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</p:sldMasterIdLst>
  <p:notesMasterIdLst>
    <p:notesMasterId r:id="rId12"/>
  </p:notesMasterIdLst>
  <p:handoutMasterIdLst>
    <p:handoutMasterId r:id="rId13"/>
  </p:handoutMasterIdLst>
  <p:sldIdLst>
    <p:sldId id="452" r:id="rId3"/>
    <p:sldId id="353" r:id="rId4"/>
    <p:sldId id="354" r:id="rId5"/>
    <p:sldId id="453" r:id="rId6"/>
    <p:sldId id="443" r:id="rId7"/>
    <p:sldId id="454" r:id="rId8"/>
    <p:sldId id="455" r:id="rId9"/>
    <p:sldId id="456" r:id="rId10"/>
    <p:sldId id="325" r:id="rId11"/>
  </p:sldIdLst>
  <p:sldSz cx="9144000" cy="6858000" type="screen4x3"/>
  <p:notesSz cx="7315200" cy="9601200"/>
  <p:custDataLst>
    <p:tags r:id="rId14"/>
  </p:custDataLst>
  <p:defaultTextStyle>
    <a:defPPr>
      <a:defRPr lang="de-CH"/>
    </a:defPPr>
    <a:lvl1pPr algn="l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indy L Bayus" initials="CLB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070000"/>
    <a:srgbClr val="060000"/>
    <a:srgbClr val="050000"/>
    <a:srgbClr val="040000"/>
    <a:srgbClr val="3AB200"/>
    <a:srgbClr val="9EB200"/>
    <a:srgbClr val="FF3300"/>
    <a:srgbClr val="FF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55" autoAdjust="0"/>
    <p:restoredTop sz="95147" autoAdjust="0"/>
  </p:normalViewPr>
  <p:slideViewPr>
    <p:cSldViewPr snapToGrid="0">
      <p:cViewPr>
        <p:scale>
          <a:sx n="70" d="100"/>
          <a:sy n="70" d="100"/>
        </p:scale>
        <p:origin x="-666" y="72"/>
      </p:cViewPr>
      <p:guideLst>
        <p:guide orient="horz" pos="2402"/>
        <p:guide orient="horz" pos="2500"/>
        <p:guide orient="horz" pos="3906"/>
        <p:guide orient="horz" pos="1003"/>
        <p:guide orient="horz" pos="257"/>
        <p:guide orient="horz" pos="142"/>
        <p:guide pos="2835"/>
        <p:guide pos="2925"/>
        <p:guide pos="4847"/>
        <p:guide pos="5615"/>
        <p:guide pos="922"/>
        <p:guide pos="13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6348"/>
    </p:cViewPr>
  </p:sorterViewPr>
  <p:notesViewPr>
    <p:cSldViewPr snapToGrid="0">
      <p:cViewPr varScale="1">
        <p:scale>
          <a:sx n="78" d="100"/>
          <a:sy n="78" d="100"/>
        </p:scale>
        <p:origin x="-3156" y="-102"/>
      </p:cViewPr>
      <p:guideLst>
        <p:guide orient="horz" pos="3024"/>
        <p:guide pos="230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182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939" tIns="49469" rIns="98939" bIns="49469" numCol="1" anchor="t" anchorCtr="0" compatLnSpc="1">
            <a:prstTxWarp prst="textNoShape">
              <a:avLst/>
            </a:prstTxWarp>
          </a:bodyPr>
          <a:lstStyle>
            <a:lvl1pPr defTabSz="989013">
              <a:spcBef>
                <a:spcPct val="0"/>
              </a:spcBef>
              <a:buClrTx/>
              <a:buSzTx/>
              <a:buFontTx/>
              <a:buNone/>
              <a:defRPr sz="13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3375" y="0"/>
            <a:ext cx="317182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939" tIns="49469" rIns="98939" bIns="49469" numCol="1" anchor="t" anchorCtr="0" compatLnSpc="1">
            <a:prstTxWarp prst="textNoShape">
              <a:avLst/>
            </a:prstTxWarp>
          </a:bodyPr>
          <a:lstStyle>
            <a:lvl1pPr algn="r" defTabSz="989013">
              <a:spcBef>
                <a:spcPct val="0"/>
              </a:spcBef>
              <a:buClrTx/>
              <a:buSzTx/>
              <a:buFontTx/>
              <a:buNone/>
              <a:defRPr sz="13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775"/>
            <a:ext cx="317182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939" tIns="49469" rIns="98939" bIns="49469" numCol="1" anchor="b" anchorCtr="0" compatLnSpc="1">
            <a:prstTxWarp prst="textNoShape">
              <a:avLst/>
            </a:prstTxWarp>
          </a:bodyPr>
          <a:lstStyle>
            <a:lvl1pPr defTabSz="989013">
              <a:spcBef>
                <a:spcPct val="0"/>
              </a:spcBef>
              <a:buClrTx/>
              <a:buSzTx/>
              <a:buFontTx/>
              <a:buNone/>
              <a:defRPr sz="13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3375" y="9121775"/>
            <a:ext cx="317182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939" tIns="49469" rIns="98939" bIns="49469" numCol="1" anchor="b" anchorCtr="0" compatLnSpc="1">
            <a:prstTxWarp prst="textNoShape">
              <a:avLst/>
            </a:prstTxWarp>
          </a:bodyPr>
          <a:lstStyle>
            <a:lvl1pPr algn="r" defTabSz="989013">
              <a:spcBef>
                <a:spcPct val="0"/>
              </a:spcBef>
              <a:buClrTx/>
              <a:buSzTx/>
              <a:buFontTx/>
              <a:buNone/>
              <a:defRPr sz="13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fld id="{4CEB32AE-16E2-41C6-A377-9F8258F2E9FD}" type="slidenum">
              <a:rPr lang="de-CH"/>
              <a:pPr>
                <a:defRPr/>
              </a:pPr>
              <a:t>‹#›</a:t>
            </a:fld>
            <a:endParaRPr lang="de-CH"/>
          </a:p>
        </p:txBody>
      </p:sp>
    </p:spTree>
    <p:extLst>
      <p:ext uri="{BB962C8B-B14F-4D97-AF65-F5344CB8AC3E}">
        <p14:creationId xmlns="" xmlns:p14="http://schemas.microsoft.com/office/powerpoint/2010/main" val="25653745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782638" y="271463"/>
            <a:ext cx="3170237" cy="25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defTabSz="989013">
              <a:spcBef>
                <a:spcPct val="0"/>
              </a:spcBef>
              <a:buClrTx/>
              <a:buSzTx/>
              <a:buFontTx/>
              <a:buNone/>
              <a:defRPr sz="10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2400" y="271463"/>
            <a:ext cx="2970213" cy="25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defTabSz="989013">
              <a:spcBef>
                <a:spcPct val="0"/>
              </a:spcBef>
              <a:buClrTx/>
              <a:buSzTx/>
              <a:buFontTx/>
              <a:buNone/>
              <a:defRPr sz="10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92200" y="542925"/>
            <a:ext cx="5511800" cy="41338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82638" y="4908550"/>
            <a:ext cx="6130925" cy="420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noProof="0" smtClean="0"/>
              <a:t>Click to edit Master text styles</a:t>
            </a:r>
          </a:p>
          <a:p>
            <a:pPr lvl="1"/>
            <a:r>
              <a:rPr lang="de-CH" noProof="0" smtClean="0"/>
              <a:t>Second level</a:t>
            </a:r>
          </a:p>
          <a:p>
            <a:pPr lvl="2"/>
            <a:r>
              <a:rPr lang="de-CH" noProof="0" smtClean="0"/>
              <a:t>Third level</a:t>
            </a:r>
          </a:p>
          <a:p>
            <a:pPr lvl="3"/>
            <a:r>
              <a:rPr lang="de-CH" noProof="0" smtClean="0"/>
              <a:t>Fourth level</a:t>
            </a:r>
          </a:p>
          <a:p>
            <a:pPr lvl="4"/>
            <a:r>
              <a:rPr lang="de-CH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782638" y="9113838"/>
            <a:ext cx="3170237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defTabSz="989013">
              <a:spcBef>
                <a:spcPct val="0"/>
              </a:spcBef>
              <a:buClrTx/>
              <a:buSzTx/>
              <a:buFontTx/>
              <a:buNone/>
              <a:defRPr sz="10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59225" y="9121775"/>
            <a:ext cx="2973388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defTabSz="989013">
              <a:spcBef>
                <a:spcPct val="0"/>
              </a:spcBef>
              <a:buClrTx/>
              <a:buSzTx/>
              <a:buFontTx/>
              <a:buNone/>
              <a:defRPr sz="10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fld id="{2E223E85-644B-4CE6-8C54-E3F6F4ED24EF}" type="slidenum">
              <a:rPr lang="de-CH"/>
              <a:pPr>
                <a:defRPr/>
              </a:pPr>
              <a:t>‹#›</a:t>
            </a:fld>
            <a:endParaRPr lang="de-CH"/>
          </a:p>
        </p:txBody>
      </p:sp>
    </p:spTree>
    <p:extLst>
      <p:ext uri="{BB962C8B-B14F-4D97-AF65-F5344CB8AC3E}">
        <p14:creationId xmlns="" xmlns:p14="http://schemas.microsoft.com/office/powerpoint/2010/main" val="11238353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110000"/>
      </a:lnSpc>
      <a:spcBef>
        <a:spcPct val="5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lnSpc>
        <a:spcPct val="110000"/>
      </a:lnSpc>
      <a:spcBef>
        <a:spcPct val="5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lnSpc>
        <a:spcPct val="110000"/>
      </a:lnSpc>
      <a:spcBef>
        <a:spcPct val="5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lnSpc>
        <a:spcPct val="110000"/>
      </a:lnSpc>
      <a:spcBef>
        <a:spcPct val="5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lnSpc>
        <a:spcPct val="110000"/>
      </a:lnSpc>
      <a:spcBef>
        <a:spcPct val="5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26983F-CBFC-40A3-82BA-70FD110283E1}" type="slidenum">
              <a:rPr lang="de-CH"/>
              <a:pPr/>
              <a:t>1</a:t>
            </a:fld>
            <a:endParaRPr lang="de-CH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63600" y="506413"/>
            <a:ext cx="5972175" cy="4479925"/>
          </a:xfrm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223E85-644B-4CE6-8C54-E3F6F4ED24EF}" type="slidenum">
              <a:rPr lang="de-CH" smtClean="0"/>
              <a:pPr>
                <a:defRPr/>
              </a:pPr>
              <a:t>2</a:t>
            </a:fld>
            <a:endParaRPr lang="de-CH"/>
          </a:p>
        </p:txBody>
      </p:sp>
    </p:spTree>
    <p:extLst>
      <p:ext uri="{BB962C8B-B14F-4D97-AF65-F5344CB8AC3E}">
        <p14:creationId xmlns="" xmlns:p14="http://schemas.microsoft.com/office/powerpoint/2010/main" val="3555361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223E85-644B-4CE6-8C54-E3F6F4ED24EF}" type="slidenum">
              <a:rPr lang="de-CH" smtClean="0"/>
              <a:pPr>
                <a:defRPr/>
              </a:pPr>
              <a:t>3</a:t>
            </a:fld>
            <a:endParaRPr lang="de-CH"/>
          </a:p>
        </p:txBody>
      </p:sp>
    </p:spTree>
    <p:extLst>
      <p:ext uri="{BB962C8B-B14F-4D97-AF65-F5344CB8AC3E}">
        <p14:creationId xmlns="" xmlns:p14="http://schemas.microsoft.com/office/powerpoint/2010/main" val="2360921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223E85-644B-4CE6-8C54-E3F6F4ED24EF}" type="slidenum">
              <a:rPr lang="de-CH" smtClean="0"/>
              <a:pPr>
                <a:defRPr/>
              </a:pPr>
              <a:t>4</a:t>
            </a:fld>
            <a:endParaRPr lang="de-CH"/>
          </a:p>
        </p:txBody>
      </p:sp>
    </p:spTree>
    <p:extLst>
      <p:ext uri="{BB962C8B-B14F-4D97-AF65-F5344CB8AC3E}">
        <p14:creationId xmlns="" xmlns:p14="http://schemas.microsoft.com/office/powerpoint/2010/main" val="23609215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223E85-644B-4CE6-8C54-E3F6F4ED24EF}" type="slidenum">
              <a:rPr lang="de-CH" smtClean="0"/>
              <a:pPr>
                <a:defRPr/>
              </a:pPr>
              <a:t>5</a:t>
            </a:fld>
            <a:endParaRPr lang="de-CH"/>
          </a:p>
        </p:txBody>
      </p:sp>
    </p:spTree>
    <p:extLst>
      <p:ext uri="{BB962C8B-B14F-4D97-AF65-F5344CB8AC3E}">
        <p14:creationId xmlns="" xmlns:p14="http://schemas.microsoft.com/office/powerpoint/2010/main" val="40494521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223E85-644B-4CE6-8C54-E3F6F4ED24EF}" type="slidenum">
              <a:rPr lang="de-CH" smtClean="0"/>
              <a:pPr>
                <a:defRPr/>
              </a:pPr>
              <a:t>6</a:t>
            </a:fld>
            <a:endParaRPr lang="de-CH"/>
          </a:p>
        </p:txBody>
      </p:sp>
    </p:spTree>
    <p:extLst>
      <p:ext uri="{BB962C8B-B14F-4D97-AF65-F5344CB8AC3E}">
        <p14:creationId xmlns="" xmlns:p14="http://schemas.microsoft.com/office/powerpoint/2010/main" val="40494521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223E85-644B-4CE6-8C54-E3F6F4ED24EF}" type="slidenum">
              <a:rPr lang="de-CH" smtClean="0"/>
              <a:pPr>
                <a:defRPr/>
              </a:pPr>
              <a:t>7</a:t>
            </a:fld>
            <a:endParaRPr lang="de-CH"/>
          </a:p>
        </p:txBody>
      </p:sp>
    </p:spTree>
    <p:extLst>
      <p:ext uri="{BB962C8B-B14F-4D97-AF65-F5344CB8AC3E}">
        <p14:creationId xmlns="" xmlns:p14="http://schemas.microsoft.com/office/powerpoint/2010/main" val="40494521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4A58DB-AB8C-42CE-9837-72A9664E7B6D}" type="slidenum">
              <a:rPr lang="de-CH" smtClean="0">
                <a:cs typeface="Arial" charset="0"/>
              </a:rPr>
              <a:pPr/>
              <a:t>9</a:t>
            </a:fld>
            <a:endParaRPr lang="de-CH" smtClean="0">
              <a:cs typeface="Arial" charset="0"/>
            </a:endParaRPr>
          </a:p>
        </p:txBody>
      </p:sp>
      <p:sp>
        <p:nvSpPr>
          <p:cNvPr id="129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8939" tIns="49469" rIns="98939" bIns="49469"/>
          <a:lstStyle/>
          <a:p>
            <a:pPr eaLnBrk="1" hangingPunct="1"/>
            <a:r>
              <a:rPr lang="de-DE" smtClean="0"/>
              <a:t>The end.  Thank you. 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60"/>
          <p:cNvSpPr>
            <a:spLocks noChangeArrowheads="1"/>
          </p:cNvSpPr>
          <p:nvPr/>
        </p:nvSpPr>
        <p:spPr bwMode="auto">
          <a:xfrm>
            <a:off x="215900" y="223838"/>
            <a:ext cx="8712200" cy="59769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Char char="§"/>
              <a:defRPr/>
            </a:pPr>
            <a:endParaRPr lang="en-US" dirty="0">
              <a:cs typeface="+mn-cs"/>
            </a:endParaRPr>
          </a:p>
        </p:txBody>
      </p:sp>
      <p:grpSp>
        <p:nvGrpSpPr>
          <p:cNvPr id="5" name="shpGridNormal" hidden="1"/>
          <p:cNvGrpSpPr>
            <a:grpSpLocks/>
          </p:cNvGrpSpPr>
          <p:nvPr/>
        </p:nvGrpSpPr>
        <p:grpSpPr bwMode="auto">
          <a:xfrm>
            <a:off x="325438" y="434975"/>
            <a:ext cx="8496300" cy="5983288"/>
            <a:chOff x="292" y="389"/>
            <a:chExt cx="7611" cy="5361"/>
          </a:xfrm>
        </p:grpSpPr>
        <p:sp>
          <p:nvSpPr>
            <p:cNvPr id="6" name="Rectangle 205" hidden="1"/>
            <p:cNvSpPr>
              <a:spLocks noChangeArrowheads="1"/>
            </p:cNvSpPr>
            <p:nvPr userDrawn="1"/>
          </p:nvSpPr>
          <p:spPr bwMode="auto">
            <a:xfrm>
              <a:off x="292" y="389"/>
              <a:ext cx="7610" cy="5361"/>
            </a:xfrm>
            <a:prstGeom prst="rect">
              <a:avLst/>
            </a:prstGeom>
            <a:noFill/>
            <a:ln w="19050">
              <a:solidFill>
                <a:srgbClr val="8BA2B2"/>
              </a:solidFill>
              <a:prstDash val="dash"/>
              <a:miter lim="800000"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 defTabSz="642938">
                <a:defRPr/>
              </a:pPr>
              <a:endParaRPr lang="en-GB" sz="1700" dirty="0">
                <a:solidFill>
                  <a:schemeClr val="tx1"/>
                </a:solidFill>
                <a:cs typeface="+mn-cs"/>
              </a:endParaRPr>
            </a:p>
          </p:txBody>
        </p:sp>
        <p:sp>
          <p:nvSpPr>
            <p:cNvPr id="7" name="Line 206" hidden="1"/>
            <p:cNvSpPr>
              <a:spLocks noChangeShapeType="1"/>
            </p:cNvSpPr>
            <p:nvPr userDrawn="1"/>
          </p:nvSpPr>
          <p:spPr bwMode="auto">
            <a:xfrm>
              <a:off x="310" y="927"/>
              <a:ext cx="7567" cy="1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8" name="Line 207" hidden="1"/>
            <p:cNvSpPr>
              <a:spLocks noChangeShapeType="1"/>
            </p:cNvSpPr>
            <p:nvPr userDrawn="1"/>
          </p:nvSpPr>
          <p:spPr bwMode="auto">
            <a:xfrm>
              <a:off x="310" y="1460"/>
              <a:ext cx="7593" cy="1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9" name="Line 208" hidden="1"/>
            <p:cNvSpPr>
              <a:spLocks noChangeShapeType="1"/>
            </p:cNvSpPr>
            <p:nvPr userDrawn="1"/>
          </p:nvSpPr>
          <p:spPr bwMode="auto">
            <a:xfrm>
              <a:off x="310" y="2002"/>
              <a:ext cx="7587" cy="1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0" name="Line 209" hidden="1"/>
            <p:cNvSpPr>
              <a:spLocks noChangeShapeType="1"/>
            </p:cNvSpPr>
            <p:nvPr userDrawn="1"/>
          </p:nvSpPr>
          <p:spPr bwMode="auto">
            <a:xfrm>
              <a:off x="310" y="2531"/>
              <a:ext cx="7584" cy="1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1" name="Line 210" hidden="1"/>
            <p:cNvSpPr>
              <a:spLocks noChangeShapeType="1"/>
            </p:cNvSpPr>
            <p:nvPr userDrawn="1"/>
          </p:nvSpPr>
          <p:spPr bwMode="auto">
            <a:xfrm>
              <a:off x="310" y="3067"/>
              <a:ext cx="7587" cy="0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2" name="Line 211" hidden="1"/>
            <p:cNvSpPr>
              <a:spLocks noChangeShapeType="1"/>
            </p:cNvSpPr>
            <p:nvPr userDrawn="1"/>
          </p:nvSpPr>
          <p:spPr bwMode="auto">
            <a:xfrm>
              <a:off x="310" y="3604"/>
              <a:ext cx="7593" cy="1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3" name="Line 212" hidden="1"/>
            <p:cNvSpPr>
              <a:spLocks noChangeShapeType="1"/>
            </p:cNvSpPr>
            <p:nvPr userDrawn="1"/>
          </p:nvSpPr>
          <p:spPr bwMode="auto">
            <a:xfrm>
              <a:off x="310" y="4144"/>
              <a:ext cx="7587" cy="1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4" name="Line 213" hidden="1"/>
            <p:cNvSpPr>
              <a:spLocks noChangeShapeType="1"/>
            </p:cNvSpPr>
            <p:nvPr userDrawn="1"/>
          </p:nvSpPr>
          <p:spPr bwMode="auto">
            <a:xfrm>
              <a:off x="293" y="4679"/>
              <a:ext cx="7601" cy="1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5" name="Line 214" hidden="1"/>
            <p:cNvSpPr>
              <a:spLocks noChangeShapeType="1"/>
            </p:cNvSpPr>
            <p:nvPr userDrawn="1"/>
          </p:nvSpPr>
          <p:spPr bwMode="auto">
            <a:xfrm>
              <a:off x="293" y="5217"/>
              <a:ext cx="7604" cy="0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6" name="Line 215" hidden="1"/>
            <p:cNvSpPr>
              <a:spLocks noChangeShapeType="1"/>
            </p:cNvSpPr>
            <p:nvPr userDrawn="1"/>
          </p:nvSpPr>
          <p:spPr bwMode="auto">
            <a:xfrm>
              <a:off x="1280" y="390"/>
              <a:ext cx="0" cy="5354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7" name="Line 216" hidden="1"/>
            <p:cNvSpPr>
              <a:spLocks noChangeShapeType="1"/>
            </p:cNvSpPr>
            <p:nvPr userDrawn="1"/>
          </p:nvSpPr>
          <p:spPr bwMode="auto">
            <a:xfrm>
              <a:off x="1391" y="390"/>
              <a:ext cx="1" cy="5354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8" name="Line 217" hidden="1"/>
            <p:cNvSpPr>
              <a:spLocks noChangeShapeType="1"/>
            </p:cNvSpPr>
            <p:nvPr userDrawn="1"/>
          </p:nvSpPr>
          <p:spPr bwMode="auto">
            <a:xfrm>
              <a:off x="2382" y="390"/>
              <a:ext cx="0" cy="5354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9" name="Line 218" hidden="1"/>
            <p:cNvSpPr>
              <a:spLocks noChangeShapeType="1"/>
            </p:cNvSpPr>
            <p:nvPr userDrawn="1"/>
          </p:nvSpPr>
          <p:spPr bwMode="auto">
            <a:xfrm>
              <a:off x="2498" y="390"/>
              <a:ext cx="0" cy="5354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grpSp>
          <p:nvGrpSpPr>
            <p:cNvPr id="20" name="Group 219" hidden="1"/>
            <p:cNvGrpSpPr>
              <a:grpSpLocks/>
            </p:cNvGrpSpPr>
            <p:nvPr userDrawn="1"/>
          </p:nvGrpSpPr>
          <p:grpSpPr bwMode="auto">
            <a:xfrm>
              <a:off x="3485" y="390"/>
              <a:ext cx="112" cy="5354"/>
              <a:chOff x="3485" y="390"/>
              <a:chExt cx="112" cy="5354"/>
            </a:xfrm>
          </p:grpSpPr>
          <p:sp>
            <p:nvSpPr>
              <p:cNvPr id="32" name="Line 220" hidden="1"/>
              <p:cNvSpPr>
                <a:spLocks noChangeShapeType="1"/>
              </p:cNvSpPr>
              <p:nvPr userDrawn="1"/>
            </p:nvSpPr>
            <p:spPr bwMode="auto">
              <a:xfrm>
                <a:off x="3485" y="390"/>
                <a:ext cx="0" cy="5354"/>
              </a:xfrm>
              <a:prstGeom prst="line">
                <a:avLst/>
              </a:prstGeom>
              <a:noFill/>
              <a:ln w="12700">
                <a:solidFill>
                  <a:srgbClr val="8BA2B2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pPr>
                  <a:spcBef>
                    <a:spcPct val="50000"/>
                  </a:spcBef>
                  <a:buClr>
                    <a:schemeClr val="tx2"/>
                  </a:buClr>
                  <a:buSzPct val="70000"/>
                  <a:buFont typeface="Wingdings" pitchFamily="2" charset="2"/>
                  <a:buChar char="§"/>
                  <a:defRPr/>
                </a:pPr>
                <a:endParaRPr lang="en-US" dirty="0">
                  <a:cs typeface="+mn-cs"/>
                </a:endParaRPr>
              </a:p>
            </p:txBody>
          </p:sp>
          <p:sp>
            <p:nvSpPr>
              <p:cNvPr id="33" name="Line 221" hidden="1"/>
              <p:cNvSpPr>
                <a:spLocks noChangeShapeType="1"/>
              </p:cNvSpPr>
              <p:nvPr userDrawn="1"/>
            </p:nvSpPr>
            <p:spPr bwMode="auto">
              <a:xfrm>
                <a:off x="3597" y="390"/>
                <a:ext cx="0" cy="5354"/>
              </a:xfrm>
              <a:prstGeom prst="line">
                <a:avLst/>
              </a:prstGeom>
              <a:noFill/>
              <a:ln w="12700">
                <a:solidFill>
                  <a:srgbClr val="8BA2B2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pPr>
                  <a:spcBef>
                    <a:spcPct val="50000"/>
                  </a:spcBef>
                  <a:buClr>
                    <a:schemeClr val="tx2"/>
                  </a:buClr>
                  <a:buSzPct val="70000"/>
                  <a:buFont typeface="Wingdings" pitchFamily="2" charset="2"/>
                  <a:buChar char="§"/>
                  <a:defRPr/>
                </a:pPr>
                <a:endParaRPr lang="en-US" dirty="0">
                  <a:cs typeface="+mn-cs"/>
                </a:endParaRPr>
              </a:p>
            </p:txBody>
          </p:sp>
        </p:grpSp>
        <p:sp>
          <p:nvSpPr>
            <p:cNvPr id="21" name="Line 222" hidden="1"/>
            <p:cNvSpPr>
              <a:spLocks noChangeShapeType="1"/>
            </p:cNvSpPr>
            <p:nvPr userDrawn="1"/>
          </p:nvSpPr>
          <p:spPr bwMode="auto">
            <a:xfrm>
              <a:off x="4095" y="390"/>
              <a:ext cx="0" cy="5354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grpSp>
          <p:nvGrpSpPr>
            <p:cNvPr id="22" name="Group 223" hidden="1"/>
            <p:cNvGrpSpPr>
              <a:grpSpLocks/>
            </p:cNvGrpSpPr>
            <p:nvPr userDrawn="1"/>
          </p:nvGrpSpPr>
          <p:grpSpPr bwMode="auto">
            <a:xfrm>
              <a:off x="4592" y="390"/>
              <a:ext cx="114" cy="5354"/>
              <a:chOff x="4592" y="390"/>
              <a:chExt cx="114" cy="5354"/>
            </a:xfrm>
          </p:grpSpPr>
          <p:sp>
            <p:nvSpPr>
              <p:cNvPr id="30" name="Line 224" hidden="1"/>
              <p:cNvSpPr>
                <a:spLocks noChangeShapeType="1"/>
              </p:cNvSpPr>
              <p:nvPr userDrawn="1"/>
            </p:nvSpPr>
            <p:spPr bwMode="auto">
              <a:xfrm>
                <a:off x="4592" y="390"/>
                <a:ext cx="0" cy="5354"/>
              </a:xfrm>
              <a:prstGeom prst="line">
                <a:avLst/>
              </a:prstGeom>
              <a:noFill/>
              <a:ln w="12700">
                <a:solidFill>
                  <a:srgbClr val="8BA2B2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pPr>
                  <a:spcBef>
                    <a:spcPct val="50000"/>
                  </a:spcBef>
                  <a:buClr>
                    <a:schemeClr val="tx2"/>
                  </a:buClr>
                  <a:buSzPct val="70000"/>
                  <a:buFont typeface="Wingdings" pitchFamily="2" charset="2"/>
                  <a:buChar char="§"/>
                  <a:defRPr/>
                </a:pPr>
                <a:endParaRPr lang="en-US" dirty="0">
                  <a:cs typeface="+mn-cs"/>
                </a:endParaRPr>
              </a:p>
            </p:txBody>
          </p:sp>
          <p:sp>
            <p:nvSpPr>
              <p:cNvPr id="31" name="Line 225" hidden="1"/>
              <p:cNvSpPr>
                <a:spLocks noChangeShapeType="1"/>
              </p:cNvSpPr>
              <p:nvPr userDrawn="1"/>
            </p:nvSpPr>
            <p:spPr bwMode="auto">
              <a:xfrm>
                <a:off x="4706" y="390"/>
                <a:ext cx="0" cy="5354"/>
              </a:xfrm>
              <a:prstGeom prst="line">
                <a:avLst/>
              </a:prstGeom>
              <a:noFill/>
              <a:ln w="12700">
                <a:solidFill>
                  <a:srgbClr val="8BA2B2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pPr>
                  <a:spcBef>
                    <a:spcPct val="50000"/>
                  </a:spcBef>
                  <a:buClr>
                    <a:schemeClr val="tx2"/>
                  </a:buClr>
                  <a:buSzPct val="70000"/>
                  <a:buFont typeface="Wingdings" pitchFamily="2" charset="2"/>
                  <a:buChar char="§"/>
                  <a:defRPr/>
                </a:pPr>
                <a:endParaRPr lang="en-US" dirty="0">
                  <a:cs typeface="+mn-cs"/>
                </a:endParaRPr>
              </a:p>
            </p:txBody>
          </p:sp>
        </p:grpSp>
        <p:sp>
          <p:nvSpPr>
            <p:cNvPr id="23" name="Line 226" hidden="1"/>
            <p:cNvSpPr>
              <a:spLocks noChangeShapeType="1"/>
            </p:cNvSpPr>
            <p:nvPr userDrawn="1"/>
          </p:nvSpPr>
          <p:spPr bwMode="auto">
            <a:xfrm>
              <a:off x="5696" y="390"/>
              <a:ext cx="1" cy="5354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24" name="Line 227" hidden="1"/>
            <p:cNvSpPr>
              <a:spLocks noChangeShapeType="1"/>
            </p:cNvSpPr>
            <p:nvPr userDrawn="1"/>
          </p:nvSpPr>
          <p:spPr bwMode="auto">
            <a:xfrm>
              <a:off x="5810" y="390"/>
              <a:ext cx="1" cy="5354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25" name="Line 228" hidden="1"/>
            <p:cNvSpPr>
              <a:spLocks noChangeShapeType="1"/>
            </p:cNvSpPr>
            <p:nvPr userDrawn="1"/>
          </p:nvSpPr>
          <p:spPr bwMode="auto">
            <a:xfrm>
              <a:off x="6799" y="390"/>
              <a:ext cx="0" cy="5354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26" name="Line 229" hidden="1"/>
            <p:cNvSpPr>
              <a:spLocks noChangeShapeType="1"/>
            </p:cNvSpPr>
            <p:nvPr userDrawn="1"/>
          </p:nvSpPr>
          <p:spPr bwMode="auto">
            <a:xfrm>
              <a:off x="6915" y="390"/>
              <a:ext cx="0" cy="5354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grpSp>
          <p:nvGrpSpPr>
            <p:cNvPr id="27" name="Group 230" hidden="1"/>
            <p:cNvGrpSpPr>
              <a:grpSpLocks/>
            </p:cNvGrpSpPr>
            <p:nvPr userDrawn="1"/>
          </p:nvGrpSpPr>
          <p:grpSpPr bwMode="auto">
            <a:xfrm>
              <a:off x="4038" y="390"/>
              <a:ext cx="112" cy="5354"/>
              <a:chOff x="3485" y="390"/>
              <a:chExt cx="112" cy="5354"/>
            </a:xfrm>
          </p:grpSpPr>
          <p:sp>
            <p:nvSpPr>
              <p:cNvPr id="28" name="Line 231" hidden="1"/>
              <p:cNvSpPr>
                <a:spLocks noChangeShapeType="1"/>
              </p:cNvSpPr>
              <p:nvPr userDrawn="1"/>
            </p:nvSpPr>
            <p:spPr bwMode="auto">
              <a:xfrm>
                <a:off x="3485" y="390"/>
                <a:ext cx="0" cy="5354"/>
              </a:xfrm>
              <a:prstGeom prst="line">
                <a:avLst/>
              </a:prstGeom>
              <a:noFill/>
              <a:ln w="12700">
                <a:solidFill>
                  <a:srgbClr val="8BA2B2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pPr>
                  <a:spcBef>
                    <a:spcPct val="50000"/>
                  </a:spcBef>
                  <a:buClr>
                    <a:schemeClr val="tx2"/>
                  </a:buClr>
                  <a:buSzPct val="70000"/>
                  <a:buFont typeface="Wingdings" pitchFamily="2" charset="2"/>
                  <a:buChar char="§"/>
                  <a:defRPr/>
                </a:pPr>
                <a:endParaRPr lang="en-US" dirty="0">
                  <a:cs typeface="+mn-cs"/>
                </a:endParaRPr>
              </a:p>
            </p:txBody>
          </p:sp>
          <p:sp>
            <p:nvSpPr>
              <p:cNvPr id="29" name="Line 232" hidden="1"/>
              <p:cNvSpPr>
                <a:spLocks noChangeShapeType="1"/>
              </p:cNvSpPr>
              <p:nvPr userDrawn="1"/>
            </p:nvSpPr>
            <p:spPr bwMode="auto">
              <a:xfrm>
                <a:off x="3597" y="390"/>
                <a:ext cx="0" cy="5354"/>
              </a:xfrm>
              <a:prstGeom prst="line">
                <a:avLst/>
              </a:prstGeom>
              <a:noFill/>
              <a:ln w="12700">
                <a:solidFill>
                  <a:srgbClr val="8BA2B2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pPr>
                  <a:spcBef>
                    <a:spcPct val="50000"/>
                  </a:spcBef>
                  <a:buClr>
                    <a:schemeClr val="tx2"/>
                  </a:buClr>
                  <a:buSzPct val="70000"/>
                  <a:buFont typeface="Wingdings" pitchFamily="2" charset="2"/>
                  <a:buChar char="§"/>
                  <a:defRPr/>
                </a:pPr>
                <a:endParaRPr lang="en-US" dirty="0">
                  <a:cs typeface="+mn-cs"/>
                </a:endParaRPr>
              </a:p>
            </p:txBody>
          </p:sp>
        </p:grpSp>
      </p:grpSp>
      <p:pic>
        <p:nvPicPr>
          <p:cNvPr id="34" name="Picture 268" descr="ABB2logo RG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21525" y="6392863"/>
            <a:ext cx="1795463" cy="25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68" name="Rectangle 272"/>
          <p:cNvSpPr>
            <a:spLocks noGrp="1" noChangeArrowheads="1"/>
          </p:cNvSpPr>
          <p:nvPr>
            <p:ph type="ctrTitle" sz="quarter"/>
          </p:nvPr>
        </p:nvSpPr>
        <p:spPr>
          <a:xfrm>
            <a:off x="215900" y="4184650"/>
            <a:ext cx="8712200" cy="1470025"/>
          </a:xfrm>
        </p:spPr>
        <p:txBody>
          <a:bodyPr lIns="144000" tIns="0" rIns="0"/>
          <a:lstStyle>
            <a:lvl1pPr>
              <a:defRPr sz="4000">
                <a:solidFill>
                  <a:schemeClr val="accent2"/>
                </a:solidFill>
              </a:defRPr>
            </a:lvl1pPr>
          </a:lstStyle>
          <a:p>
            <a:r>
              <a:rPr lang="en-GB"/>
              <a:t>Titelmasterformat durch Klicken bearbeiten</a:t>
            </a:r>
          </a:p>
        </p:txBody>
      </p:sp>
      <p:sp>
        <p:nvSpPr>
          <p:cNvPr id="4369" name="Rectangle 27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15900" y="3968750"/>
            <a:ext cx="8712200" cy="209550"/>
          </a:xfrm>
        </p:spPr>
        <p:txBody>
          <a:bodyPr lIns="169200"/>
          <a:lstStyle>
            <a:lvl1pPr marL="0" indent="0">
              <a:buFont typeface="Wingdings" pitchFamily="2" charset="2"/>
              <a:buNone/>
              <a:defRPr sz="1200" b="1">
                <a:solidFill>
                  <a:schemeClr val="bg1"/>
                </a:solidFill>
              </a:defRPr>
            </a:lvl1pPr>
          </a:lstStyle>
          <a:p>
            <a:r>
              <a:rPr lang="en-GB"/>
              <a:t>Formatvorlage des Untertitelmasters durch Klicken bearbeiten</a:t>
            </a:r>
          </a:p>
        </p:txBody>
      </p:sp>
      <p:sp>
        <p:nvSpPr>
          <p:cNvPr id="35" name="shpContentSlideFooter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eaLnBrk="1" hangingPunct="1">
              <a:lnSpc>
                <a:spcPct val="100000"/>
              </a:lnSpc>
              <a:defRPr/>
            </a:lvl1pPr>
          </a:lstStyle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© ABB</a:t>
            </a:r>
          </a:p>
          <a:p>
            <a:pPr>
              <a:defRPr/>
            </a:pPr>
            <a:r>
              <a:rPr lang="en-GB" dirty="0"/>
              <a:t>22/07/2009 </a:t>
            </a:r>
            <a:r>
              <a:rPr lang="en-US" dirty="0"/>
              <a:t>| Slide </a:t>
            </a:r>
            <a:fld id="{6B00BEF5-77F3-40B6-9098-3DD1B2FF69B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1" hangingPunct="1">
              <a:lnSpc>
                <a:spcPct val="100000"/>
              </a:lnSpc>
              <a:defRPr/>
            </a:lvl1pPr>
          </a:lstStyle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© ABB</a:t>
            </a:r>
          </a:p>
          <a:p>
            <a:pPr>
              <a:defRPr/>
            </a:pPr>
            <a:r>
              <a:rPr lang="en-GB" dirty="0"/>
              <a:t>22/07/2009 </a:t>
            </a:r>
            <a:r>
              <a:rPr lang="en-US" dirty="0"/>
              <a:t>| Slide </a:t>
            </a:r>
            <a:fld id="{F79D5F89-4064-424C-94BC-5FFC7F9BFBA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1" hangingPunct="1">
              <a:lnSpc>
                <a:spcPct val="100000"/>
              </a:lnSpc>
              <a:defRPr/>
            </a:lvl1pPr>
          </a:lstStyle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© ABB</a:t>
            </a:r>
          </a:p>
          <a:p>
            <a:pPr>
              <a:defRPr/>
            </a:pPr>
            <a:r>
              <a:rPr lang="en-GB" dirty="0"/>
              <a:t>22/07/2009 </a:t>
            </a:r>
            <a:r>
              <a:rPr lang="en-US" dirty="0"/>
              <a:t>| Slide </a:t>
            </a:r>
            <a:fld id="{A6700EF8-2C67-46DD-91E6-F63E45AD8CD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6375" y="1592263"/>
            <a:ext cx="3019425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92263"/>
            <a:ext cx="3019425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1" hangingPunct="1">
              <a:lnSpc>
                <a:spcPct val="100000"/>
              </a:lnSpc>
              <a:defRPr/>
            </a:lvl1pPr>
          </a:lstStyle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© ABB</a:t>
            </a:r>
          </a:p>
          <a:p>
            <a:pPr>
              <a:defRPr/>
            </a:pPr>
            <a:r>
              <a:rPr lang="en-GB" dirty="0"/>
              <a:t>22/07/2009 </a:t>
            </a:r>
            <a:r>
              <a:rPr lang="en-US" dirty="0"/>
              <a:t>| Slide </a:t>
            </a:r>
            <a:fld id="{D86BD6B4-4E88-4CD6-87E5-1101BECC459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1" hangingPunct="1">
              <a:lnSpc>
                <a:spcPct val="100000"/>
              </a:lnSpc>
              <a:defRPr/>
            </a:lvl1pPr>
          </a:lstStyle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© ABB</a:t>
            </a:r>
          </a:p>
          <a:p>
            <a:pPr>
              <a:defRPr/>
            </a:pPr>
            <a:r>
              <a:rPr lang="en-GB" dirty="0"/>
              <a:t>22/07/2009 </a:t>
            </a:r>
            <a:r>
              <a:rPr lang="en-US" dirty="0"/>
              <a:t>| Slide </a:t>
            </a:r>
            <a:fld id="{D19BE4F6-067E-4BF4-9771-74D32D298C0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1" hangingPunct="1">
              <a:lnSpc>
                <a:spcPct val="100000"/>
              </a:lnSpc>
              <a:defRPr/>
            </a:lvl1pPr>
          </a:lstStyle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© ABB</a:t>
            </a:r>
          </a:p>
          <a:p>
            <a:pPr>
              <a:defRPr/>
            </a:pPr>
            <a:r>
              <a:rPr lang="en-GB" dirty="0"/>
              <a:t>22/07/2009 </a:t>
            </a:r>
            <a:r>
              <a:rPr lang="en-US" dirty="0"/>
              <a:t>| Slide </a:t>
            </a:r>
            <a:fld id="{B2D2FC0D-E3D4-437C-BCD1-400A3B31B6A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1" hangingPunct="1">
              <a:lnSpc>
                <a:spcPct val="100000"/>
              </a:lnSpc>
              <a:defRPr/>
            </a:lvl1pPr>
          </a:lstStyle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© ABB</a:t>
            </a:r>
          </a:p>
          <a:p>
            <a:pPr>
              <a:defRPr/>
            </a:pPr>
            <a:r>
              <a:rPr lang="en-GB" dirty="0"/>
              <a:t>22/07/2009 </a:t>
            </a:r>
            <a:r>
              <a:rPr lang="en-US" dirty="0"/>
              <a:t>| Slide </a:t>
            </a:r>
            <a:fld id="{1F61EF0D-A7ED-4767-9420-985EF836C99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1" hangingPunct="1">
              <a:lnSpc>
                <a:spcPct val="100000"/>
              </a:lnSpc>
              <a:defRPr/>
            </a:lvl1pPr>
          </a:lstStyle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© ABB</a:t>
            </a:r>
          </a:p>
          <a:p>
            <a:pPr>
              <a:defRPr/>
            </a:pPr>
            <a:r>
              <a:rPr lang="en-GB" dirty="0"/>
              <a:t>22/07/2009 </a:t>
            </a:r>
            <a:r>
              <a:rPr lang="en-US" dirty="0"/>
              <a:t>| Slide </a:t>
            </a:r>
            <a:fld id="{6095E33A-7D3A-40F5-8733-1E511578F2C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2007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2007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1" hangingPunct="1">
              <a:lnSpc>
                <a:spcPct val="100000"/>
              </a:lnSpc>
              <a:defRPr/>
            </a:lvl1pPr>
          </a:lstStyle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© ABB</a:t>
            </a:r>
          </a:p>
          <a:p>
            <a:pPr>
              <a:defRPr/>
            </a:pPr>
            <a:r>
              <a:rPr lang="en-GB" dirty="0"/>
              <a:t>22/07/2009 </a:t>
            </a:r>
            <a:r>
              <a:rPr lang="en-US" dirty="0"/>
              <a:t>| Slide </a:t>
            </a:r>
            <a:fld id="{B04351D0-E704-44F3-B70C-CF666A826DA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Month DD, YYYY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0A66D9-D560-4261-AD5B-A4011BCF734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Month DD, YYYY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C2EBB-A42B-4BB2-A4DC-E6C00F15723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Month DD, YYYY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3AF307-C026-4F9C-AF75-E7D5C8DF047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Month DD, YYYY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D78E5-9184-43E1-83B4-4EB35D5735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Month DD, YYYY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F51F82-0944-4445-90D9-0B8E64820AD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Month DD, YYYY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ECAAA-4BB2-4BF1-B707-519E5E675A6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Month DD, YYYY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9FAD1-C21C-4897-91E8-9485B2F7E5B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Month DD, YYYY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774164-D440-4C67-ADA2-F8379BD9A2A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Month DD, YYYY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CEA544-F48C-461E-833F-1DF08D7BAF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Month DD, YYYY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C73F5-C88B-4842-80E4-E0A74AEDDB5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Month DD, YYYY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67269B-A65D-4B3D-8402-B5DF0DD95D5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shpGridNormal" hidden="1"/>
          <p:cNvGrpSpPr>
            <a:grpSpLocks/>
          </p:cNvGrpSpPr>
          <p:nvPr/>
        </p:nvGrpSpPr>
        <p:grpSpPr bwMode="auto">
          <a:xfrm>
            <a:off x="325438" y="434975"/>
            <a:ext cx="8496300" cy="5983288"/>
            <a:chOff x="292" y="389"/>
            <a:chExt cx="7611" cy="5361"/>
          </a:xfrm>
        </p:grpSpPr>
        <p:sp>
          <p:nvSpPr>
            <p:cNvPr id="1259" name="Rectangle 235" hidden="1"/>
            <p:cNvSpPr>
              <a:spLocks noChangeArrowheads="1"/>
            </p:cNvSpPr>
            <p:nvPr userDrawn="1"/>
          </p:nvSpPr>
          <p:spPr bwMode="auto">
            <a:xfrm>
              <a:off x="292" y="389"/>
              <a:ext cx="7610" cy="5361"/>
            </a:xfrm>
            <a:prstGeom prst="rect">
              <a:avLst/>
            </a:prstGeom>
            <a:noFill/>
            <a:ln w="19050">
              <a:solidFill>
                <a:srgbClr val="8BA2B2"/>
              </a:solidFill>
              <a:prstDash val="dash"/>
              <a:miter lim="800000"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 defTabSz="642938">
                <a:defRPr/>
              </a:pPr>
              <a:endParaRPr lang="en-GB" sz="1700" dirty="0">
                <a:solidFill>
                  <a:schemeClr val="tx1"/>
                </a:solidFill>
                <a:cs typeface="+mn-cs"/>
              </a:endParaRPr>
            </a:p>
          </p:txBody>
        </p:sp>
        <p:sp>
          <p:nvSpPr>
            <p:cNvPr id="1260" name="Line 236" hidden="1"/>
            <p:cNvSpPr>
              <a:spLocks noChangeShapeType="1"/>
            </p:cNvSpPr>
            <p:nvPr userDrawn="1"/>
          </p:nvSpPr>
          <p:spPr bwMode="auto">
            <a:xfrm>
              <a:off x="310" y="927"/>
              <a:ext cx="7567" cy="1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261" name="Line 237" hidden="1"/>
            <p:cNvSpPr>
              <a:spLocks noChangeShapeType="1"/>
            </p:cNvSpPr>
            <p:nvPr userDrawn="1"/>
          </p:nvSpPr>
          <p:spPr bwMode="auto">
            <a:xfrm>
              <a:off x="310" y="1460"/>
              <a:ext cx="7593" cy="1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262" name="Line 238" hidden="1"/>
            <p:cNvSpPr>
              <a:spLocks noChangeShapeType="1"/>
            </p:cNvSpPr>
            <p:nvPr userDrawn="1"/>
          </p:nvSpPr>
          <p:spPr bwMode="auto">
            <a:xfrm>
              <a:off x="310" y="2002"/>
              <a:ext cx="7587" cy="1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263" name="Line 239" hidden="1"/>
            <p:cNvSpPr>
              <a:spLocks noChangeShapeType="1"/>
            </p:cNvSpPr>
            <p:nvPr userDrawn="1"/>
          </p:nvSpPr>
          <p:spPr bwMode="auto">
            <a:xfrm>
              <a:off x="310" y="2531"/>
              <a:ext cx="7584" cy="1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264" name="Line 240" hidden="1"/>
            <p:cNvSpPr>
              <a:spLocks noChangeShapeType="1"/>
            </p:cNvSpPr>
            <p:nvPr userDrawn="1"/>
          </p:nvSpPr>
          <p:spPr bwMode="auto">
            <a:xfrm>
              <a:off x="310" y="3067"/>
              <a:ext cx="7587" cy="0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265" name="Line 241" hidden="1"/>
            <p:cNvSpPr>
              <a:spLocks noChangeShapeType="1"/>
            </p:cNvSpPr>
            <p:nvPr userDrawn="1"/>
          </p:nvSpPr>
          <p:spPr bwMode="auto">
            <a:xfrm>
              <a:off x="310" y="3604"/>
              <a:ext cx="7593" cy="1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266" name="Line 242" hidden="1"/>
            <p:cNvSpPr>
              <a:spLocks noChangeShapeType="1"/>
            </p:cNvSpPr>
            <p:nvPr userDrawn="1"/>
          </p:nvSpPr>
          <p:spPr bwMode="auto">
            <a:xfrm>
              <a:off x="310" y="4144"/>
              <a:ext cx="7587" cy="1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267" name="Line 243" hidden="1"/>
            <p:cNvSpPr>
              <a:spLocks noChangeShapeType="1"/>
            </p:cNvSpPr>
            <p:nvPr userDrawn="1"/>
          </p:nvSpPr>
          <p:spPr bwMode="auto">
            <a:xfrm>
              <a:off x="293" y="4679"/>
              <a:ext cx="7601" cy="1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268" name="Line 244" hidden="1"/>
            <p:cNvSpPr>
              <a:spLocks noChangeShapeType="1"/>
            </p:cNvSpPr>
            <p:nvPr userDrawn="1"/>
          </p:nvSpPr>
          <p:spPr bwMode="auto">
            <a:xfrm>
              <a:off x="293" y="5217"/>
              <a:ext cx="7604" cy="0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269" name="Line 245" hidden="1"/>
            <p:cNvSpPr>
              <a:spLocks noChangeShapeType="1"/>
            </p:cNvSpPr>
            <p:nvPr userDrawn="1"/>
          </p:nvSpPr>
          <p:spPr bwMode="auto">
            <a:xfrm>
              <a:off x="1280" y="390"/>
              <a:ext cx="0" cy="5354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270" name="Line 246" hidden="1"/>
            <p:cNvSpPr>
              <a:spLocks noChangeShapeType="1"/>
            </p:cNvSpPr>
            <p:nvPr userDrawn="1"/>
          </p:nvSpPr>
          <p:spPr bwMode="auto">
            <a:xfrm>
              <a:off x="1391" y="390"/>
              <a:ext cx="1" cy="5354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271" name="Line 247" hidden="1"/>
            <p:cNvSpPr>
              <a:spLocks noChangeShapeType="1"/>
            </p:cNvSpPr>
            <p:nvPr userDrawn="1"/>
          </p:nvSpPr>
          <p:spPr bwMode="auto">
            <a:xfrm>
              <a:off x="2382" y="390"/>
              <a:ext cx="0" cy="5354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272" name="Line 248" hidden="1"/>
            <p:cNvSpPr>
              <a:spLocks noChangeShapeType="1"/>
            </p:cNvSpPr>
            <p:nvPr userDrawn="1"/>
          </p:nvSpPr>
          <p:spPr bwMode="auto">
            <a:xfrm>
              <a:off x="2498" y="390"/>
              <a:ext cx="0" cy="5354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grpSp>
          <p:nvGrpSpPr>
            <p:cNvPr id="1045" name="Group 249" hidden="1"/>
            <p:cNvGrpSpPr>
              <a:grpSpLocks/>
            </p:cNvGrpSpPr>
            <p:nvPr userDrawn="1"/>
          </p:nvGrpSpPr>
          <p:grpSpPr bwMode="auto">
            <a:xfrm>
              <a:off x="3485" y="390"/>
              <a:ext cx="112" cy="5354"/>
              <a:chOff x="3485" y="390"/>
              <a:chExt cx="112" cy="5354"/>
            </a:xfrm>
          </p:grpSpPr>
          <p:sp>
            <p:nvSpPr>
              <p:cNvPr id="1274" name="Line 250" hidden="1"/>
              <p:cNvSpPr>
                <a:spLocks noChangeShapeType="1"/>
              </p:cNvSpPr>
              <p:nvPr userDrawn="1"/>
            </p:nvSpPr>
            <p:spPr bwMode="auto">
              <a:xfrm>
                <a:off x="3485" y="390"/>
                <a:ext cx="0" cy="5354"/>
              </a:xfrm>
              <a:prstGeom prst="line">
                <a:avLst/>
              </a:prstGeom>
              <a:noFill/>
              <a:ln w="12700">
                <a:solidFill>
                  <a:srgbClr val="8BA2B2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pPr>
                  <a:spcBef>
                    <a:spcPct val="50000"/>
                  </a:spcBef>
                  <a:buClr>
                    <a:schemeClr val="tx2"/>
                  </a:buClr>
                  <a:buSzPct val="70000"/>
                  <a:buFont typeface="Wingdings" pitchFamily="2" charset="2"/>
                  <a:buChar char="§"/>
                  <a:defRPr/>
                </a:pPr>
                <a:endParaRPr lang="en-US" dirty="0">
                  <a:cs typeface="+mn-cs"/>
                </a:endParaRPr>
              </a:p>
            </p:txBody>
          </p:sp>
          <p:sp>
            <p:nvSpPr>
              <p:cNvPr id="1275" name="Line 251" hidden="1"/>
              <p:cNvSpPr>
                <a:spLocks noChangeShapeType="1"/>
              </p:cNvSpPr>
              <p:nvPr userDrawn="1"/>
            </p:nvSpPr>
            <p:spPr bwMode="auto">
              <a:xfrm>
                <a:off x="3597" y="390"/>
                <a:ext cx="0" cy="5354"/>
              </a:xfrm>
              <a:prstGeom prst="line">
                <a:avLst/>
              </a:prstGeom>
              <a:noFill/>
              <a:ln w="12700">
                <a:solidFill>
                  <a:srgbClr val="8BA2B2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pPr>
                  <a:spcBef>
                    <a:spcPct val="50000"/>
                  </a:spcBef>
                  <a:buClr>
                    <a:schemeClr val="tx2"/>
                  </a:buClr>
                  <a:buSzPct val="70000"/>
                  <a:buFont typeface="Wingdings" pitchFamily="2" charset="2"/>
                  <a:buChar char="§"/>
                  <a:defRPr/>
                </a:pPr>
                <a:endParaRPr lang="en-US" dirty="0">
                  <a:cs typeface="+mn-cs"/>
                </a:endParaRPr>
              </a:p>
            </p:txBody>
          </p:sp>
        </p:grpSp>
        <p:sp>
          <p:nvSpPr>
            <p:cNvPr id="1276" name="Line 252" hidden="1"/>
            <p:cNvSpPr>
              <a:spLocks noChangeShapeType="1"/>
            </p:cNvSpPr>
            <p:nvPr userDrawn="1"/>
          </p:nvSpPr>
          <p:spPr bwMode="auto">
            <a:xfrm>
              <a:off x="4095" y="390"/>
              <a:ext cx="0" cy="5354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grpSp>
          <p:nvGrpSpPr>
            <p:cNvPr id="1047" name="Group 253" hidden="1"/>
            <p:cNvGrpSpPr>
              <a:grpSpLocks/>
            </p:cNvGrpSpPr>
            <p:nvPr userDrawn="1"/>
          </p:nvGrpSpPr>
          <p:grpSpPr bwMode="auto">
            <a:xfrm>
              <a:off x="4592" y="390"/>
              <a:ext cx="114" cy="5354"/>
              <a:chOff x="4592" y="390"/>
              <a:chExt cx="114" cy="5354"/>
            </a:xfrm>
          </p:grpSpPr>
          <p:sp>
            <p:nvSpPr>
              <p:cNvPr id="1278" name="Line 254" hidden="1"/>
              <p:cNvSpPr>
                <a:spLocks noChangeShapeType="1"/>
              </p:cNvSpPr>
              <p:nvPr userDrawn="1"/>
            </p:nvSpPr>
            <p:spPr bwMode="auto">
              <a:xfrm>
                <a:off x="4592" y="390"/>
                <a:ext cx="0" cy="5354"/>
              </a:xfrm>
              <a:prstGeom prst="line">
                <a:avLst/>
              </a:prstGeom>
              <a:noFill/>
              <a:ln w="12700">
                <a:solidFill>
                  <a:srgbClr val="8BA2B2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pPr>
                  <a:spcBef>
                    <a:spcPct val="50000"/>
                  </a:spcBef>
                  <a:buClr>
                    <a:schemeClr val="tx2"/>
                  </a:buClr>
                  <a:buSzPct val="70000"/>
                  <a:buFont typeface="Wingdings" pitchFamily="2" charset="2"/>
                  <a:buChar char="§"/>
                  <a:defRPr/>
                </a:pPr>
                <a:endParaRPr lang="en-US" dirty="0">
                  <a:cs typeface="+mn-cs"/>
                </a:endParaRPr>
              </a:p>
            </p:txBody>
          </p:sp>
          <p:sp>
            <p:nvSpPr>
              <p:cNvPr id="1279" name="Line 255" hidden="1"/>
              <p:cNvSpPr>
                <a:spLocks noChangeShapeType="1"/>
              </p:cNvSpPr>
              <p:nvPr userDrawn="1"/>
            </p:nvSpPr>
            <p:spPr bwMode="auto">
              <a:xfrm>
                <a:off x="4706" y="390"/>
                <a:ext cx="0" cy="5354"/>
              </a:xfrm>
              <a:prstGeom prst="line">
                <a:avLst/>
              </a:prstGeom>
              <a:noFill/>
              <a:ln w="12700">
                <a:solidFill>
                  <a:srgbClr val="8BA2B2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pPr>
                  <a:spcBef>
                    <a:spcPct val="50000"/>
                  </a:spcBef>
                  <a:buClr>
                    <a:schemeClr val="tx2"/>
                  </a:buClr>
                  <a:buSzPct val="70000"/>
                  <a:buFont typeface="Wingdings" pitchFamily="2" charset="2"/>
                  <a:buChar char="§"/>
                  <a:defRPr/>
                </a:pPr>
                <a:endParaRPr lang="en-US" dirty="0">
                  <a:cs typeface="+mn-cs"/>
                </a:endParaRPr>
              </a:p>
            </p:txBody>
          </p:sp>
        </p:grpSp>
        <p:sp>
          <p:nvSpPr>
            <p:cNvPr id="1280" name="Line 256" hidden="1"/>
            <p:cNvSpPr>
              <a:spLocks noChangeShapeType="1"/>
            </p:cNvSpPr>
            <p:nvPr userDrawn="1"/>
          </p:nvSpPr>
          <p:spPr bwMode="auto">
            <a:xfrm>
              <a:off x="5696" y="390"/>
              <a:ext cx="1" cy="5354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281" name="Line 257" hidden="1"/>
            <p:cNvSpPr>
              <a:spLocks noChangeShapeType="1"/>
            </p:cNvSpPr>
            <p:nvPr userDrawn="1"/>
          </p:nvSpPr>
          <p:spPr bwMode="auto">
            <a:xfrm>
              <a:off x="5810" y="390"/>
              <a:ext cx="1" cy="5354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282" name="Line 258" hidden="1"/>
            <p:cNvSpPr>
              <a:spLocks noChangeShapeType="1"/>
            </p:cNvSpPr>
            <p:nvPr userDrawn="1"/>
          </p:nvSpPr>
          <p:spPr bwMode="auto">
            <a:xfrm>
              <a:off x="6799" y="390"/>
              <a:ext cx="0" cy="5354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sp>
          <p:nvSpPr>
            <p:cNvPr id="1283" name="Line 259" hidden="1"/>
            <p:cNvSpPr>
              <a:spLocks noChangeShapeType="1"/>
            </p:cNvSpPr>
            <p:nvPr userDrawn="1"/>
          </p:nvSpPr>
          <p:spPr bwMode="auto">
            <a:xfrm>
              <a:off x="6915" y="390"/>
              <a:ext cx="0" cy="5354"/>
            </a:xfrm>
            <a:prstGeom prst="line">
              <a:avLst/>
            </a:prstGeom>
            <a:noFill/>
            <a:ln w="12700">
              <a:solidFill>
                <a:srgbClr val="8BA2B2"/>
              </a:solidFill>
              <a:prstDash val="dash"/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70000"/>
                <a:buFont typeface="Wingdings" pitchFamily="2" charset="2"/>
                <a:buChar char="§"/>
                <a:defRPr/>
              </a:pPr>
              <a:endParaRPr lang="en-US" dirty="0">
                <a:cs typeface="+mn-cs"/>
              </a:endParaRPr>
            </a:p>
          </p:txBody>
        </p:sp>
        <p:grpSp>
          <p:nvGrpSpPr>
            <p:cNvPr id="1052" name="Group 260" hidden="1"/>
            <p:cNvGrpSpPr>
              <a:grpSpLocks/>
            </p:cNvGrpSpPr>
            <p:nvPr userDrawn="1"/>
          </p:nvGrpSpPr>
          <p:grpSpPr bwMode="auto">
            <a:xfrm>
              <a:off x="4038" y="390"/>
              <a:ext cx="112" cy="5354"/>
              <a:chOff x="3485" y="390"/>
              <a:chExt cx="112" cy="5354"/>
            </a:xfrm>
          </p:grpSpPr>
          <p:sp>
            <p:nvSpPr>
              <p:cNvPr id="1285" name="Line 261" hidden="1"/>
              <p:cNvSpPr>
                <a:spLocks noChangeShapeType="1"/>
              </p:cNvSpPr>
              <p:nvPr userDrawn="1"/>
            </p:nvSpPr>
            <p:spPr bwMode="auto">
              <a:xfrm>
                <a:off x="3485" y="390"/>
                <a:ext cx="0" cy="5354"/>
              </a:xfrm>
              <a:prstGeom prst="line">
                <a:avLst/>
              </a:prstGeom>
              <a:noFill/>
              <a:ln w="12700">
                <a:solidFill>
                  <a:srgbClr val="8BA2B2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pPr>
                  <a:spcBef>
                    <a:spcPct val="50000"/>
                  </a:spcBef>
                  <a:buClr>
                    <a:schemeClr val="tx2"/>
                  </a:buClr>
                  <a:buSzPct val="70000"/>
                  <a:buFont typeface="Wingdings" pitchFamily="2" charset="2"/>
                  <a:buChar char="§"/>
                  <a:defRPr/>
                </a:pPr>
                <a:endParaRPr lang="en-US" dirty="0">
                  <a:cs typeface="+mn-cs"/>
                </a:endParaRPr>
              </a:p>
            </p:txBody>
          </p:sp>
          <p:sp>
            <p:nvSpPr>
              <p:cNvPr id="1286" name="Line 262" hidden="1"/>
              <p:cNvSpPr>
                <a:spLocks noChangeShapeType="1"/>
              </p:cNvSpPr>
              <p:nvPr userDrawn="1"/>
            </p:nvSpPr>
            <p:spPr bwMode="auto">
              <a:xfrm>
                <a:off x="3597" y="390"/>
                <a:ext cx="0" cy="5354"/>
              </a:xfrm>
              <a:prstGeom prst="line">
                <a:avLst/>
              </a:prstGeom>
              <a:noFill/>
              <a:ln w="12700">
                <a:solidFill>
                  <a:srgbClr val="8BA2B2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pPr>
                  <a:spcBef>
                    <a:spcPct val="50000"/>
                  </a:spcBef>
                  <a:buClr>
                    <a:schemeClr val="tx2"/>
                  </a:buClr>
                  <a:buSzPct val="70000"/>
                  <a:buFont typeface="Wingdings" pitchFamily="2" charset="2"/>
                  <a:buChar char="§"/>
                  <a:defRPr/>
                </a:pPr>
                <a:endParaRPr lang="en-US" dirty="0">
                  <a:cs typeface="+mn-cs"/>
                </a:endParaRPr>
              </a:p>
            </p:txBody>
          </p:sp>
        </p:grpSp>
      </p:grpSp>
      <p:sp>
        <p:nvSpPr>
          <p:cNvPr id="1310" name="shpContentSlideFooter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5900" y="6200775"/>
            <a:ext cx="2808288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198000" numCol="1" anchor="b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  <a:defRPr sz="600">
                <a:solidFill>
                  <a:srgbClr val="666666"/>
                </a:solidFill>
                <a:cs typeface="+mn-cs"/>
              </a:defRPr>
            </a:lvl1pPr>
          </a:lstStyle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© ABB</a:t>
            </a:r>
          </a:p>
          <a:p>
            <a:pPr>
              <a:defRPr/>
            </a:pPr>
            <a:r>
              <a:rPr lang="en-GB" dirty="0"/>
              <a:t>22/07/2009 </a:t>
            </a:r>
            <a:r>
              <a:rPr lang="en-US" dirty="0"/>
              <a:t>| Slide </a:t>
            </a:r>
            <a:fld id="{F1BD4A4A-01C3-4134-A212-9994AE4564F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028" name="Picture 289" descr="ABB2logo RGB"/>
          <p:cNvPicPr>
            <a:picLocks noChangeAspect="1" noChangeArrowheads="1"/>
          </p:cNvPicPr>
          <p:nvPr/>
        </p:nvPicPr>
        <p:blipFill>
          <a:blip r:embed="rId11" cstate="print"/>
          <a:srcRect l="62511"/>
          <a:stretch>
            <a:fillRect/>
          </a:stretch>
        </p:blipFill>
        <p:spPr bwMode="auto">
          <a:xfrm>
            <a:off x="8243888" y="6392863"/>
            <a:ext cx="673100" cy="25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9" name="Rectangle 29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76375" y="1592263"/>
            <a:ext cx="6191250" cy="46085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Textmasterformate durch Klicken bearbeiten</a:t>
            </a:r>
          </a:p>
          <a:p>
            <a:pPr lvl="1"/>
            <a:r>
              <a:rPr lang="en-GB" smtClean="0"/>
              <a:t>Zweite Ebene</a:t>
            </a:r>
          </a:p>
          <a:p>
            <a:pPr lvl="2"/>
            <a:r>
              <a:rPr lang="en-GB" smtClean="0"/>
              <a:t>Dritte Ebene</a:t>
            </a:r>
          </a:p>
          <a:p>
            <a:pPr lvl="3"/>
            <a:r>
              <a:rPr lang="en-GB" smtClean="0"/>
              <a:t>Vierte Ebene</a:t>
            </a:r>
          </a:p>
          <a:p>
            <a:pPr lvl="4"/>
            <a:r>
              <a:rPr lang="en-GB" smtClean="0"/>
              <a:t>Fünfte Ebene</a:t>
            </a:r>
          </a:p>
        </p:txBody>
      </p:sp>
      <p:sp>
        <p:nvSpPr>
          <p:cNvPr id="1030" name="Rectangle 294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187200" tIns="313200" rIns="21600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Titelmasterformat durch Klicken bearbeiten</a:t>
            </a:r>
            <a:br>
              <a:rPr lang="en-GB" smtClean="0"/>
            </a:br>
            <a:r>
              <a:rPr lang="en-GB" smtClean="0"/>
              <a:t>Sub Title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</p:sldLayoutIdLst>
  <p:transition>
    <p:fade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9pPr>
    </p:titleStyle>
    <p:bodyStyle>
      <a:lvl1pPr marL="182563" indent="-182563" algn="l" rtl="0" eaLnBrk="0" fontAlgn="base" hangingPunct="0">
        <a:spcBef>
          <a:spcPct val="5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§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539750" indent="-177800" algn="l" rtl="0" eaLnBrk="0" fontAlgn="base" hangingPunct="0">
        <a:spcBef>
          <a:spcPct val="5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§"/>
        <a:defRPr sz="1600">
          <a:solidFill>
            <a:srgbClr val="000000"/>
          </a:solidFill>
          <a:latin typeface="+mn-lt"/>
        </a:defRPr>
      </a:lvl2pPr>
      <a:lvl3pPr marL="896938" indent="-177800" algn="l" rtl="0" eaLnBrk="0" fontAlgn="base" hangingPunct="0">
        <a:spcBef>
          <a:spcPct val="5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§"/>
        <a:defRPr sz="1600">
          <a:solidFill>
            <a:srgbClr val="000000"/>
          </a:solidFill>
          <a:latin typeface="+mn-lt"/>
        </a:defRPr>
      </a:lvl3pPr>
      <a:lvl4pPr marL="1254125" indent="-174625" algn="l" rtl="0" eaLnBrk="0" fontAlgn="base" hangingPunct="0">
        <a:spcBef>
          <a:spcPct val="5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§"/>
        <a:defRPr sz="1400">
          <a:solidFill>
            <a:srgbClr val="000000"/>
          </a:solidFill>
          <a:latin typeface="+mn-lt"/>
        </a:defRPr>
      </a:lvl4pPr>
      <a:lvl5pPr marL="1611313" indent="-174625" algn="l" rtl="0" eaLnBrk="0" fontAlgn="base" hangingPunct="0">
        <a:spcBef>
          <a:spcPct val="5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§"/>
        <a:defRPr sz="1400">
          <a:solidFill>
            <a:srgbClr val="000000"/>
          </a:solidFill>
          <a:latin typeface="+mn-lt"/>
        </a:defRPr>
      </a:lvl5pPr>
      <a:lvl6pPr marL="2068513" indent="-174625" algn="l" rtl="0" fontAlgn="base">
        <a:spcBef>
          <a:spcPct val="5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§"/>
        <a:defRPr sz="1400">
          <a:solidFill>
            <a:srgbClr val="000000"/>
          </a:solidFill>
          <a:latin typeface="+mn-lt"/>
        </a:defRPr>
      </a:lvl6pPr>
      <a:lvl7pPr marL="2525713" indent="-174625" algn="l" rtl="0" fontAlgn="base">
        <a:spcBef>
          <a:spcPct val="5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§"/>
        <a:defRPr sz="1400">
          <a:solidFill>
            <a:srgbClr val="000000"/>
          </a:solidFill>
          <a:latin typeface="+mn-lt"/>
        </a:defRPr>
      </a:lvl7pPr>
      <a:lvl8pPr marL="2982913" indent="-174625" algn="l" rtl="0" fontAlgn="base">
        <a:spcBef>
          <a:spcPct val="5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§"/>
        <a:defRPr sz="1400">
          <a:solidFill>
            <a:srgbClr val="000000"/>
          </a:solidFill>
          <a:latin typeface="+mn-lt"/>
        </a:defRPr>
      </a:lvl8pPr>
      <a:lvl9pPr marL="3440113" indent="-174625" algn="l" rtl="0" fontAlgn="base">
        <a:spcBef>
          <a:spcPct val="5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§"/>
        <a:defRPr sz="14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5323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400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r>
              <a:rPr lang="en-US" dirty="0"/>
              <a:t>Month DD, YYYY</a:t>
            </a:r>
          </a:p>
        </p:txBody>
      </p:sp>
      <p:sp>
        <p:nvSpPr>
          <p:cNvPr id="25323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ClrTx/>
              <a:buSzTx/>
              <a:buFontTx/>
              <a:buNone/>
              <a:defRPr sz="1400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5323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400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EB66D4C0-6CD6-4A94-8EBD-51940854F76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69" r:id="rId2"/>
    <p:sldLayoutId id="2147483668" r:id="rId3"/>
    <p:sldLayoutId id="2147483667" r:id="rId4"/>
    <p:sldLayoutId id="2147483666" r:id="rId5"/>
    <p:sldLayoutId id="2147483665" r:id="rId6"/>
    <p:sldLayoutId id="2147483664" r:id="rId7"/>
    <p:sldLayoutId id="2147483663" r:id="rId8"/>
    <p:sldLayoutId id="2147483662" r:id="rId9"/>
    <p:sldLayoutId id="2147483661" r:id="rId10"/>
    <p:sldLayoutId id="2147483660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audio" Target="../media/audio11.wav"/><Relationship Id="rId5" Type="http://schemas.openxmlformats.org/officeDocument/2006/relationships/image" Target="../media/image2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215900" y="4184650"/>
            <a:ext cx="8712200" cy="2016125"/>
          </a:xfrm>
        </p:spPr>
        <p:txBody>
          <a:bodyPr/>
          <a:lstStyle/>
          <a:p>
            <a:r>
              <a:rPr lang="en-US" dirty="0" smtClean="0"/>
              <a:t>SCG&amp;E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Arc Flash Event </a:t>
            </a:r>
            <a:endParaRPr lang="en-GB" dirty="0" smtClean="0">
              <a:solidFill>
                <a:schemeClr val="hlink"/>
              </a:solidFill>
            </a:endParaRP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15900" y="3968750"/>
            <a:ext cx="8712200" cy="215900"/>
          </a:xfrm>
        </p:spPr>
        <p:txBody>
          <a:bodyPr/>
          <a:lstStyle/>
          <a:p>
            <a:r>
              <a:rPr lang="en-GB" dirty="0" smtClean="0">
                <a:solidFill>
                  <a:srgbClr val="FFFFFF"/>
                </a:solidFill>
              </a:rPr>
              <a:t>Gregory S. Leslie, CSP</a:t>
            </a:r>
            <a:r>
              <a:rPr lang="en-GB" dirty="0" smtClean="0">
                <a:solidFill>
                  <a:srgbClr val="FFFFFF"/>
                </a:solidFill>
              </a:rPr>
              <a:t> </a:t>
            </a:r>
            <a:r>
              <a:rPr lang="en-GB" dirty="0" smtClean="0">
                <a:solidFill>
                  <a:srgbClr val="FFFFFF"/>
                </a:solidFill>
              </a:rPr>
              <a:t>– </a:t>
            </a:r>
            <a:r>
              <a:rPr lang="en-GB" dirty="0" smtClean="0">
                <a:solidFill>
                  <a:srgbClr val="FFFFFF"/>
                </a:solidFill>
              </a:rPr>
              <a:t> PP</a:t>
            </a:r>
            <a:r>
              <a:rPr lang="en-GB" sz="1000" dirty="0" smtClean="0">
                <a:solidFill>
                  <a:srgbClr val="FFFFFF"/>
                </a:solidFill>
              </a:rPr>
              <a:t> </a:t>
            </a:r>
            <a:r>
              <a:rPr lang="en-GB" sz="1000" dirty="0" smtClean="0">
                <a:solidFill>
                  <a:srgbClr val="FFFFFF"/>
                </a:solidFill>
              </a:rPr>
              <a:t>NAM </a:t>
            </a:r>
            <a:r>
              <a:rPr lang="en-GB" sz="1000" dirty="0" smtClean="0">
                <a:solidFill>
                  <a:srgbClr val="FFFFFF"/>
                </a:solidFill>
              </a:rPr>
              <a:t>Field Service OHS Director, March 27, 2012</a:t>
            </a:r>
            <a:endParaRPr lang="en-GB" sz="1000" dirty="0" smtClean="0">
              <a:solidFill>
                <a:srgbClr val="FFFFFF"/>
              </a:solidFill>
            </a:endParaRPr>
          </a:p>
        </p:txBody>
      </p:sp>
      <p:sp>
        <p:nvSpPr>
          <p:cNvPr id="15362" name="shpContentSlideFooter"/>
          <p:cNvSpPr>
            <a:spLocks noGrp="1" noChangeArrowheads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eaLnBrk="0" hangingPunct="0">
              <a:lnSpc>
                <a:spcPct val="85000"/>
              </a:lnSpc>
            </a:pPr>
            <a:endParaRPr lang="en-US" dirty="0"/>
          </a:p>
          <a:p>
            <a:pPr eaLnBrk="0" hangingPunct="0">
              <a:lnSpc>
                <a:spcPct val="85000"/>
              </a:lnSpc>
            </a:pPr>
            <a:r>
              <a:rPr lang="en-US" dirty="0"/>
              <a:t>© ABB</a:t>
            </a:r>
          </a:p>
          <a:p>
            <a:r>
              <a:rPr lang="en-GB" dirty="0" smtClean="0"/>
              <a:t>February 7, 2012</a:t>
            </a:r>
            <a:r>
              <a:rPr lang="en-US" dirty="0" smtClean="0"/>
              <a:t> </a:t>
            </a:r>
            <a:r>
              <a:rPr lang="en-US" dirty="0"/>
              <a:t>Slide </a:t>
            </a:r>
            <a:fld id="{69626FE2-B54A-4DAC-8E0F-ABB1ACAB8F60}" type="slidenum">
              <a:rPr lang="en-US"/>
              <a:pPr/>
              <a:t>1</a:t>
            </a:fld>
            <a:endParaRPr lang="en-US" dirty="0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6538" y="225425"/>
            <a:ext cx="8691562" cy="365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sndAc>
          <p:stSnd>
            <p:snd r:embed="rId6" name="click.wav"/>
          </p:stSnd>
        </p:sndAc>
      </p:transition>
    </mc:Choice>
    <mc:Fallback>
      <p:transition spd="slow"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dirty="0" smtClean="0">
              <a:cs typeface="Arial" charset="0"/>
            </a:endParaRPr>
          </a:p>
          <a:p>
            <a:r>
              <a:rPr lang="en-US" dirty="0" smtClean="0">
                <a:cs typeface="Arial" charset="0"/>
              </a:rPr>
              <a:t>© ABB</a:t>
            </a:r>
          </a:p>
          <a:p>
            <a:r>
              <a:rPr lang="en-GB" dirty="0" smtClean="0">
                <a:cs typeface="Arial" charset="0"/>
              </a:rPr>
              <a:t>2/07/2012 </a:t>
            </a:r>
            <a:r>
              <a:rPr lang="en-US" dirty="0" smtClean="0">
                <a:cs typeface="Arial" charset="0"/>
              </a:rPr>
              <a:t>| Slide </a:t>
            </a:r>
            <a:fld id="{352470A2-44CE-4388-95C8-1878645B1CFD}" type="slidenum">
              <a:rPr lang="en-US" smtClean="0">
                <a:cs typeface="Arial" charset="0"/>
              </a:rPr>
              <a:pPr/>
              <a:t>2</a:t>
            </a:fld>
            <a:endParaRPr lang="en-US" dirty="0" smtClean="0">
              <a:cs typeface="Arial" charset="0"/>
            </a:endParaRPr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" dirty="0" smtClean="0"/>
              <a:t/>
            </a:r>
            <a:br>
              <a:rPr lang="en-US" sz="400" dirty="0" smtClean="0"/>
            </a:br>
            <a:r>
              <a:rPr lang="en-US" dirty="0" smtClean="0"/>
              <a:t>5 KV 1200 Amp Breaker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 smtClean="0">
              <a:solidFill>
                <a:schemeClr val="accent1"/>
              </a:solidFill>
            </a:endParaRPr>
          </a:p>
        </p:txBody>
      </p:sp>
      <p:pic>
        <p:nvPicPr>
          <p:cNvPr id="8" name="Picture 7" descr="IMG_1705 (Large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63675" y="1592263"/>
            <a:ext cx="6203950" cy="4608512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 bwMode="auto">
          <a:xfrm flipV="1">
            <a:off x="1187355" y="4681182"/>
            <a:ext cx="3456083" cy="545911"/>
          </a:xfrm>
          <a:prstGeom prst="straightConnector1">
            <a:avLst/>
          </a:prstGeom>
          <a:solidFill>
            <a:schemeClr val="folHlink"/>
          </a:solidFill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1" name="TextBox 10"/>
          <p:cNvSpPr txBox="1"/>
          <p:nvPr/>
        </p:nvSpPr>
        <p:spPr>
          <a:xfrm>
            <a:off x="215900" y="4817660"/>
            <a:ext cx="1080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Racking Handle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dirty="0" smtClean="0">
              <a:cs typeface="Arial" charset="0"/>
            </a:endParaRPr>
          </a:p>
          <a:p>
            <a:r>
              <a:rPr lang="en-US" dirty="0" smtClean="0">
                <a:cs typeface="Arial" charset="0"/>
              </a:rPr>
              <a:t>© ABB</a:t>
            </a:r>
          </a:p>
          <a:p>
            <a:r>
              <a:rPr lang="en-GB" dirty="0" smtClean="0">
                <a:cs typeface="Arial" charset="0"/>
              </a:rPr>
              <a:t>2/07/2012 </a:t>
            </a:r>
            <a:r>
              <a:rPr lang="en-US" dirty="0" smtClean="0">
                <a:cs typeface="Arial" charset="0"/>
              </a:rPr>
              <a:t>| Slide </a:t>
            </a:r>
            <a:fld id="{0FC8ED7A-409C-4AF8-9E33-31E25AD2F2BF}" type="slidenum">
              <a:rPr lang="en-US" smtClean="0">
                <a:cs typeface="Arial" charset="0"/>
              </a:rPr>
              <a:pPr/>
              <a:t>3</a:t>
            </a:fld>
            <a:endParaRPr lang="en-US" dirty="0" smtClean="0">
              <a:cs typeface="Arial" charset="0"/>
            </a:endParaRPr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" dirty="0" smtClean="0"/>
              <a:t/>
            </a:r>
            <a:br>
              <a:rPr lang="en-US" sz="400" dirty="0" smtClean="0"/>
            </a:br>
            <a:r>
              <a:rPr lang="en-US" dirty="0" smtClean="0"/>
              <a:t>Residual Damage</a:t>
            </a:r>
            <a:br>
              <a:rPr lang="en-US" dirty="0" smtClean="0"/>
            </a:br>
            <a:r>
              <a:rPr lang="en-US" dirty="0" smtClean="0"/>
              <a:t>Behind Where the Person was Standing</a:t>
            </a:r>
            <a:endParaRPr lang="en-US" dirty="0" smtClean="0"/>
          </a:p>
        </p:txBody>
      </p:sp>
      <p:pic>
        <p:nvPicPr>
          <p:cNvPr id="8" name="Picture 7" descr="IMG_17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08946" y="1446594"/>
            <a:ext cx="3783234" cy="5044311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dirty="0" smtClean="0">
              <a:cs typeface="Arial" charset="0"/>
            </a:endParaRPr>
          </a:p>
          <a:p>
            <a:r>
              <a:rPr lang="en-US" dirty="0" smtClean="0">
                <a:cs typeface="Arial" charset="0"/>
              </a:rPr>
              <a:t>© ABB</a:t>
            </a:r>
          </a:p>
          <a:p>
            <a:r>
              <a:rPr lang="en-GB" dirty="0" smtClean="0">
                <a:cs typeface="Arial" charset="0"/>
              </a:rPr>
              <a:t>2/07/2012 </a:t>
            </a:r>
            <a:r>
              <a:rPr lang="en-US" dirty="0" smtClean="0">
                <a:cs typeface="Arial" charset="0"/>
              </a:rPr>
              <a:t>| Slide </a:t>
            </a:r>
            <a:fld id="{0FC8ED7A-409C-4AF8-9E33-31E25AD2F2BF}" type="slidenum">
              <a:rPr lang="en-US" smtClean="0">
                <a:cs typeface="Arial" charset="0"/>
              </a:rPr>
              <a:pPr/>
              <a:t>4</a:t>
            </a:fld>
            <a:endParaRPr lang="en-US" dirty="0" smtClean="0">
              <a:cs typeface="Arial" charset="0"/>
            </a:endParaRPr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" dirty="0" smtClean="0"/>
              <a:t/>
            </a:r>
            <a:br>
              <a:rPr lang="en-US" sz="400" dirty="0" smtClean="0"/>
            </a:br>
            <a:r>
              <a:rPr lang="en-US" dirty="0" smtClean="0"/>
              <a:t>Residual Damage</a:t>
            </a:r>
            <a:br>
              <a:rPr lang="en-US" dirty="0" smtClean="0"/>
            </a:br>
            <a:r>
              <a:rPr lang="en-US" dirty="0" smtClean="0"/>
              <a:t>Above the Gear</a:t>
            </a:r>
            <a:endParaRPr lang="en-US" dirty="0" smtClean="0"/>
          </a:p>
        </p:txBody>
      </p:sp>
      <p:pic>
        <p:nvPicPr>
          <p:cNvPr id="9" name="Picture 8" descr="IMG_1707 (Large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63676" y="1592263"/>
            <a:ext cx="6203950" cy="4608512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8768219" cy="1077238"/>
          </a:xfrm>
        </p:spPr>
        <p:txBody>
          <a:bodyPr/>
          <a:lstStyle/>
          <a:p>
            <a:r>
              <a:rPr lang="en-US" sz="400" dirty="0" smtClean="0"/>
              <a:t/>
            </a:r>
            <a:br>
              <a:rPr lang="en-US" sz="400" dirty="0" smtClean="0"/>
            </a:br>
            <a:r>
              <a:rPr lang="en-US" dirty="0" smtClean="0"/>
              <a:t>40 Cal/cm</a:t>
            </a:r>
            <a:r>
              <a:rPr lang="en-US" baseline="30000" dirty="0" smtClean="0"/>
              <a:t>2 </a:t>
            </a:r>
            <a:r>
              <a:rPr lang="en-US" dirty="0" smtClean="0"/>
              <a:t>Arc Flash Suit</a:t>
            </a:r>
            <a:endParaRPr lang="en-US" baseline="300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15900" y="6200775"/>
            <a:ext cx="2808288" cy="657225"/>
          </a:xfrm>
          <a:noFill/>
        </p:spPr>
        <p:txBody>
          <a:bodyPr/>
          <a:lstStyle/>
          <a:p>
            <a:endParaRPr lang="en-US" dirty="0" smtClean="0">
              <a:cs typeface="Arial" charset="0"/>
            </a:endParaRPr>
          </a:p>
          <a:p>
            <a:r>
              <a:rPr lang="en-US" dirty="0" smtClean="0">
                <a:cs typeface="Arial" charset="0"/>
              </a:rPr>
              <a:t>© ABB</a:t>
            </a:r>
          </a:p>
          <a:p>
            <a:r>
              <a:rPr lang="en-GB" dirty="0" smtClean="0">
                <a:cs typeface="Arial" charset="0"/>
              </a:rPr>
              <a:t>2/07/2012 </a:t>
            </a:r>
            <a:r>
              <a:rPr lang="en-US" dirty="0" smtClean="0">
                <a:cs typeface="Arial" charset="0"/>
              </a:rPr>
              <a:t>| Slide </a:t>
            </a:r>
            <a:fld id="{352470A2-44CE-4388-95C8-1878645B1CFD}" type="slidenum">
              <a:rPr lang="en-US" smtClean="0">
                <a:cs typeface="Arial" charset="0"/>
              </a:rPr>
              <a:pPr/>
              <a:t>5</a:t>
            </a:fld>
            <a:endParaRPr lang="en-US" dirty="0" smtClean="0">
              <a:cs typeface="Arial" charset="0"/>
            </a:endParaRPr>
          </a:p>
        </p:txBody>
      </p:sp>
      <p:pic>
        <p:nvPicPr>
          <p:cNvPr id="5" name="Picture 4" descr="IMG_17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8812" y="1592263"/>
            <a:ext cx="3443501" cy="459133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8768219" cy="1077238"/>
          </a:xfrm>
        </p:spPr>
        <p:txBody>
          <a:bodyPr/>
          <a:lstStyle/>
          <a:p>
            <a:r>
              <a:rPr lang="en-US" sz="400" dirty="0" smtClean="0"/>
              <a:t/>
            </a:r>
            <a:br>
              <a:rPr lang="en-US" sz="400" dirty="0" smtClean="0"/>
            </a:br>
            <a:r>
              <a:rPr lang="en-US" dirty="0" smtClean="0"/>
              <a:t>40 Cal/cm</a:t>
            </a:r>
            <a:r>
              <a:rPr lang="en-US" baseline="30000" dirty="0" smtClean="0"/>
              <a:t>2 </a:t>
            </a:r>
            <a:r>
              <a:rPr lang="en-US" dirty="0" smtClean="0"/>
              <a:t>Arc Flash Suit</a:t>
            </a:r>
            <a:endParaRPr lang="en-US" baseline="300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15900" y="6200775"/>
            <a:ext cx="2808288" cy="657225"/>
          </a:xfrm>
          <a:noFill/>
        </p:spPr>
        <p:txBody>
          <a:bodyPr/>
          <a:lstStyle/>
          <a:p>
            <a:endParaRPr lang="en-US" dirty="0" smtClean="0">
              <a:cs typeface="Arial" charset="0"/>
            </a:endParaRPr>
          </a:p>
          <a:p>
            <a:r>
              <a:rPr lang="en-US" dirty="0" smtClean="0">
                <a:cs typeface="Arial" charset="0"/>
              </a:rPr>
              <a:t>© ABB</a:t>
            </a:r>
          </a:p>
          <a:p>
            <a:r>
              <a:rPr lang="en-GB" dirty="0" smtClean="0">
                <a:cs typeface="Arial" charset="0"/>
              </a:rPr>
              <a:t>2/07/2012 </a:t>
            </a:r>
            <a:r>
              <a:rPr lang="en-US" dirty="0" smtClean="0">
                <a:cs typeface="Arial" charset="0"/>
              </a:rPr>
              <a:t>| Slide </a:t>
            </a:r>
            <a:fld id="{352470A2-44CE-4388-95C8-1878645B1CFD}" type="slidenum">
              <a:rPr lang="en-US" smtClean="0">
                <a:cs typeface="Arial" charset="0"/>
              </a:rPr>
              <a:pPr/>
              <a:t>6</a:t>
            </a:fld>
            <a:endParaRPr lang="en-US" dirty="0" smtClean="0">
              <a:cs typeface="Arial" charset="0"/>
            </a:endParaRPr>
          </a:p>
        </p:txBody>
      </p:sp>
      <p:pic>
        <p:nvPicPr>
          <p:cNvPr id="6" name="Picture 5" descr="IMG_17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63675" y="1592262"/>
            <a:ext cx="6230938" cy="4673203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 bwMode="auto">
          <a:xfrm flipV="1">
            <a:off x="1296537" y="4380932"/>
            <a:ext cx="2347415" cy="450375"/>
          </a:xfrm>
          <a:prstGeom prst="straightConnector1">
            <a:avLst/>
          </a:prstGeom>
          <a:solidFill>
            <a:schemeClr val="folHlink"/>
          </a:solidFill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9" name="TextBox 8"/>
          <p:cNvSpPr txBox="1"/>
          <p:nvPr/>
        </p:nvSpPr>
        <p:spPr>
          <a:xfrm>
            <a:off x="215900" y="4558352"/>
            <a:ext cx="12477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40 Cal/cm</a:t>
            </a:r>
            <a:r>
              <a:rPr lang="en-US" sz="1600" baseline="30000" dirty="0" smtClean="0"/>
              <a:t>2 </a:t>
            </a:r>
            <a:r>
              <a:rPr lang="en-US" sz="1600" dirty="0" smtClean="0"/>
              <a:t>Flash Hood</a:t>
            </a:r>
            <a:endParaRPr lang="en-US" sz="1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8768219" cy="1077238"/>
          </a:xfrm>
        </p:spPr>
        <p:txBody>
          <a:bodyPr/>
          <a:lstStyle/>
          <a:p>
            <a:r>
              <a:rPr lang="en-US" sz="400" dirty="0" smtClean="0"/>
              <a:t/>
            </a:r>
            <a:br>
              <a:rPr lang="en-US" sz="400" dirty="0" smtClean="0"/>
            </a:br>
            <a:r>
              <a:rPr lang="en-US" dirty="0" smtClean="0"/>
              <a:t>40 Cal/cm</a:t>
            </a:r>
            <a:r>
              <a:rPr lang="en-US" baseline="30000" dirty="0" smtClean="0"/>
              <a:t>2 </a:t>
            </a:r>
            <a:r>
              <a:rPr lang="en-US" dirty="0" smtClean="0"/>
              <a:t>Arc Flash Suit</a:t>
            </a:r>
            <a:endParaRPr lang="en-US" baseline="300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15900" y="6200775"/>
            <a:ext cx="2808288" cy="657225"/>
          </a:xfrm>
          <a:noFill/>
        </p:spPr>
        <p:txBody>
          <a:bodyPr/>
          <a:lstStyle/>
          <a:p>
            <a:endParaRPr lang="en-US" dirty="0" smtClean="0">
              <a:cs typeface="Arial" charset="0"/>
            </a:endParaRPr>
          </a:p>
          <a:p>
            <a:r>
              <a:rPr lang="en-US" dirty="0" smtClean="0">
                <a:cs typeface="Arial" charset="0"/>
              </a:rPr>
              <a:t>© ABB</a:t>
            </a:r>
          </a:p>
          <a:p>
            <a:r>
              <a:rPr lang="en-GB" dirty="0" smtClean="0">
                <a:cs typeface="Arial" charset="0"/>
              </a:rPr>
              <a:t>2/07/2012 </a:t>
            </a:r>
            <a:r>
              <a:rPr lang="en-US" dirty="0" smtClean="0">
                <a:cs typeface="Arial" charset="0"/>
              </a:rPr>
              <a:t>| Slide </a:t>
            </a:r>
            <a:fld id="{352470A2-44CE-4388-95C8-1878645B1CFD}" type="slidenum">
              <a:rPr lang="en-US" smtClean="0">
                <a:cs typeface="Arial" charset="0"/>
              </a:rPr>
              <a:pPr/>
              <a:t>7</a:t>
            </a:fld>
            <a:endParaRPr lang="en-US" dirty="0" smtClean="0">
              <a:cs typeface="Arial" charset="0"/>
            </a:endParaRPr>
          </a:p>
        </p:txBody>
      </p:sp>
      <p:pic>
        <p:nvPicPr>
          <p:cNvPr id="6" name="Picture 5" descr="IMG_17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63675" y="1592263"/>
            <a:ext cx="6230938" cy="467320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" dirty="0" smtClean="0"/>
              <a:t/>
            </a:r>
            <a:br>
              <a:rPr lang="en-US" sz="400" dirty="0" smtClean="0"/>
            </a:br>
            <a:r>
              <a:rPr lang="en-US" dirty="0" smtClean="0"/>
              <a:t>Investigation On-going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Speculation: Racking breaker in live while the breaker was closed</a:t>
            </a:r>
          </a:p>
          <a:p>
            <a:r>
              <a:rPr lang="en-US" sz="2800" b="1" u="sng" dirty="0" smtClean="0"/>
              <a:t>NO</a:t>
            </a:r>
            <a:r>
              <a:rPr lang="en-US" sz="2800" dirty="0" smtClean="0"/>
              <a:t> Arc Flash Hazard Analysis</a:t>
            </a:r>
          </a:p>
          <a:p>
            <a:r>
              <a:rPr lang="en-US" sz="2800" dirty="0" smtClean="0"/>
              <a:t>Incident Energy Unknown</a:t>
            </a:r>
          </a:p>
          <a:p>
            <a:r>
              <a:rPr lang="en-US" sz="2800" dirty="0" smtClean="0"/>
              <a:t>SCE&amp;G employee </a:t>
            </a:r>
            <a:r>
              <a:rPr lang="en-US" sz="2800" dirty="0" smtClean="0"/>
              <a:t>h</a:t>
            </a:r>
            <a:r>
              <a:rPr lang="en-US" sz="2800" dirty="0" smtClean="0"/>
              <a:t>ospitalized for a one week period</a:t>
            </a:r>
          </a:p>
          <a:p>
            <a:r>
              <a:rPr lang="en-US" sz="2800" dirty="0" smtClean="0"/>
              <a:t>Arc Flash PPE saved his life! </a:t>
            </a:r>
          </a:p>
          <a:p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© ABB</a:t>
            </a:r>
          </a:p>
          <a:p>
            <a:pPr>
              <a:defRPr/>
            </a:pPr>
            <a:r>
              <a:rPr lang="en-GB" dirty="0" smtClean="0"/>
              <a:t>22/07/2009 </a:t>
            </a:r>
            <a:r>
              <a:rPr lang="en-US" dirty="0" smtClean="0"/>
              <a:t>| Slide </a:t>
            </a:r>
            <a:fld id="{F79D5F89-4064-424C-94BC-5FFC7F9BFBA5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eaLnBrk="0" hangingPunct="0">
              <a:lnSpc>
                <a:spcPct val="85000"/>
              </a:lnSpc>
            </a:pPr>
            <a:endParaRPr lang="en-US" dirty="0" smtClean="0">
              <a:cs typeface="Arial" charset="0"/>
            </a:endParaRPr>
          </a:p>
          <a:p>
            <a:pPr eaLnBrk="0" hangingPunct="0">
              <a:lnSpc>
                <a:spcPct val="85000"/>
              </a:lnSpc>
            </a:pPr>
            <a:r>
              <a:rPr lang="en-US" dirty="0" smtClean="0">
                <a:cs typeface="Arial" charset="0"/>
              </a:rPr>
              <a:t>© ABB</a:t>
            </a:r>
          </a:p>
          <a:p>
            <a:r>
              <a:rPr lang="en-GB" dirty="0" smtClean="0">
                <a:cs typeface="Arial" charset="0"/>
              </a:rPr>
              <a:t>22/07/2009 </a:t>
            </a:r>
            <a:r>
              <a:rPr lang="en-US" dirty="0" smtClean="0">
                <a:cs typeface="Arial" charset="0"/>
              </a:rPr>
              <a:t>| Slide </a:t>
            </a:r>
            <a:fld id="{F60DB52C-FCB6-4224-BAE5-85B06A85BC4C}" type="slidenum">
              <a:rPr lang="en-US" smtClean="0">
                <a:cs typeface="Arial" charset="0"/>
              </a:rPr>
              <a:pPr/>
              <a:t>9</a:t>
            </a:fld>
            <a:endParaRPr lang="en-US" dirty="0" smtClean="0">
              <a:cs typeface="Arial" charset="0"/>
            </a:endParaRPr>
          </a:p>
        </p:txBody>
      </p:sp>
      <p:sp>
        <p:nvSpPr>
          <p:cNvPr id="128002" name="Rectangle 2"/>
          <p:cNvSpPr>
            <a:spLocks noChangeArrowheads="1"/>
          </p:cNvSpPr>
          <p:nvPr/>
        </p:nvSpPr>
        <p:spPr bwMode="auto">
          <a:xfrm>
            <a:off x="104775" y="6178550"/>
            <a:ext cx="8912225" cy="549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Char char="§"/>
            </a:pPr>
            <a:endParaRPr lang="en-US" dirty="0"/>
          </a:p>
        </p:txBody>
      </p:sp>
      <p:pic>
        <p:nvPicPr>
          <p:cNvPr id="128003" name="Picture 3" descr="ABB1ClaimL_rgb300_100m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438" y="2643188"/>
            <a:ext cx="7985125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ooter Placeholder 3"/>
          <p:cNvSpPr txBox="1">
            <a:spLocks/>
          </p:cNvSpPr>
          <p:nvPr/>
        </p:nvSpPr>
        <p:spPr bwMode="auto">
          <a:xfrm>
            <a:off x="368300" y="6353175"/>
            <a:ext cx="2808288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198000" numCol="1" anchor="b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600" b="0" i="0" u="none" strike="noStrike" kern="1200" cap="none" spc="0" normalizeH="0" baseline="0" noProof="0" dirty="0" smtClean="0">
              <a:ln>
                <a:noFill/>
              </a:ln>
              <a:solidFill>
                <a:srgbClr val="666666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© ABB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2/07/2012 </a:t>
            </a:r>
            <a:r>
              <a:rPr kumimoji="0" lang="en-US" sz="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| Slide </a:t>
            </a:r>
            <a:fld id="{352470A2-44CE-4388-95C8-1878645B1CFD}" type="slidenum">
              <a:rPr kumimoji="0" lang="en-US" sz="600" b="0" i="0" u="none" strike="noStrike" kern="1200" cap="none" spc="0" normalizeH="0" baseline="0" noProof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600" b="0" i="0" u="none" strike="noStrike" kern="1200" cap="none" spc="0" normalizeH="0" baseline="0" noProof="0" dirty="0" smtClean="0">
              <a:ln>
                <a:noFill/>
              </a:ln>
              <a:solidFill>
                <a:srgbClr val="666666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COLOR" val="SPREcolor_red"/>
  <p:tag name="VARPPTTYPE" val="SPREpotSPRE"/>
  <p:tag name="VARPPTLANGSEL" val="SPREEnglish"/>
  <p:tag name="VARGRIDMODE" val="SPREgrid_none_value"/>
  <p:tag name="VARPOTVERSION" val="SPRE1.53"/>
  <p:tag name="VARLOGOSCHINDLER" val="SPRE-1"/>
  <p:tag name="VARLOGOATLAS" val="SPRE0"/>
  <p:tag name="VARLOGOASIA" val="SPRE"/>
  <p:tag name="VARPPTLANG" val="SPREEnglish"/>
  <p:tag name="VARPPTEDITORS_NAME" val="SPREStephanie Graf"/>
  <p:tag name="VARPPTKG" val="SPREMAN"/>
  <p:tag name="VARPPTDIVISION" val="SPRECorporate Communications"/>
  <p:tag name="VARPPTPLACE" val="SPREEbikon"/>
  <p:tag name="VARPPTDATE_CREATION" val="SPREMarch 11, 2008"/>
  <p:tag name="VARPPTPRESENTATION_ID" val="SPRE"/>
  <p:tag name="VARPPTSHOWPAGE_NUMBER" val="SPRE-1"/>
  <p:tag name="VARPPTCLOSING_TEXT" val="SPREThank you for your attention."/>
  <p:tag name="VARPPTSETUPPERFORMED" val="SPRETRUE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TITLEIMAGE" val="SPREhorizontal"/>
  <p:tag name="VARSLIDECATEGORYID" val="SPREtitle"/>
  <p:tag name="VARSLIDEID" val="SPREtitle_slide_horizontal_pictur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SLIDECATEGORYID" val="SPREtext"/>
  <p:tag name="VARSLIDEID" val="SPREcontent_text"/>
</p:tagLst>
</file>

<file path=ppt/theme/theme1.xml><?xml version="1.0" encoding="utf-8"?>
<a:theme xmlns:a="http://schemas.openxmlformats.org/drawingml/2006/main" name="ABB+PowerPoint+template 13">
  <a:themeElements>
    <a:clrScheme name="ABB+PowerPoint+template 13 1">
      <a:dk1>
        <a:srgbClr val="000000"/>
      </a:dk1>
      <a:lt1>
        <a:srgbClr val="FFFFFF"/>
      </a:lt1>
      <a:dk2>
        <a:srgbClr val="002897"/>
      </a:dk2>
      <a:lt2>
        <a:srgbClr val="666666"/>
      </a:lt2>
      <a:accent1>
        <a:srgbClr val="005ADE"/>
      </a:accent1>
      <a:accent2>
        <a:srgbClr val="0096EA"/>
      </a:accent2>
      <a:accent3>
        <a:srgbClr val="FFFFFF"/>
      </a:accent3>
      <a:accent4>
        <a:srgbClr val="000000"/>
      </a:accent4>
      <a:accent5>
        <a:srgbClr val="AAB5EC"/>
      </a:accent5>
      <a:accent6>
        <a:srgbClr val="0087D4"/>
      </a:accent6>
      <a:hlink>
        <a:srgbClr val="5BD8FF"/>
      </a:hlink>
      <a:folHlink>
        <a:srgbClr val="999999"/>
      </a:folHlink>
    </a:clrScheme>
    <a:fontScheme name="ABB+PowerPoint+template 13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folHlink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182563" marR="0" indent="-182563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§"/>
          <a:tabLst/>
          <a:defRPr kumimoji="0" lang="de-CH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folHlink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182563" marR="0" indent="-182563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§"/>
          <a:tabLst/>
          <a:defRPr kumimoji="0" lang="de-CH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ABB+PowerPoint+template 13 1">
        <a:dk1>
          <a:srgbClr val="000000"/>
        </a:dk1>
        <a:lt1>
          <a:srgbClr val="FFFFFF"/>
        </a:lt1>
        <a:dk2>
          <a:srgbClr val="002897"/>
        </a:dk2>
        <a:lt2>
          <a:srgbClr val="666666"/>
        </a:lt2>
        <a:accent1>
          <a:srgbClr val="005ADE"/>
        </a:accent1>
        <a:accent2>
          <a:srgbClr val="0096EA"/>
        </a:accent2>
        <a:accent3>
          <a:srgbClr val="FFFFFF"/>
        </a:accent3>
        <a:accent4>
          <a:srgbClr val="000000"/>
        </a:accent4>
        <a:accent5>
          <a:srgbClr val="AAB5EC"/>
        </a:accent5>
        <a:accent6>
          <a:srgbClr val="0087D4"/>
        </a:accent6>
        <a:hlink>
          <a:srgbClr val="5BD8FF"/>
        </a:hlink>
        <a:folHlink>
          <a:srgbClr val="99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B+PowerPoint+template 13 2">
        <a:dk1>
          <a:srgbClr val="000000"/>
        </a:dk1>
        <a:lt1>
          <a:srgbClr val="FFFFFF"/>
        </a:lt1>
        <a:dk2>
          <a:srgbClr val="084C07"/>
        </a:dk2>
        <a:lt2>
          <a:srgbClr val="666666"/>
        </a:lt2>
        <a:accent1>
          <a:srgbClr val="028208"/>
        </a:accent1>
        <a:accent2>
          <a:srgbClr val="3AB200"/>
        </a:accent2>
        <a:accent3>
          <a:srgbClr val="FFFFFF"/>
        </a:accent3>
        <a:accent4>
          <a:srgbClr val="000000"/>
        </a:accent4>
        <a:accent5>
          <a:srgbClr val="AAC1AA"/>
        </a:accent5>
        <a:accent6>
          <a:srgbClr val="34A100"/>
        </a:accent6>
        <a:hlink>
          <a:srgbClr val="98DB38"/>
        </a:hlink>
        <a:folHlink>
          <a:srgbClr val="99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B+PowerPoint+template 13 3">
        <a:dk1>
          <a:srgbClr val="000000"/>
        </a:dk1>
        <a:lt1>
          <a:srgbClr val="FFFFFF"/>
        </a:lt1>
        <a:dk2>
          <a:srgbClr val="601F69"/>
        </a:dk2>
        <a:lt2>
          <a:srgbClr val="666666"/>
        </a:lt2>
        <a:accent1>
          <a:srgbClr val="904AB0"/>
        </a:accent1>
        <a:accent2>
          <a:srgbClr val="9868EF"/>
        </a:accent2>
        <a:accent3>
          <a:srgbClr val="FFFFFF"/>
        </a:accent3>
        <a:accent4>
          <a:srgbClr val="000000"/>
        </a:accent4>
        <a:accent5>
          <a:srgbClr val="C6B1D4"/>
        </a:accent5>
        <a:accent6>
          <a:srgbClr val="895ED9"/>
        </a:accent6>
        <a:hlink>
          <a:srgbClr val="B4A0E8"/>
        </a:hlink>
        <a:folHlink>
          <a:srgbClr val="99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B+PowerPoint+template 13 4">
        <a:dk1>
          <a:srgbClr val="000000"/>
        </a:dk1>
        <a:lt1>
          <a:srgbClr val="FFFFFF"/>
        </a:lt1>
        <a:dk2>
          <a:srgbClr val="9A2801"/>
        </a:dk2>
        <a:lt2>
          <a:srgbClr val="666666"/>
        </a:lt2>
        <a:accent1>
          <a:srgbClr val="BF4500"/>
        </a:accent1>
        <a:accent2>
          <a:srgbClr val="FF6C00"/>
        </a:accent2>
        <a:accent3>
          <a:srgbClr val="FFFFFF"/>
        </a:accent3>
        <a:accent4>
          <a:srgbClr val="000000"/>
        </a:accent4>
        <a:accent5>
          <a:srgbClr val="DCB0AA"/>
        </a:accent5>
        <a:accent6>
          <a:srgbClr val="E76100"/>
        </a:accent6>
        <a:hlink>
          <a:srgbClr val="FDAC25"/>
        </a:hlink>
        <a:folHlink>
          <a:srgbClr val="9999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folHlink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182563" marR="0" indent="-182563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§"/>
          <a:tabLst/>
          <a:defRPr kumimoji="0" lang="de-CH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folHlink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182563" marR="0" indent="-182563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Char char="§"/>
          <a:tabLst/>
          <a:defRPr kumimoji="0" lang="de-CH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ABB+PowerPoint+template 13</Template>
  <TotalTime>2605</TotalTime>
  <Words>135</Words>
  <Application>Microsoft Office PowerPoint</Application>
  <PresentationFormat>On-screen Show (4:3)</PresentationFormat>
  <Paragraphs>55</Paragraphs>
  <Slides>9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ABB+PowerPoint+template 13</vt:lpstr>
      <vt:lpstr>Custom Design</vt:lpstr>
      <vt:lpstr>SCG&amp;E Arc Flash Event </vt:lpstr>
      <vt:lpstr> 5 KV 1200 Amp Breaker  </vt:lpstr>
      <vt:lpstr> Residual Damage Behind Where the Person was Standing</vt:lpstr>
      <vt:lpstr> Residual Damage Above the Gear</vt:lpstr>
      <vt:lpstr> 40 Cal/cm2 Arc Flash Suit</vt:lpstr>
      <vt:lpstr> 40 Cal/cm2 Arc Flash Suit</vt:lpstr>
      <vt:lpstr> 40 Cal/cm2 Arc Flash Suit</vt:lpstr>
      <vt:lpstr> Investigation On-going</vt:lpstr>
      <vt:lpstr>Slide 9</vt:lpstr>
    </vt:vector>
  </TitlesOfParts>
  <Company>PowerPraesentationen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 Transformers Standard Power Point Template</dc:title>
  <dc:subject>BU PPTR</dc:subject>
  <dc:creator>Sonia Berhane</dc:creator>
  <cp:lastModifiedBy>USGRLES</cp:lastModifiedBy>
  <cp:revision>351</cp:revision>
  <cp:lastPrinted>2008-04-24T12:01:34Z</cp:lastPrinted>
  <dcterms:created xsi:type="dcterms:W3CDTF">2009-05-25T07:15:45Z</dcterms:created>
  <dcterms:modified xsi:type="dcterms:W3CDTF">2012-03-27T21:54:16Z</dcterms:modified>
  <cp:category>Short version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0008002009000000000001024110</vt:lpwstr>
  </property>
</Properties>
</file>