
<file path=[Content_Types].xml><?xml version="1.0" encoding="utf-8"?>
<Types xmlns="http://schemas.openxmlformats.org/package/2006/content-types">
  <Default Extension="bin" ContentType="application/vnd.openxmlformats-officedocument.oleObject"/>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theme/theme3.xml" ContentType="application/vnd.openxmlformats-officedocument.theme+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0" r:id="rId1"/>
    <p:sldMasterId id="2147483677" r:id="rId2"/>
    <p:sldMasterId id="2147483689" r:id="rId3"/>
    <p:sldMasterId id="2147483705" r:id="rId4"/>
  </p:sldMasterIdLst>
  <p:notesMasterIdLst>
    <p:notesMasterId r:id="rId27"/>
  </p:notesMasterIdLst>
  <p:sldIdLst>
    <p:sldId id="265" r:id="rId5"/>
    <p:sldId id="306" r:id="rId6"/>
    <p:sldId id="307" r:id="rId7"/>
    <p:sldId id="292" r:id="rId8"/>
    <p:sldId id="258" r:id="rId9"/>
    <p:sldId id="305" r:id="rId10"/>
    <p:sldId id="259" r:id="rId11"/>
    <p:sldId id="295" r:id="rId12"/>
    <p:sldId id="296" r:id="rId13"/>
    <p:sldId id="310" r:id="rId14"/>
    <p:sldId id="260" r:id="rId15"/>
    <p:sldId id="297" r:id="rId16"/>
    <p:sldId id="308" r:id="rId17"/>
    <p:sldId id="309" r:id="rId18"/>
    <p:sldId id="261" r:id="rId19"/>
    <p:sldId id="294" r:id="rId20"/>
    <p:sldId id="300" r:id="rId21"/>
    <p:sldId id="301" r:id="rId22"/>
    <p:sldId id="302" r:id="rId23"/>
    <p:sldId id="303" r:id="rId24"/>
    <p:sldId id="304" r:id="rId25"/>
    <p:sldId id="264" r:id="rId2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00"/>
    <a:srgbClr val="000000"/>
    <a:srgbClr val="111111"/>
    <a:srgbClr val="6666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0783" autoAdjust="0"/>
  </p:normalViewPr>
  <p:slideViewPr>
    <p:cSldViewPr>
      <p:cViewPr varScale="1">
        <p:scale>
          <a:sx n="62" d="100"/>
          <a:sy n="62" d="100"/>
        </p:scale>
        <p:origin x="-1402" y="-86"/>
      </p:cViewPr>
      <p:guideLst>
        <p:guide orient="horz" pos="2160"/>
        <p:guide pos="2880"/>
      </p:guideLst>
    </p:cSldViewPr>
  </p:slideViewPr>
  <p:notesTextViewPr>
    <p:cViewPr>
      <p:scale>
        <a:sx n="1" d="1"/>
        <a:sy n="1" d="1"/>
      </p:scale>
      <p:origin x="0" y="0"/>
    </p:cViewPr>
  </p:notesTextViewPr>
  <p:notesViewPr>
    <p:cSldViewPr>
      <p:cViewPr varScale="1">
        <p:scale>
          <a:sx n="74" d="100"/>
          <a:sy n="74" d="100"/>
        </p:scale>
        <p:origin x="-3156"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image" Target="../media/image11.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18.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75E7D73-F735-4EA4-BD1D-8C3D9BBCF96E}" type="datetimeFigureOut">
              <a:rPr lang="en-US" smtClean="0"/>
              <a:t>6/9/2017</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D3B56C4-DE3C-4117-9B90-0D13094B4ED6}" type="slidenum">
              <a:rPr lang="en-US" smtClean="0"/>
              <a:t>‹#›</a:t>
            </a:fld>
            <a:endParaRPr lang="en-US" dirty="0"/>
          </a:p>
        </p:txBody>
      </p:sp>
    </p:spTree>
    <p:extLst>
      <p:ext uri="{BB962C8B-B14F-4D97-AF65-F5344CB8AC3E}">
        <p14:creationId xmlns:p14="http://schemas.microsoft.com/office/powerpoint/2010/main" val="334052664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864547" eaLnBrk="0" hangingPunct="0">
              <a:spcBef>
                <a:spcPct val="30000"/>
              </a:spcBef>
              <a:defRPr sz="1200">
                <a:solidFill>
                  <a:schemeClr val="tx1"/>
                </a:solidFill>
                <a:latin typeface="Arial" charset="0"/>
              </a:defRPr>
            </a:lvl1pPr>
            <a:lvl2pPr marL="729022" indent="-280394" defTabSz="864547" eaLnBrk="0" hangingPunct="0">
              <a:spcBef>
                <a:spcPct val="30000"/>
              </a:spcBef>
              <a:defRPr sz="1200">
                <a:solidFill>
                  <a:schemeClr val="tx1"/>
                </a:solidFill>
                <a:latin typeface="Arial" charset="0"/>
              </a:defRPr>
            </a:lvl2pPr>
            <a:lvl3pPr marL="1121573" indent="-224314" defTabSz="864547" eaLnBrk="0" hangingPunct="0">
              <a:spcBef>
                <a:spcPct val="30000"/>
              </a:spcBef>
              <a:defRPr sz="1200">
                <a:solidFill>
                  <a:schemeClr val="tx1"/>
                </a:solidFill>
                <a:latin typeface="Arial" charset="0"/>
              </a:defRPr>
            </a:lvl3pPr>
            <a:lvl4pPr marL="1570203" indent="-224314" defTabSz="864547" eaLnBrk="0" hangingPunct="0">
              <a:spcBef>
                <a:spcPct val="30000"/>
              </a:spcBef>
              <a:defRPr sz="1200">
                <a:solidFill>
                  <a:schemeClr val="tx1"/>
                </a:solidFill>
                <a:latin typeface="Arial" charset="0"/>
              </a:defRPr>
            </a:lvl4pPr>
            <a:lvl5pPr marL="2018831" indent="-224314" defTabSz="864547" eaLnBrk="0" hangingPunct="0">
              <a:spcBef>
                <a:spcPct val="30000"/>
              </a:spcBef>
              <a:defRPr sz="1200">
                <a:solidFill>
                  <a:schemeClr val="tx1"/>
                </a:solidFill>
                <a:latin typeface="Arial" charset="0"/>
              </a:defRPr>
            </a:lvl5pPr>
            <a:lvl6pPr marL="2467462" indent="-224314" defTabSz="864547" eaLnBrk="0" fontAlgn="base" hangingPunct="0">
              <a:spcBef>
                <a:spcPct val="30000"/>
              </a:spcBef>
              <a:spcAft>
                <a:spcPct val="0"/>
              </a:spcAft>
              <a:defRPr sz="1200">
                <a:solidFill>
                  <a:schemeClr val="tx1"/>
                </a:solidFill>
                <a:latin typeface="Arial" charset="0"/>
              </a:defRPr>
            </a:lvl6pPr>
            <a:lvl7pPr marL="2916090" indent="-224314" defTabSz="864547" eaLnBrk="0" fontAlgn="base" hangingPunct="0">
              <a:spcBef>
                <a:spcPct val="30000"/>
              </a:spcBef>
              <a:spcAft>
                <a:spcPct val="0"/>
              </a:spcAft>
              <a:defRPr sz="1200">
                <a:solidFill>
                  <a:schemeClr val="tx1"/>
                </a:solidFill>
                <a:latin typeface="Arial" charset="0"/>
              </a:defRPr>
            </a:lvl7pPr>
            <a:lvl8pPr marL="3364719" indent="-224314" defTabSz="864547" eaLnBrk="0" fontAlgn="base" hangingPunct="0">
              <a:spcBef>
                <a:spcPct val="30000"/>
              </a:spcBef>
              <a:spcAft>
                <a:spcPct val="0"/>
              </a:spcAft>
              <a:defRPr sz="1200">
                <a:solidFill>
                  <a:schemeClr val="tx1"/>
                </a:solidFill>
                <a:latin typeface="Arial" charset="0"/>
              </a:defRPr>
            </a:lvl8pPr>
            <a:lvl9pPr marL="3813349" indent="-224314" defTabSz="86454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8BFD32-10C2-4209-812D-B346DD238890}" type="slidenum">
              <a:rPr lang="en-US" altLang="en-US" smtClean="0">
                <a:solidFill>
                  <a:prstClr val="black"/>
                </a:solidFill>
              </a:rPr>
              <a:pPr eaLnBrk="1" hangingPunct="1">
                <a:spcBef>
                  <a:spcPct val="0"/>
                </a:spcBef>
              </a:pPr>
              <a:t>1</a:t>
            </a:fld>
            <a:endParaRPr lang="en-US" altLang="en-US" dirty="0" smtClean="0">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864547" eaLnBrk="0" hangingPunct="0">
              <a:spcBef>
                <a:spcPct val="30000"/>
              </a:spcBef>
              <a:defRPr sz="1200">
                <a:solidFill>
                  <a:schemeClr val="tx1"/>
                </a:solidFill>
                <a:latin typeface="Arial" charset="0"/>
              </a:defRPr>
            </a:lvl1pPr>
            <a:lvl2pPr marL="729022" indent="-280394" defTabSz="864547" eaLnBrk="0" hangingPunct="0">
              <a:spcBef>
                <a:spcPct val="30000"/>
              </a:spcBef>
              <a:defRPr sz="1200">
                <a:solidFill>
                  <a:schemeClr val="tx1"/>
                </a:solidFill>
                <a:latin typeface="Arial" charset="0"/>
              </a:defRPr>
            </a:lvl2pPr>
            <a:lvl3pPr marL="1121573" indent="-224314" defTabSz="864547" eaLnBrk="0" hangingPunct="0">
              <a:spcBef>
                <a:spcPct val="30000"/>
              </a:spcBef>
              <a:defRPr sz="1200">
                <a:solidFill>
                  <a:schemeClr val="tx1"/>
                </a:solidFill>
                <a:latin typeface="Arial" charset="0"/>
              </a:defRPr>
            </a:lvl3pPr>
            <a:lvl4pPr marL="1570203" indent="-224314" defTabSz="864547" eaLnBrk="0" hangingPunct="0">
              <a:spcBef>
                <a:spcPct val="30000"/>
              </a:spcBef>
              <a:defRPr sz="1200">
                <a:solidFill>
                  <a:schemeClr val="tx1"/>
                </a:solidFill>
                <a:latin typeface="Arial" charset="0"/>
              </a:defRPr>
            </a:lvl4pPr>
            <a:lvl5pPr marL="2018831" indent="-224314" defTabSz="864547" eaLnBrk="0" hangingPunct="0">
              <a:spcBef>
                <a:spcPct val="30000"/>
              </a:spcBef>
              <a:defRPr sz="1200">
                <a:solidFill>
                  <a:schemeClr val="tx1"/>
                </a:solidFill>
                <a:latin typeface="Arial" charset="0"/>
              </a:defRPr>
            </a:lvl5pPr>
            <a:lvl6pPr marL="2467462" indent="-224314" defTabSz="864547" eaLnBrk="0" fontAlgn="base" hangingPunct="0">
              <a:spcBef>
                <a:spcPct val="30000"/>
              </a:spcBef>
              <a:spcAft>
                <a:spcPct val="0"/>
              </a:spcAft>
              <a:defRPr sz="1200">
                <a:solidFill>
                  <a:schemeClr val="tx1"/>
                </a:solidFill>
                <a:latin typeface="Arial" charset="0"/>
              </a:defRPr>
            </a:lvl6pPr>
            <a:lvl7pPr marL="2916090" indent="-224314" defTabSz="864547" eaLnBrk="0" fontAlgn="base" hangingPunct="0">
              <a:spcBef>
                <a:spcPct val="30000"/>
              </a:spcBef>
              <a:spcAft>
                <a:spcPct val="0"/>
              </a:spcAft>
              <a:defRPr sz="1200">
                <a:solidFill>
                  <a:schemeClr val="tx1"/>
                </a:solidFill>
                <a:latin typeface="Arial" charset="0"/>
              </a:defRPr>
            </a:lvl7pPr>
            <a:lvl8pPr marL="3364719" indent="-224314" defTabSz="864547" eaLnBrk="0" fontAlgn="base" hangingPunct="0">
              <a:spcBef>
                <a:spcPct val="30000"/>
              </a:spcBef>
              <a:spcAft>
                <a:spcPct val="0"/>
              </a:spcAft>
              <a:defRPr sz="1200">
                <a:solidFill>
                  <a:schemeClr val="tx1"/>
                </a:solidFill>
                <a:latin typeface="Arial" charset="0"/>
              </a:defRPr>
            </a:lvl8pPr>
            <a:lvl9pPr marL="3813349" indent="-224314" defTabSz="86454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8BFD32-10C2-4209-812D-B346DD238890}" type="slidenum">
              <a:rPr lang="en-US" altLang="en-US" smtClean="0">
                <a:solidFill>
                  <a:prstClr val="black"/>
                </a:solidFill>
              </a:rPr>
              <a:pPr eaLnBrk="1" hangingPunct="1">
                <a:spcBef>
                  <a:spcPct val="0"/>
                </a:spcBef>
              </a:pPr>
              <a:t>11</a:t>
            </a:fld>
            <a:endParaRPr lang="en-US" altLang="en-US" dirty="0" smtClean="0">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r>
              <a:rPr lang="en-US" altLang="en-US" dirty="0" smtClean="0">
                <a:solidFill>
                  <a:srgbClr val="FF0000"/>
                </a:solidFill>
              </a:rPr>
              <a:t>The breakdown of targeted inspections by category:</a:t>
            </a:r>
          </a:p>
          <a:p>
            <a:pPr eaLnBrk="1" hangingPunct="1"/>
            <a:endParaRPr lang="en-US" altLang="en-US" dirty="0">
              <a:solidFill>
                <a:srgbClr val="FF0000"/>
              </a:solidFill>
            </a:endParaRPr>
          </a:p>
          <a:p>
            <a:pPr eaLnBrk="1" hangingPunct="1"/>
            <a:r>
              <a:rPr lang="en-US" altLang="en-US" dirty="0" smtClean="0">
                <a:solidFill>
                  <a:srgbClr val="FF0000"/>
                </a:solidFill>
              </a:rPr>
              <a:t>Category 1 (Ammonia Refrigeration)			25%</a:t>
            </a:r>
          </a:p>
          <a:p>
            <a:pPr eaLnBrk="1" hangingPunct="1"/>
            <a:r>
              <a:rPr lang="en-US" altLang="en-US" dirty="0" smtClean="0">
                <a:solidFill>
                  <a:srgbClr val="FF0000"/>
                </a:solidFill>
              </a:rPr>
              <a:t>Category 2+3 (Refineries plus chemical Manufacturing)		45%</a:t>
            </a:r>
          </a:p>
          <a:p>
            <a:pPr eaLnBrk="1" hangingPunct="1"/>
            <a:r>
              <a:rPr lang="en-US" altLang="en-US" dirty="0" smtClean="0">
                <a:solidFill>
                  <a:srgbClr val="FF0000"/>
                </a:solidFill>
              </a:rPr>
              <a:t>Category 4 (All other – storage, distribution, etc.)		30%</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PSM</a:t>
            </a:r>
            <a:r>
              <a:rPr lang="en-US" baseline="0" dirty="0" smtClean="0"/>
              <a:t> inspections often times are complex and quite technical.  Therefore, there is a need for the Agency to assure that our staff that conducts PSM inspections have minimum levels of training and experience.  After conducting a survey of the field to determine current “PSM CSHO” competencies, the following criteria have been established.  To lead a team or to conduct a PSM inspection by themselves, a CSHO must be a qualified to Level 1 competencies.</a:t>
            </a:r>
            <a:br>
              <a:rPr lang="en-US" baseline="0" dirty="0" smtClean="0"/>
            </a:br>
            <a:r>
              <a:rPr lang="en-US" baseline="0" dirty="0" smtClean="0"/>
              <a:t/>
            </a:r>
            <a:br>
              <a:rPr lang="en-US" baseline="0" dirty="0" smtClean="0"/>
            </a:br>
            <a:r>
              <a:rPr lang="en-US" baseline="0" dirty="0" smtClean="0"/>
              <a:t>For those CSHOs that were already Level 1 or 2 before January 17, 2017 and did not meet the OTI course and number of PSM inspection criteria, you are grandfathered into your current levels.</a:t>
            </a:r>
            <a:endParaRPr lang="en-US" dirty="0"/>
          </a:p>
        </p:txBody>
      </p:sp>
      <p:sp>
        <p:nvSpPr>
          <p:cNvPr id="4" name="Slide Number Placeholder 3"/>
          <p:cNvSpPr>
            <a:spLocks noGrp="1"/>
          </p:cNvSpPr>
          <p:nvPr>
            <p:ph type="sldNum" sz="quarter" idx="10"/>
          </p:nvPr>
        </p:nvSpPr>
        <p:spPr/>
        <p:txBody>
          <a:bodyPr/>
          <a:lstStyle/>
          <a:p>
            <a:fld id="{C41D353E-26CD-497D-8F11-1CCCE13F0BF7}" type="slidenum">
              <a:rPr lang="en-US" smtClean="0">
                <a:solidFill>
                  <a:prstClr val="black"/>
                </a:solidFill>
              </a:rPr>
              <a:pPr/>
              <a:t>15</a:t>
            </a:fld>
            <a:endParaRPr lang="en-US" dirty="0">
              <a:solidFill>
                <a:prstClr val="black"/>
              </a:solidFill>
            </a:endParaRPr>
          </a:p>
        </p:txBody>
      </p:sp>
    </p:spTree>
    <p:extLst>
      <p:ext uri="{BB962C8B-B14F-4D97-AF65-F5344CB8AC3E}">
        <p14:creationId xmlns:p14="http://schemas.microsoft.com/office/powerpoint/2010/main" val="67795223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OSHA will make it a top priority for Compliance Assistance Specialists (CASs) in its Area Offices to provide assistance, when requested, to help employers bring such processes into PSM compliance.  Eligible employers can also seek assistance from OSHA’s On-site Consultation Program.  To the extent relevant expertise is available among consultation program personnel, requests for assistance with these processes should be a high priority for receiving on-site consultation visits. </a:t>
            </a:r>
            <a:br>
              <a:rPr lang="en-US" dirty="0" smtClean="0"/>
            </a:br>
            <a:r>
              <a:rPr lang="en-US" dirty="0" smtClean="0"/>
              <a:t/>
            </a:r>
            <a:br>
              <a:rPr lang="en-US" dirty="0" smtClean="0"/>
            </a:br>
            <a:r>
              <a:rPr lang="en-US" dirty="0" smtClean="0"/>
              <a:t>1.OSHA will not conduct programmed inspections of such processes (covered for the first time as a result of the one percent test). </a:t>
            </a:r>
          </a:p>
          <a:p>
            <a:r>
              <a:rPr lang="en-US" dirty="0" smtClean="0"/>
              <a:t>2.OSHA will not cite an employer under the PSM standard for any PSM violations involving such processes provided the employer is making good faith efforts to come into compliance with the PSM standard by March 31, 2018.  OSHA will consider efforts made by employers to be “in good faith” if they can demonstrate that ongoing efforts to comply with the standard are underway and documented. This </a:t>
            </a:r>
            <a:r>
              <a:rPr lang="en-US" dirty="0" smtClean="0">
                <a:solidFill>
                  <a:srgbClr val="0000FF"/>
                </a:solidFill>
              </a:rPr>
              <a:t>policy does not apply in cases involving a fatality or catastrophe</a:t>
            </a:r>
            <a:r>
              <a:rPr lang="en-US" dirty="0" smtClean="0"/>
              <a:t>.</a:t>
            </a:r>
          </a:p>
          <a:p>
            <a:r>
              <a:rPr lang="en-US" dirty="0" smtClean="0"/>
              <a:t>3.Any citations involving PSM violations at such processes shall be submitted to the OSHA Regional Office prior to issuance to ensure consistency and clarity.  For cases where the Regional Office needs assistance in its review, it shall consult with OSHA’s Directorate of Enforcement Programs ¿ Office of Chemical Process Safety and Enforcement Initiatives.</a:t>
            </a:r>
          </a:p>
          <a:p>
            <a:endParaRPr lang="en-US" dirty="0"/>
          </a:p>
        </p:txBody>
      </p:sp>
      <p:sp>
        <p:nvSpPr>
          <p:cNvPr id="4" name="Slide Number Placeholder 3"/>
          <p:cNvSpPr>
            <a:spLocks noGrp="1"/>
          </p:cNvSpPr>
          <p:nvPr>
            <p:ph type="sldNum" sz="quarter" idx="10"/>
          </p:nvPr>
        </p:nvSpPr>
        <p:spPr/>
        <p:txBody>
          <a:bodyPr/>
          <a:lstStyle/>
          <a:p>
            <a:fld id="{ED3B56C4-DE3C-4117-9B90-0D13094B4ED6}" type="slidenum">
              <a:rPr lang="en-US" smtClean="0"/>
              <a:t>16</a:t>
            </a:fld>
            <a:endParaRPr lang="en-US" dirty="0"/>
          </a:p>
        </p:txBody>
      </p:sp>
    </p:spTree>
    <p:extLst>
      <p:ext uri="{BB962C8B-B14F-4D97-AF65-F5344CB8AC3E}">
        <p14:creationId xmlns:p14="http://schemas.microsoft.com/office/powerpoint/2010/main" val="66369101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I’ll go over the summary numbers for all ChemNEP inspections as well as those in the NAICS Codes of interest to the IDFA – 311511 – 4 and 311520.</a:t>
            </a:r>
          </a:p>
          <a:p>
            <a:pPr eaLnBrk="1" hangingPunct="1"/>
            <a:endParaRPr lang="en-US" altLang="en-US" dirty="0" smtClean="0"/>
          </a:p>
          <a:p>
            <a:pPr eaLnBrk="1" hangingPunct="1"/>
            <a:endParaRPr lang="en-US" altLang="en-US" dirty="0" smtClean="0"/>
          </a:p>
          <a:p>
            <a:pPr eaLnBrk="1" hangingPunct="1"/>
            <a:r>
              <a:rPr lang="en-US" altLang="en-US" dirty="0" smtClean="0"/>
              <a:t>__________________________________________________________________________________________________________________________</a:t>
            </a:r>
            <a:br>
              <a:rPr lang="en-US" altLang="en-US" dirty="0" smtClean="0"/>
            </a:br>
            <a:r>
              <a:rPr lang="en-US" altLang="en-US" dirty="0" smtClean="0"/>
              <a:t>Lewis’ Notes:</a:t>
            </a:r>
          </a:p>
          <a:p>
            <a:pPr eaLnBrk="1" hangingPunct="1"/>
            <a:r>
              <a:rPr lang="en-US" altLang="en-US" dirty="0" smtClean="0"/>
              <a:t>Data pulled from Inspection Summary for:</a:t>
            </a:r>
          </a:p>
          <a:p>
            <a:pPr eaLnBrk="1" hangingPunct="1"/>
            <a:r>
              <a:rPr lang="en-US" altLang="en-US" dirty="0" smtClean="0"/>
              <a:t>692</a:t>
            </a:r>
            <a:r>
              <a:rPr lang="en-US" altLang="en-US" baseline="0" dirty="0" smtClean="0"/>
              <a:t> Inspections, Penalty Proposed Initially, 4.79 violations/inspection</a:t>
            </a:r>
          </a:p>
          <a:p>
            <a:pPr eaLnBrk="1" hangingPunct="1"/>
            <a:r>
              <a:rPr lang="en-US" altLang="en-US" baseline="0" dirty="0" smtClean="0"/>
              <a:t>Data pulled from Scan Summary</a:t>
            </a:r>
          </a:p>
          <a:p>
            <a:pPr eaLnBrk="1" hangingPunct="1"/>
            <a:r>
              <a:rPr lang="en-US" altLang="en-US" baseline="0" dirty="0" smtClean="0"/>
              <a:t>491 Inspections w/ citations, 23 open inspections, mean initial $$, median initial $$, Max initial $$ </a:t>
            </a:r>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343C1802-12C2-4056-8AE0-1A20741C4839}" type="slidenum">
              <a:rPr lang="en-US" smtClean="0">
                <a:solidFill>
                  <a:prstClr val="black"/>
                </a:solidFill>
              </a:rPr>
              <a:pPr>
                <a:defRPr/>
              </a:pPr>
              <a:t>17</a:t>
            </a:fld>
            <a:endParaRPr lang="en-US" dirty="0">
              <a:solidFill>
                <a:prstClr val="black"/>
              </a:solidFill>
            </a:endParaRPr>
          </a:p>
        </p:txBody>
      </p:sp>
    </p:spTree>
    <p:extLst>
      <p:ext uri="{BB962C8B-B14F-4D97-AF65-F5344CB8AC3E}">
        <p14:creationId xmlns:p14="http://schemas.microsoft.com/office/powerpoint/2010/main" val="362972244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smtClean="0"/>
              <a:t>The 60% PSM violations statistic has held pretty steady throughout the ChemNEP.  CSHOs are finding many other violations – anecdotally because many are in plain view.</a:t>
            </a:r>
          </a:p>
          <a:p>
            <a:pPr eaLnBrk="1" hangingPunct="1"/>
            <a:endParaRPr lang="en-US" altLang="en-US" dirty="0" smtClean="0"/>
          </a:p>
          <a:p>
            <a:pPr eaLnBrk="1" hangingPunct="1"/>
            <a:endParaRPr lang="en-US" altLang="en-US" dirty="0" smtClean="0"/>
          </a:p>
          <a:p>
            <a:pPr eaLnBrk="1" hangingPunct="1"/>
            <a:r>
              <a:rPr lang="en-US" altLang="en-US" dirty="0" smtClean="0"/>
              <a:t>____________________________________________________________________________________________________________________________________________</a:t>
            </a:r>
          </a:p>
          <a:p>
            <a:pPr eaLnBrk="1" hangingPunct="1"/>
            <a:r>
              <a:rPr lang="en-US" altLang="en-US" dirty="0" smtClean="0"/>
              <a:t>Lewis’ Notes:</a:t>
            </a:r>
          </a:p>
          <a:p>
            <a:pPr eaLnBrk="1" hangingPunct="1"/>
            <a:r>
              <a:rPr lang="en-US" altLang="en-US" dirty="0" smtClean="0"/>
              <a:t>78</a:t>
            </a:r>
            <a:r>
              <a:rPr lang="en-US" altLang="en-US" baseline="0" dirty="0" smtClean="0"/>
              <a:t> Stds drawn from standard cited report at Std Part and Sect level.  84% General Industry includes GI divided by sum(recordkeeping,abatement certification, Construction) drawn from standard cited report at std part and sect level.</a:t>
            </a:r>
          </a:p>
          <a:p>
            <a:pPr eaLnBrk="1" hangingPunct="1"/>
            <a:r>
              <a:rPr lang="en-US" altLang="en-US" baseline="0" dirty="0" smtClean="0"/>
              <a:t>66% of GI violations in PSM standards drawn from standard cited report at std part and sect level compared against 1910. and 5a1.</a:t>
            </a:r>
          </a:p>
          <a:p>
            <a:pPr eaLnBrk="1" hangingPunct="1"/>
            <a:r>
              <a:rPr lang="en-US" altLang="en-US" baseline="0" dirty="0" smtClean="0"/>
              <a:t>Programmed vs Unprogrammed from inspection summary report.</a:t>
            </a:r>
          </a:p>
          <a:p>
            <a:pPr eaLnBrk="1" hangingPunct="1"/>
            <a:endParaRPr lang="en-US" altLang="en-US" baseline="0" dirty="0" smtClean="0"/>
          </a:p>
          <a:p>
            <a:pPr eaLnBrk="1" hangingPunct="1"/>
            <a:endParaRPr lang="en-US" altLang="en-US" baseline="0" dirty="0" smtClean="0"/>
          </a:p>
          <a:p>
            <a:pPr eaLnBrk="1" hangingPunct="1"/>
            <a:endParaRPr lang="en-US" altLang="en-US" dirty="0" smtClean="0"/>
          </a:p>
          <a:p>
            <a:endParaRPr lang="en-US" dirty="0"/>
          </a:p>
        </p:txBody>
      </p:sp>
      <p:sp>
        <p:nvSpPr>
          <p:cNvPr id="4" name="Slide Number Placeholder 3"/>
          <p:cNvSpPr>
            <a:spLocks noGrp="1"/>
          </p:cNvSpPr>
          <p:nvPr>
            <p:ph type="sldNum" sz="quarter" idx="10"/>
          </p:nvPr>
        </p:nvSpPr>
        <p:spPr/>
        <p:txBody>
          <a:bodyPr/>
          <a:lstStyle/>
          <a:p>
            <a:pPr>
              <a:defRPr/>
            </a:pPr>
            <a:fld id="{343C1802-12C2-4056-8AE0-1A20741C4839}" type="slidenum">
              <a:rPr lang="en-US" smtClean="0">
                <a:solidFill>
                  <a:prstClr val="black"/>
                </a:solidFill>
              </a:rPr>
              <a:pPr>
                <a:defRPr/>
              </a:pPr>
              <a:t>18</a:t>
            </a:fld>
            <a:endParaRPr lang="en-US" dirty="0">
              <a:solidFill>
                <a:prstClr val="black"/>
              </a:solidFill>
            </a:endParaRPr>
          </a:p>
        </p:txBody>
      </p:sp>
    </p:spTree>
    <p:extLst>
      <p:ext uri="{BB962C8B-B14F-4D97-AF65-F5344CB8AC3E}">
        <p14:creationId xmlns:p14="http://schemas.microsoft.com/office/powerpoint/2010/main" val="100149012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7"/>
          <p:cNvSpPr>
            <a:spLocks noGrp="1" noChangeArrowheads="1"/>
          </p:cNvSpPr>
          <p:nvPr>
            <p:ph type="sldNum" sz="quarter" idx="5"/>
          </p:nvPr>
        </p:nvSpPr>
        <p:spPr>
          <a:noFill/>
        </p:spPr>
        <p:txBody>
          <a:bodyPr/>
          <a:lstStyle>
            <a:lvl1pPr defTabSz="854049">
              <a:spcBef>
                <a:spcPct val="30000"/>
              </a:spcBef>
              <a:defRPr sz="1200">
                <a:solidFill>
                  <a:schemeClr val="tx1"/>
                </a:solidFill>
                <a:latin typeface="Arial Unicode MS" pitchFamily="34" charset="-128"/>
              </a:defRPr>
            </a:lvl1pPr>
            <a:lvl2pPr marL="693716" indent="-266692" defTabSz="854049">
              <a:spcBef>
                <a:spcPct val="30000"/>
              </a:spcBef>
              <a:defRPr sz="1200">
                <a:solidFill>
                  <a:schemeClr val="tx1"/>
                </a:solidFill>
                <a:latin typeface="Arial Unicode MS" pitchFamily="34" charset="-128"/>
              </a:defRPr>
            </a:lvl2pPr>
            <a:lvl3pPr marL="1066767" indent="-212718" defTabSz="854049">
              <a:spcBef>
                <a:spcPct val="30000"/>
              </a:spcBef>
              <a:defRPr sz="1200">
                <a:solidFill>
                  <a:schemeClr val="tx1"/>
                </a:solidFill>
                <a:latin typeface="Arial Unicode MS" pitchFamily="34" charset="-128"/>
              </a:defRPr>
            </a:lvl3pPr>
            <a:lvl4pPr marL="1493791" indent="-212718" defTabSz="854049">
              <a:spcBef>
                <a:spcPct val="30000"/>
              </a:spcBef>
              <a:defRPr sz="1200">
                <a:solidFill>
                  <a:schemeClr val="tx1"/>
                </a:solidFill>
                <a:latin typeface="Arial Unicode MS" pitchFamily="34" charset="-128"/>
              </a:defRPr>
            </a:lvl4pPr>
            <a:lvl5pPr marL="1920815" indent="-212718" defTabSz="854049">
              <a:spcBef>
                <a:spcPct val="30000"/>
              </a:spcBef>
              <a:defRPr sz="1200">
                <a:solidFill>
                  <a:schemeClr val="tx1"/>
                </a:solidFill>
                <a:latin typeface="Arial Unicode MS" pitchFamily="34" charset="-128"/>
              </a:defRPr>
            </a:lvl5pPr>
            <a:lvl6pPr marL="2378001" indent="-212718" defTabSz="854049" eaLnBrk="0" fontAlgn="base" hangingPunct="0">
              <a:spcBef>
                <a:spcPct val="30000"/>
              </a:spcBef>
              <a:spcAft>
                <a:spcPct val="0"/>
              </a:spcAft>
              <a:defRPr sz="1200">
                <a:solidFill>
                  <a:schemeClr val="tx1"/>
                </a:solidFill>
                <a:latin typeface="Arial Unicode MS" pitchFamily="34" charset="-128"/>
              </a:defRPr>
            </a:lvl6pPr>
            <a:lvl7pPr marL="2835187" indent="-212718" defTabSz="854049" eaLnBrk="0" fontAlgn="base" hangingPunct="0">
              <a:spcBef>
                <a:spcPct val="30000"/>
              </a:spcBef>
              <a:spcAft>
                <a:spcPct val="0"/>
              </a:spcAft>
              <a:defRPr sz="1200">
                <a:solidFill>
                  <a:schemeClr val="tx1"/>
                </a:solidFill>
                <a:latin typeface="Arial Unicode MS" pitchFamily="34" charset="-128"/>
              </a:defRPr>
            </a:lvl7pPr>
            <a:lvl8pPr marL="3292372" indent="-212718" defTabSz="854049" eaLnBrk="0" fontAlgn="base" hangingPunct="0">
              <a:spcBef>
                <a:spcPct val="30000"/>
              </a:spcBef>
              <a:spcAft>
                <a:spcPct val="0"/>
              </a:spcAft>
              <a:defRPr sz="1200">
                <a:solidFill>
                  <a:schemeClr val="tx1"/>
                </a:solidFill>
                <a:latin typeface="Arial Unicode MS" pitchFamily="34" charset="-128"/>
              </a:defRPr>
            </a:lvl8pPr>
            <a:lvl9pPr marL="3749558" indent="-212718" defTabSz="854049" eaLnBrk="0" fontAlgn="base" hangingPunct="0">
              <a:spcBef>
                <a:spcPct val="30000"/>
              </a:spcBef>
              <a:spcAft>
                <a:spcPct val="0"/>
              </a:spcAft>
              <a:defRPr sz="1200">
                <a:solidFill>
                  <a:schemeClr val="tx1"/>
                </a:solidFill>
                <a:latin typeface="Arial Unicode MS" pitchFamily="34" charset="-128"/>
              </a:defRPr>
            </a:lvl9pPr>
          </a:lstStyle>
          <a:p>
            <a:pPr>
              <a:spcBef>
                <a:spcPct val="0"/>
              </a:spcBef>
            </a:pPr>
            <a:fld id="{205BCF52-7E71-4FB6-A60E-5150157D4C3E}" type="slidenum">
              <a:rPr lang="en-US" altLang="en-US" sz="1000">
                <a:solidFill>
                  <a:prstClr val="black"/>
                </a:solidFill>
                <a:latin typeface="Arial" charset="0"/>
              </a:rPr>
              <a:pPr>
                <a:spcBef>
                  <a:spcPct val="0"/>
                </a:spcBef>
              </a:pPr>
              <a:t>19</a:t>
            </a:fld>
            <a:endParaRPr lang="en-US" altLang="en-US" sz="1000" dirty="0">
              <a:solidFill>
                <a:prstClr val="black"/>
              </a:solidFill>
              <a:latin typeface="Arial" charset="0"/>
            </a:endParaRPr>
          </a:p>
        </p:txBody>
      </p:sp>
      <p:sp>
        <p:nvSpPr>
          <p:cNvPr id="55299" name="Rectangle 2"/>
          <p:cNvSpPr>
            <a:spLocks noGrp="1" noRot="1" noChangeAspect="1" noChangeArrowheads="1" noTextEdit="1"/>
          </p:cNvSpPr>
          <p:nvPr>
            <p:ph type="sldImg"/>
          </p:nvPr>
        </p:nvSpPr>
        <p:spPr>
          <a:ln/>
        </p:spPr>
      </p:sp>
      <p:sp>
        <p:nvSpPr>
          <p:cNvPr id="55300" name="Rectangle 3"/>
          <p:cNvSpPr>
            <a:spLocks noGrp="1" noChangeArrowheads="1"/>
          </p:cNvSpPr>
          <p:nvPr>
            <p:ph type="body" idx="1"/>
          </p:nvPr>
        </p:nvSpPr>
        <p:spPr>
          <a:noFill/>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_______________________________________________________________________________________________________________</a:t>
            </a:r>
          </a:p>
          <a:p>
            <a:pPr eaLnBrk="1" hangingPunct="1"/>
            <a:r>
              <a:rPr lang="en-US" altLang="en-US" dirty="0" smtClean="0"/>
              <a:t>Lewis’ Notes:</a:t>
            </a:r>
          </a:p>
          <a:p>
            <a:pPr eaLnBrk="1" hangingPunct="1"/>
            <a:r>
              <a:rPr lang="en-US" altLang="en-US" dirty="0" smtClean="0"/>
              <a:t>Data drawn from standard cited report</a:t>
            </a:r>
            <a:r>
              <a:rPr lang="en-US" altLang="en-US" baseline="0" dirty="0" smtClean="0"/>
              <a:t> at the std part and sect level.</a:t>
            </a:r>
            <a:endParaRPr lang="en-US" alt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854049">
              <a:spcBef>
                <a:spcPct val="30000"/>
              </a:spcBef>
              <a:defRPr sz="1200">
                <a:solidFill>
                  <a:schemeClr val="tx1"/>
                </a:solidFill>
                <a:latin typeface="Arial Unicode MS" pitchFamily="34" charset="-128"/>
              </a:defRPr>
            </a:lvl1pPr>
            <a:lvl2pPr marL="693716" indent="-266692" defTabSz="854049">
              <a:spcBef>
                <a:spcPct val="30000"/>
              </a:spcBef>
              <a:defRPr sz="1200">
                <a:solidFill>
                  <a:schemeClr val="tx1"/>
                </a:solidFill>
                <a:latin typeface="Arial Unicode MS" pitchFamily="34" charset="-128"/>
              </a:defRPr>
            </a:lvl2pPr>
            <a:lvl3pPr marL="1066767" indent="-212718" defTabSz="854049">
              <a:spcBef>
                <a:spcPct val="30000"/>
              </a:spcBef>
              <a:defRPr sz="1200">
                <a:solidFill>
                  <a:schemeClr val="tx1"/>
                </a:solidFill>
                <a:latin typeface="Arial Unicode MS" pitchFamily="34" charset="-128"/>
              </a:defRPr>
            </a:lvl3pPr>
            <a:lvl4pPr marL="1493791" indent="-212718" defTabSz="854049">
              <a:spcBef>
                <a:spcPct val="30000"/>
              </a:spcBef>
              <a:defRPr sz="1200">
                <a:solidFill>
                  <a:schemeClr val="tx1"/>
                </a:solidFill>
                <a:latin typeface="Arial Unicode MS" pitchFamily="34" charset="-128"/>
              </a:defRPr>
            </a:lvl4pPr>
            <a:lvl5pPr marL="1920815" indent="-212718" defTabSz="854049">
              <a:spcBef>
                <a:spcPct val="30000"/>
              </a:spcBef>
              <a:defRPr sz="1200">
                <a:solidFill>
                  <a:schemeClr val="tx1"/>
                </a:solidFill>
                <a:latin typeface="Arial Unicode MS" pitchFamily="34" charset="-128"/>
              </a:defRPr>
            </a:lvl5pPr>
            <a:lvl6pPr marL="2378001" indent="-212718" defTabSz="854049" eaLnBrk="0" fontAlgn="base" hangingPunct="0">
              <a:spcBef>
                <a:spcPct val="30000"/>
              </a:spcBef>
              <a:spcAft>
                <a:spcPct val="0"/>
              </a:spcAft>
              <a:defRPr sz="1200">
                <a:solidFill>
                  <a:schemeClr val="tx1"/>
                </a:solidFill>
                <a:latin typeface="Arial Unicode MS" pitchFamily="34" charset="-128"/>
              </a:defRPr>
            </a:lvl6pPr>
            <a:lvl7pPr marL="2835187" indent="-212718" defTabSz="854049" eaLnBrk="0" fontAlgn="base" hangingPunct="0">
              <a:spcBef>
                <a:spcPct val="30000"/>
              </a:spcBef>
              <a:spcAft>
                <a:spcPct val="0"/>
              </a:spcAft>
              <a:defRPr sz="1200">
                <a:solidFill>
                  <a:schemeClr val="tx1"/>
                </a:solidFill>
                <a:latin typeface="Arial Unicode MS" pitchFamily="34" charset="-128"/>
              </a:defRPr>
            </a:lvl7pPr>
            <a:lvl8pPr marL="3292372" indent="-212718" defTabSz="854049" eaLnBrk="0" fontAlgn="base" hangingPunct="0">
              <a:spcBef>
                <a:spcPct val="30000"/>
              </a:spcBef>
              <a:spcAft>
                <a:spcPct val="0"/>
              </a:spcAft>
              <a:defRPr sz="1200">
                <a:solidFill>
                  <a:schemeClr val="tx1"/>
                </a:solidFill>
                <a:latin typeface="Arial Unicode MS" pitchFamily="34" charset="-128"/>
              </a:defRPr>
            </a:lvl8pPr>
            <a:lvl9pPr marL="3749558" indent="-212718" defTabSz="854049" eaLnBrk="0" fontAlgn="base" hangingPunct="0">
              <a:spcBef>
                <a:spcPct val="30000"/>
              </a:spcBef>
              <a:spcAft>
                <a:spcPct val="0"/>
              </a:spcAft>
              <a:defRPr sz="1200">
                <a:solidFill>
                  <a:schemeClr val="tx1"/>
                </a:solidFill>
                <a:latin typeface="Arial Unicode MS" pitchFamily="34" charset="-128"/>
              </a:defRPr>
            </a:lvl9pPr>
          </a:lstStyle>
          <a:p>
            <a:pPr>
              <a:spcBef>
                <a:spcPct val="0"/>
              </a:spcBef>
            </a:pPr>
            <a:fld id="{EC075770-FEAA-472F-85E9-E6C9A240C93B}" type="slidenum">
              <a:rPr lang="en-US" altLang="en-US" sz="1000">
                <a:solidFill>
                  <a:prstClr val="black"/>
                </a:solidFill>
                <a:latin typeface="Arial" charset="0"/>
              </a:rPr>
              <a:pPr>
                <a:spcBef>
                  <a:spcPct val="0"/>
                </a:spcBef>
              </a:pPr>
              <a:t>20</a:t>
            </a:fld>
            <a:endParaRPr lang="en-US" altLang="en-US" sz="1000" dirty="0">
              <a:solidFill>
                <a:prstClr val="black"/>
              </a:solidFill>
              <a:latin typeface="Arial" charset="0"/>
            </a:endParaRPr>
          </a:p>
        </p:txBody>
      </p:sp>
      <p:sp>
        <p:nvSpPr>
          <p:cNvPr id="56323" name="Rectangle 2"/>
          <p:cNvSpPr>
            <a:spLocks noGrp="1" noRot="1" noChangeAspect="1" noChangeArrowheads="1" noTextEdit="1"/>
          </p:cNvSpPr>
          <p:nvPr>
            <p:ph type="sldImg"/>
          </p:nvPr>
        </p:nvSpPr>
        <p:spPr>
          <a:xfrm>
            <a:off x="1147763" y="688975"/>
            <a:ext cx="4567237" cy="3425825"/>
          </a:xfrm>
          <a:ln/>
        </p:spPr>
      </p:sp>
      <p:sp>
        <p:nvSpPr>
          <p:cNvPr id="56324" name="Rectangle 3"/>
          <p:cNvSpPr>
            <a:spLocks noGrp="1" noChangeArrowheads="1"/>
          </p:cNvSpPr>
          <p:nvPr>
            <p:ph type="body" idx="1"/>
          </p:nvPr>
        </p:nvSpPr>
        <p:spPr>
          <a:xfrm>
            <a:off x="685800" y="4342464"/>
            <a:ext cx="5486400" cy="4112926"/>
          </a:xfrm>
          <a:noFill/>
        </p:spPr>
        <p:txBody>
          <a:bodyPr/>
          <a:lstStyle/>
          <a:p>
            <a:pPr eaLnBrk="1" hangingPunct="1"/>
            <a:endParaRPr lang="en-US" altLang="en-US" dirty="0" smtClean="0"/>
          </a:p>
          <a:p>
            <a:pPr eaLnBrk="1" hangingPunct="1"/>
            <a:endParaRPr lang="en-US" altLang="en-US" dirty="0" smtClean="0"/>
          </a:p>
          <a:p>
            <a:pPr eaLnBrk="1" hangingPunct="1"/>
            <a:endParaRPr lang="en-US" altLang="en-US" dirty="0" smtClean="0"/>
          </a:p>
          <a:p>
            <a:pPr eaLnBrk="1" hangingPunct="1"/>
            <a:r>
              <a:rPr lang="en-US" altLang="en-US" dirty="0" smtClean="0"/>
              <a:t>_________________________________________________________________________________________________________________________________________</a:t>
            </a:r>
          </a:p>
          <a:p>
            <a:pPr eaLnBrk="1" hangingPunct="1"/>
            <a:r>
              <a:rPr lang="en-US" altLang="en-US" dirty="0" smtClean="0"/>
              <a:t>Lewis’ Notes:</a:t>
            </a:r>
          </a:p>
          <a:p>
            <a:pPr eaLnBrk="1" hangingPunct="1"/>
            <a:r>
              <a:rPr lang="en-US" altLang="en-US" dirty="0" smtClean="0"/>
              <a:t>Drawn from the standard</a:t>
            </a:r>
            <a:r>
              <a:rPr lang="en-US" altLang="en-US" baseline="0" dirty="0" smtClean="0"/>
              <a:t> cited report ChemNEP ordered by standard then divided each element violations by total 119 violation count of 2085.</a:t>
            </a:r>
            <a:endParaRPr lang="en-US" alt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p:spPr>
        <p:txBody>
          <a:bodyPr/>
          <a:lstStyle>
            <a:lvl1pPr defTabSz="854049">
              <a:spcBef>
                <a:spcPct val="30000"/>
              </a:spcBef>
              <a:defRPr sz="1200">
                <a:solidFill>
                  <a:schemeClr val="tx1"/>
                </a:solidFill>
                <a:latin typeface="Arial Unicode MS" pitchFamily="34" charset="-128"/>
              </a:defRPr>
            </a:lvl1pPr>
            <a:lvl2pPr marL="693716" indent="-266692" defTabSz="854049">
              <a:spcBef>
                <a:spcPct val="30000"/>
              </a:spcBef>
              <a:defRPr sz="1200">
                <a:solidFill>
                  <a:schemeClr val="tx1"/>
                </a:solidFill>
                <a:latin typeface="Arial Unicode MS" pitchFamily="34" charset="-128"/>
              </a:defRPr>
            </a:lvl2pPr>
            <a:lvl3pPr marL="1066767" indent="-212718" defTabSz="854049">
              <a:spcBef>
                <a:spcPct val="30000"/>
              </a:spcBef>
              <a:defRPr sz="1200">
                <a:solidFill>
                  <a:schemeClr val="tx1"/>
                </a:solidFill>
                <a:latin typeface="Arial Unicode MS" pitchFamily="34" charset="-128"/>
              </a:defRPr>
            </a:lvl3pPr>
            <a:lvl4pPr marL="1493791" indent="-212718" defTabSz="854049">
              <a:spcBef>
                <a:spcPct val="30000"/>
              </a:spcBef>
              <a:defRPr sz="1200">
                <a:solidFill>
                  <a:schemeClr val="tx1"/>
                </a:solidFill>
                <a:latin typeface="Arial Unicode MS" pitchFamily="34" charset="-128"/>
              </a:defRPr>
            </a:lvl4pPr>
            <a:lvl5pPr marL="1920815" indent="-212718" defTabSz="854049">
              <a:spcBef>
                <a:spcPct val="30000"/>
              </a:spcBef>
              <a:defRPr sz="1200">
                <a:solidFill>
                  <a:schemeClr val="tx1"/>
                </a:solidFill>
                <a:latin typeface="Arial Unicode MS" pitchFamily="34" charset="-128"/>
              </a:defRPr>
            </a:lvl5pPr>
            <a:lvl6pPr marL="2378001" indent="-212718" defTabSz="854049" eaLnBrk="0" fontAlgn="base" hangingPunct="0">
              <a:spcBef>
                <a:spcPct val="30000"/>
              </a:spcBef>
              <a:spcAft>
                <a:spcPct val="0"/>
              </a:spcAft>
              <a:defRPr sz="1200">
                <a:solidFill>
                  <a:schemeClr val="tx1"/>
                </a:solidFill>
                <a:latin typeface="Arial Unicode MS" pitchFamily="34" charset="-128"/>
              </a:defRPr>
            </a:lvl6pPr>
            <a:lvl7pPr marL="2835187" indent="-212718" defTabSz="854049" eaLnBrk="0" fontAlgn="base" hangingPunct="0">
              <a:spcBef>
                <a:spcPct val="30000"/>
              </a:spcBef>
              <a:spcAft>
                <a:spcPct val="0"/>
              </a:spcAft>
              <a:defRPr sz="1200">
                <a:solidFill>
                  <a:schemeClr val="tx1"/>
                </a:solidFill>
                <a:latin typeface="Arial Unicode MS" pitchFamily="34" charset="-128"/>
              </a:defRPr>
            </a:lvl7pPr>
            <a:lvl8pPr marL="3292372" indent="-212718" defTabSz="854049" eaLnBrk="0" fontAlgn="base" hangingPunct="0">
              <a:spcBef>
                <a:spcPct val="30000"/>
              </a:spcBef>
              <a:spcAft>
                <a:spcPct val="0"/>
              </a:spcAft>
              <a:defRPr sz="1200">
                <a:solidFill>
                  <a:schemeClr val="tx1"/>
                </a:solidFill>
                <a:latin typeface="Arial Unicode MS" pitchFamily="34" charset="-128"/>
              </a:defRPr>
            </a:lvl8pPr>
            <a:lvl9pPr marL="3749558" indent="-212718" defTabSz="854049" eaLnBrk="0" fontAlgn="base" hangingPunct="0">
              <a:spcBef>
                <a:spcPct val="30000"/>
              </a:spcBef>
              <a:spcAft>
                <a:spcPct val="0"/>
              </a:spcAft>
              <a:defRPr sz="1200">
                <a:solidFill>
                  <a:schemeClr val="tx1"/>
                </a:solidFill>
                <a:latin typeface="Arial Unicode MS" pitchFamily="34" charset="-128"/>
              </a:defRPr>
            </a:lvl9pPr>
          </a:lstStyle>
          <a:p>
            <a:pPr>
              <a:spcBef>
                <a:spcPct val="0"/>
              </a:spcBef>
            </a:pPr>
            <a:fld id="{EC075770-FEAA-472F-85E9-E6C9A240C93B}" type="slidenum">
              <a:rPr lang="en-US" altLang="en-US" sz="1000">
                <a:solidFill>
                  <a:prstClr val="black"/>
                </a:solidFill>
                <a:latin typeface="Arial" charset="0"/>
              </a:rPr>
              <a:pPr>
                <a:spcBef>
                  <a:spcPct val="0"/>
                </a:spcBef>
              </a:pPr>
              <a:t>21</a:t>
            </a:fld>
            <a:endParaRPr lang="en-US" altLang="en-US" sz="1000" dirty="0">
              <a:solidFill>
                <a:prstClr val="black"/>
              </a:solidFill>
              <a:latin typeface="Arial" charset="0"/>
            </a:endParaRPr>
          </a:p>
        </p:txBody>
      </p:sp>
      <p:sp>
        <p:nvSpPr>
          <p:cNvPr id="56323" name="Rectangle 2"/>
          <p:cNvSpPr>
            <a:spLocks noGrp="1" noRot="1" noChangeAspect="1" noChangeArrowheads="1" noTextEdit="1"/>
          </p:cNvSpPr>
          <p:nvPr>
            <p:ph type="sldImg"/>
          </p:nvPr>
        </p:nvSpPr>
        <p:spPr>
          <a:xfrm>
            <a:off x="1147763" y="688975"/>
            <a:ext cx="4567237" cy="3425825"/>
          </a:xfrm>
          <a:ln/>
        </p:spPr>
      </p:sp>
      <p:sp>
        <p:nvSpPr>
          <p:cNvPr id="56324" name="Rectangle 3"/>
          <p:cNvSpPr>
            <a:spLocks noGrp="1" noChangeArrowheads="1"/>
          </p:cNvSpPr>
          <p:nvPr>
            <p:ph type="body" idx="1"/>
          </p:nvPr>
        </p:nvSpPr>
        <p:spPr>
          <a:xfrm>
            <a:off x="685800" y="4342464"/>
            <a:ext cx="5486400" cy="4112926"/>
          </a:xfrm>
          <a:noFill/>
        </p:spPr>
        <p:txBody>
          <a:bodyPr/>
          <a:lstStyle/>
          <a:p>
            <a:pPr eaLnBrk="1" hangingPunct="1"/>
            <a:endParaRPr lang="en-US" altLang="en-US" dirty="0" smtClean="0"/>
          </a:p>
          <a:p>
            <a:pPr eaLnBrk="1" hangingPunct="1"/>
            <a:endParaRPr lang="en-US" altLang="en-US" dirty="0" smtClean="0"/>
          </a:p>
          <a:p>
            <a:pPr eaLnBrk="1" hangingPunct="1"/>
            <a:r>
              <a:rPr lang="en-US" altLang="en-US" dirty="0" smtClean="0"/>
              <a:t>____________________________________________________________________________________________________________________</a:t>
            </a:r>
          </a:p>
          <a:p>
            <a:pPr eaLnBrk="1" hangingPunct="1"/>
            <a:r>
              <a:rPr lang="en-US" altLang="en-US" dirty="0" smtClean="0"/>
              <a:t>Lewis’ Notes:</a:t>
            </a:r>
          </a:p>
          <a:p>
            <a:pPr eaLnBrk="1" hangingPunct="1"/>
            <a:r>
              <a:rPr lang="en-US" altLang="en-US" dirty="0" smtClean="0"/>
              <a:t>Drawn from standard cited report for all levels</a:t>
            </a:r>
            <a:r>
              <a:rPr lang="en-US" altLang="en-US" baseline="0" dirty="0" smtClean="0"/>
              <a:t> of ChemNEP inspections with 119 violations and then sorted by frequently cited most to least.  </a:t>
            </a:r>
            <a:endParaRPr lang="en-US" alt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1D353E-26CD-497D-8F11-1CCCE13F0BF7}"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121808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B56C4-DE3C-4117-9B90-0D13094B4ED6}" type="slidenum">
              <a:rPr lang="en-US" smtClean="0"/>
              <a:t>2</a:t>
            </a:fld>
            <a:endParaRPr lang="en-US" dirty="0"/>
          </a:p>
        </p:txBody>
      </p:sp>
    </p:spTree>
    <p:extLst>
      <p:ext uri="{BB962C8B-B14F-4D97-AF65-F5344CB8AC3E}">
        <p14:creationId xmlns:p14="http://schemas.microsoft.com/office/powerpoint/2010/main" val="349269505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D3B56C4-DE3C-4117-9B90-0D13094B4ED6}" type="slidenum">
              <a:rPr lang="en-US" smtClean="0"/>
              <a:t>3</a:t>
            </a:fld>
            <a:endParaRPr lang="en-US" dirty="0"/>
          </a:p>
        </p:txBody>
      </p:sp>
    </p:spTree>
    <p:extLst>
      <p:ext uri="{BB962C8B-B14F-4D97-AF65-F5344CB8AC3E}">
        <p14:creationId xmlns:p14="http://schemas.microsoft.com/office/powerpoint/2010/main" val="35257423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p:spPr>
        <p:txBody>
          <a:bodyPr/>
          <a:lstStyle>
            <a:lvl1pPr defTabSz="864573" eaLnBrk="0" hangingPunct="0">
              <a:spcBef>
                <a:spcPct val="30000"/>
              </a:spcBef>
              <a:defRPr sz="1200">
                <a:solidFill>
                  <a:schemeClr val="tx1"/>
                </a:solidFill>
                <a:latin typeface="Arial" charset="0"/>
              </a:defRPr>
            </a:lvl1pPr>
            <a:lvl2pPr marL="729045" indent="-280402" defTabSz="864573" eaLnBrk="0" hangingPunct="0">
              <a:spcBef>
                <a:spcPct val="30000"/>
              </a:spcBef>
              <a:defRPr sz="1200">
                <a:solidFill>
                  <a:schemeClr val="tx1"/>
                </a:solidFill>
                <a:latin typeface="Arial" charset="0"/>
              </a:defRPr>
            </a:lvl2pPr>
            <a:lvl3pPr marL="1121608" indent="-224321" defTabSz="864573" eaLnBrk="0" hangingPunct="0">
              <a:spcBef>
                <a:spcPct val="30000"/>
              </a:spcBef>
              <a:defRPr sz="1200">
                <a:solidFill>
                  <a:schemeClr val="tx1"/>
                </a:solidFill>
                <a:latin typeface="Arial" charset="0"/>
              </a:defRPr>
            </a:lvl3pPr>
            <a:lvl4pPr marL="1570252" indent="-224321" defTabSz="864573" eaLnBrk="0" hangingPunct="0">
              <a:spcBef>
                <a:spcPct val="30000"/>
              </a:spcBef>
              <a:defRPr sz="1200">
                <a:solidFill>
                  <a:schemeClr val="tx1"/>
                </a:solidFill>
                <a:latin typeface="Arial" charset="0"/>
              </a:defRPr>
            </a:lvl4pPr>
            <a:lvl5pPr marL="2018894" indent="-224321" defTabSz="864573" eaLnBrk="0" hangingPunct="0">
              <a:spcBef>
                <a:spcPct val="30000"/>
              </a:spcBef>
              <a:defRPr sz="1200">
                <a:solidFill>
                  <a:schemeClr val="tx1"/>
                </a:solidFill>
                <a:latin typeface="Arial" charset="0"/>
              </a:defRPr>
            </a:lvl5pPr>
            <a:lvl6pPr marL="2467538" indent="-224321" defTabSz="864573" eaLnBrk="0" fontAlgn="base" hangingPunct="0">
              <a:spcBef>
                <a:spcPct val="30000"/>
              </a:spcBef>
              <a:spcAft>
                <a:spcPct val="0"/>
              </a:spcAft>
              <a:defRPr sz="1200">
                <a:solidFill>
                  <a:schemeClr val="tx1"/>
                </a:solidFill>
                <a:latin typeface="Arial" charset="0"/>
              </a:defRPr>
            </a:lvl6pPr>
            <a:lvl7pPr marL="2916181" indent="-224321" defTabSz="864573" eaLnBrk="0" fontAlgn="base" hangingPunct="0">
              <a:spcBef>
                <a:spcPct val="30000"/>
              </a:spcBef>
              <a:spcAft>
                <a:spcPct val="0"/>
              </a:spcAft>
              <a:defRPr sz="1200">
                <a:solidFill>
                  <a:schemeClr val="tx1"/>
                </a:solidFill>
                <a:latin typeface="Arial" charset="0"/>
              </a:defRPr>
            </a:lvl7pPr>
            <a:lvl8pPr marL="3364824" indent="-224321" defTabSz="864573" eaLnBrk="0" fontAlgn="base" hangingPunct="0">
              <a:spcBef>
                <a:spcPct val="30000"/>
              </a:spcBef>
              <a:spcAft>
                <a:spcPct val="0"/>
              </a:spcAft>
              <a:defRPr sz="1200">
                <a:solidFill>
                  <a:schemeClr val="tx1"/>
                </a:solidFill>
                <a:latin typeface="Arial" charset="0"/>
              </a:defRPr>
            </a:lvl8pPr>
            <a:lvl9pPr marL="3813467" indent="-224321" defTabSz="864573"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19ED816-8432-402D-B4BF-6A78BCD527D5}" type="slidenum">
              <a:rPr lang="en-US" altLang="en-US" smtClean="0">
                <a:solidFill>
                  <a:prstClr val="black"/>
                </a:solidFill>
              </a:rPr>
              <a:pPr eaLnBrk="1" hangingPunct="1">
                <a:spcBef>
                  <a:spcPct val="0"/>
                </a:spcBef>
              </a:pPr>
              <a:t>4</a:t>
            </a:fld>
            <a:endParaRPr lang="en-US" altLang="en-US" dirty="0" smtClean="0">
              <a:solidFill>
                <a:prstClr val="black"/>
              </a:solidFill>
            </a:endParaRPr>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864547" eaLnBrk="0" hangingPunct="0">
              <a:spcBef>
                <a:spcPct val="30000"/>
              </a:spcBef>
              <a:defRPr sz="1200">
                <a:solidFill>
                  <a:schemeClr val="tx1"/>
                </a:solidFill>
                <a:latin typeface="Arial" charset="0"/>
              </a:defRPr>
            </a:lvl1pPr>
            <a:lvl2pPr marL="729022" indent="-280394" defTabSz="864547" eaLnBrk="0" hangingPunct="0">
              <a:spcBef>
                <a:spcPct val="30000"/>
              </a:spcBef>
              <a:defRPr sz="1200">
                <a:solidFill>
                  <a:schemeClr val="tx1"/>
                </a:solidFill>
                <a:latin typeface="Arial" charset="0"/>
              </a:defRPr>
            </a:lvl2pPr>
            <a:lvl3pPr marL="1121573" indent="-224314" defTabSz="864547" eaLnBrk="0" hangingPunct="0">
              <a:spcBef>
                <a:spcPct val="30000"/>
              </a:spcBef>
              <a:defRPr sz="1200">
                <a:solidFill>
                  <a:schemeClr val="tx1"/>
                </a:solidFill>
                <a:latin typeface="Arial" charset="0"/>
              </a:defRPr>
            </a:lvl3pPr>
            <a:lvl4pPr marL="1570203" indent="-224314" defTabSz="864547" eaLnBrk="0" hangingPunct="0">
              <a:spcBef>
                <a:spcPct val="30000"/>
              </a:spcBef>
              <a:defRPr sz="1200">
                <a:solidFill>
                  <a:schemeClr val="tx1"/>
                </a:solidFill>
                <a:latin typeface="Arial" charset="0"/>
              </a:defRPr>
            </a:lvl4pPr>
            <a:lvl5pPr marL="2018831" indent="-224314" defTabSz="864547" eaLnBrk="0" hangingPunct="0">
              <a:spcBef>
                <a:spcPct val="30000"/>
              </a:spcBef>
              <a:defRPr sz="1200">
                <a:solidFill>
                  <a:schemeClr val="tx1"/>
                </a:solidFill>
                <a:latin typeface="Arial" charset="0"/>
              </a:defRPr>
            </a:lvl5pPr>
            <a:lvl6pPr marL="2467462" indent="-224314" defTabSz="864547" eaLnBrk="0" fontAlgn="base" hangingPunct="0">
              <a:spcBef>
                <a:spcPct val="30000"/>
              </a:spcBef>
              <a:spcAft>
                <a:spcPct val="0"/>
              </a:spcAft>
              <a:defRPr sz="1200">
                <a:solidFill>
                  <a:schemeClr val="tx1"/>
                </a:solidFill>
                <a:latin typeface="Arial" charset="0"/>
              </a:defRPr>
            </a:lvl6pPr>
            <a:lvl7pPr marL="2916090" indent="-224314" defTabSz="864547" eaLnBrk="0" fontAlgn="base" hangingPunct="0">
              <a:spcBef>
                <a:spcPct val="30000"/>
              </a:spcBef>
              <a:spcAft>
                <a:spcPct val="0"/>
              </a:spcAft>
              <a:defRPr sz="1200">
                <a:solidFill>
                  <a:schemeClr val="tx1"/>
                </a:solidFill>
                <a:latin typeface="Arial" charset="0"/>
              </a:defRPr>
            </a:lvl7pPr>
            <a:lvl8pPr marL="3364719" indent="-224314" defTabSz="864547" eaLnBrk="0" fontAlgn="base" hangingPunct="0">
              <a:spcBef>
                <a:spcPct val="30000"/>
              </a:spcBef>
              <a:spcAft>
                <a:spcPct val="0"/>
              </a:spcAft>
              <a:defRPr sz="1200">
                <a:solidFill>
                  <a:schemeClr val="tx1"/>
                </a:solidFill>
                <a:latin typeface="Arial" charset="0"/>
              </a:defRPr>
            </a:lvl8pPr>
            <a:lvl9pPr marL="3813349" indent="-224314" defTabSz="86454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8BFD32-10C2-4209-812D-B346DD238890}" type="slidenum">
              <a:rPr lang="en-US" altLang="en-US" smtClean="0">
                <a:solidFill>
                  <a:prstClr val="black"/>
                </a:solidFill>
              </a:rPr>
              <a:pPr eaLnBrk="1" hangingPunct="1">
                <a:spcBef>
                  <a:spcPct val="0"/>
                </a:spcBef>
              </a:pPr>
              <a:t>5</a:t>
            </a:fld>
            <a:endParaRPr lang="en-US" altLang="en-US" dirty="0" smtClean="0">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B56C4-DE3C-4117-9B90-0D13094B4ED6}" type="slidenum">
              <a:rPr lang="en-US" smtClean="0"/>
              <a:t>6</a:t>
            </a:fld>
            <a:endParaRPr lang="en-US" dirty="0"/>
          </a:p>
        </p:txBody>
      </p:sp>
    </p:spTree>
    <p:extLst>
      <p:ext uri="{BB962C8B-B14F-4D97-AF65-F5344CB8AC3E}">
        <p14:creationId xmlns:p14="http://schemas.microsoft.com/office/powerpoint/2010/main" val="38106926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defTabSz="864547" eaLnBrk="0" hangingPunct="0">
              <a:spcBef>
                <a:spcPct val="30000"/>
              </a:spcBef>
              <a:defRPr sz="1200">
                <a:solidFill>
                  <a:schemeClr val="tx1"/>
                </a:solidFill>
                <a:latin typeface="Arial" charset="0"/>
              </a:defRPr>
            </a:lvl1pPr>
            <a:lvl2pPr marL="729022" indent="-280394" defTabSz="864547" eaLnBrk="0" hangingPunct="0">
              <a:spcBef>
                <a:spcPct val="30000"/>
              </a:spcBef>
              <a:defRPr sz="1200">
                <a:solidFill>
                  <a:schemeClr val="tx1"/>
                </a:solidFill>
                <a:latin typeface="Arial" charset="0"/>
              </a:defRPr>
            </a:lvl2pPr>
            <a:lvl3pPr marL="1121573" indent="-224314" defTabSz="864547" eaLnBrk="0" hangingPunct="0">
              <a:spcBef>
                <a:spcPct val="30000"/>
              </a:spcBef>
              <a:defRPr sz="1200">
                <a:solidFill>
                  <a:schemeClr val="tx1"/>
                </a:solidFill>
                <a:latin typeface="Arial" charset="0"/>
              </a:defRPr>
            </a:lvl3pPr>
            <a:lvl4pPr marL="1570203" indent="-224314" defTabSz="864547" eaLnBrk="0" hangingPunct="0">
              <a:spcBef>
                <a:spcPct val="30000"/>
              </a:spcBef>
              <a:defRPr sz="1200">
                <a:solidFill>
                  <a:schemeClr val="tx1"/>
                </a:solidFill>
                <a:latin typeface="Arial" charset="0"/>
              </a:defRPr>
            </a:lvl4pPr>
            <a:lvl5pPr marL="2018831" indent="-224314" defTabSz="864547" eaLnBrk="0" hangingPunct="0">
              <a:spcBef>
                <a:spcPct val="30000"/>
              </a:spcBef>
              <a:defRPr sz="1200">
                <a:solidFill>
                  <a:schemeClr val="tx1"/>
                </a:solidFill>
                <a:latin typeface="Arial" charset="0"/>
              </a:defRPr>
            </a:lvl5pPr>
            <a:lvl6pPr marL="2467462" indent="-224314" defTabSz="864547" eaLnBrk="0" fontAlgn="base" hangingPunct="0">
              <a:spcBef>
                <a:spcPct val="30000"/>
              </a:spcBef>
              <a:spcAft>
                <a:spcPct val="0"/>
              </a:spcAft>
              <a:defRPr sz="1200">
                <a:solidFill>
                  <a:schemeClr val="tx1"/>
                </a:solidFill>
                <a:latin typeface="Arial" charset="0"/>
              </a:defRPr>
            </a:lvl6pPr>
            <a:lvl7pPr marL="2916090" indent="-224314" defTabSz="864547" eaLnBrk="0" fontAlgn="base" hangingPunct="0">
              <a:spcBef>
                <a:spcPct val="30000"/>
              </a:spcBef>
              <a:spcAft>
                <a:spcPct val="0"/>
              </a:spcAft>
              <a:defRPr sz="1200">
                <a:solidFill>
                  <a:schemeClr val="tx1"/>
                </a:solidFill>
                <a:latin typeface="Arial" charset="0"/>
              </a:defRPr>
            </a:lvl7pPr>
            <a:lvl8pPr marL="3364719" indent="-224314" defTabSz="864547" eaLnBrk="0" fontAlgn="base" hangingPunct="0">
              <a:spcBef>
                <a:spcPct val="30000"/>
              </a:spcBef>
              <a:spcAft>
                <a:spcPct val="0"/>
              </a:spcAft>
              <a:defRPr sz="1200">
                <a:solidFill>
                  <a:schemeClr val="tx1"/>
                </a:solidFill>
                <a:latin typeface="Arial" charset="0"/>
              </a:defRPr>
            </a:lvl8pPr>
            <a:lvl9pPr marL="3813349" indent="-224314" defTabSz="864547" eaLnBrk="0" fontAlgn="base" hangingPunct="0">
              <a:spcBef>
                <a:spcPct val="30000"/>
              </a:spcBef>
              <a:spcAft>
                <a:spcPct val="0"/>
              </a:spcAft>
              <a:defRPr sz="1200">
                <a:solidFill>
                  <a:schemeClr val="tx1"/>
                </a:solidFill>
                <a:latin typeface="Arial" charset="0"/>
              </a:defRPr>
            </a:lvl9pPr>
          </a:lstStyle>
          <a:p>
            <a:pPr eaLnBrk="1" hangingPunct="1">
              <a:spcBef>
                <a:spcPct val="0"/>
              </a:spcBef>
            </a:pPr>
            <a:fld id="{328BFD32-10C2-4209-812D-B346DD238890}" type="slidenum">
              <a:rPr lang="en-US" altLang="en-US" smtClean="0">
                <a:solidFill>
                  <a:prstClr val="black"/>
                </a:solidFill>
              </a:rPr>
              <a:pPr eaLnBrk="1" hangingPunct="1">
                <a:spcBef>
                  <a:spcPct val="0"/>
                </a:spcBef>
              </a:pPr>
              <a:t>7</a:t>
            </a:fld>
            <a:endParaRPr lang="en-US" altLang="en-US" dirty="0" smtClean="0">
              <a:solidFill>
                <a:prstClr val="black"/>
              </a:solidFill>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B56C4-DE3C-4117-9B90-0D13094B4ED6}" type="slidenum">
              <a:rPr lang="en-US" smtClean="0"/>
              <a:t>8</a:t>
            </a:fld>
            <a:endParaRPr lang="en-US" dirty="0"/>
          </a:p>
        </p:txBody>
      </p:sp>
    </p:spTree>
    <p:extLst>
      <p:ext uri="{BB962C8B-B14F-4D97-AF65-F5344CB8AC3E}">
        <p14:creationId xmlns:p14="http://schemas.microsoft.com/office/powerpoint/2010/main" val="337581316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ED3B56C4-DE3C-4117-9B90-0D13094B4ED6}" type="slidenum">
              <a:rPr lang="en-US" smtClean="0"/>
              <a:t>9</a:t>
            </a:fld>
            <a:endParaRPr lang="en-US" dirty="0"/>
          </a:p>
        </p:txBody>
      </p:sp>
    </p:spTree>
    <p:extLst>
      <p:ext uri="{BB962C8B-B14F-4D97-AF65-F5344CB8AC3E}">
        <p14:creationId xmlns:p14="http://schemas.microsoft.com/office/powerpoint/2010/main" val="230990544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image" Target="../media/image4.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pic>
        <p:nvPicPr>
          <p:cNvPr id="4" name="Picture 2" descr="PowerPoint 6"/>
          <p:cNvPicPr>
            <a:picLocks noChangeAspect="1" noChangeArrowheads="1"/>
          </p:cNvPicPr>
          <p:nvPr userDrawn="1"/>
        </p:nvPicPr>
        <p:blipFill>
          <a:blip r:embed="rId2" cstate="email">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owerPoint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03207739"/>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49676252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66061033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56375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p14="http://schemas.microsoft.com/office/powerpoint/2010/main" val="261596249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3125670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3627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1070242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 descr="PowerPoint 6"/>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PowerPoint5"/>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171" name="Rectangle 3"/>
          <p:cNvSpPr>
            <a:spLocks noGrp="1" noChangeArrowheads="1"/>
          </p:cNvSpPr>
          <p:nvPr>
            <p:ph type="ctrTitle"/>
          </p:nvPr>
        </p:nvSpPr>
        <p:spPr>
          <a:xfrm>
            <a:off x="685800" y="2130425"/>
            <a:ext cx="7772400" cy="1470025"/>
          </a:xfrm>
        </p:spPr>
        <p:txBody>
          <a:bodyPr/>
          <a:lstStyle>
            <a:lvl1pPr>
              <a:defRPr/>
            </a:lvl1pPr>
          </a:lstStyle>
          <a:p>
            <a:pPr lvl="0"/>
            <a:r>
              <a:rPr lang="en-US" altLang="en-US" noProof="0" smtClean="0"/>
              <a:t>Click to edit Master title style</a:t>
            </a:r>
          </a:p>
        </p:txBody>
      </p:sp>
      <p:sp>
        <p:nvSpPr>
          <p:cNvPr id="7172" name="Rectangle 4"/>
          <p:cNvSpPr>
            <a:spLocks noGrp="1" noChangeArrowheads="1"/>
          </p:cNvSpPr>
          <p:nvPr>
            <p:ph type="subTitle" idx="1"/>
          </p:nvPr>
        </p:nvSpPr>
        <p:spPr>
          <a:xfrm>
            <a:off x="1371600" y="3886200"/>
            <a:ext cx="6400800" cy="1752600"/>
          </a:xfrm>
        </p:spPr>
        <p:txBody>
          <a:bodyPr/>
          <a:lstStyle>
            <a:lvl1pPr marL="0" indent="0" algn="ctr">
              <a:buFontTx/>
              <a:buNone/>
              <a:defRPr/>
            </a:lvl1pPr>
          </a:lstStyle>
          <a:p>
            <a:pPr lvl="0"/>
            <a:r>
              <a:rPr lang="en-US" altLang="en-US" noProof="0" smtClean="0"/>
              <a:t>Click to edit Master subtitle style</a:t>
            </a:r>
          </a:p>
        </p:txBody>
      </p:sp>
    </p:spTree>
    <p:extLst>
      <p:ext uri="{BB962C8B-B14F-4D97-AF65-F5344CB8AC3E}">
        <p14:creationId xmlns:p14="http://schemas.microsoft.com/office/powerpoint/2010/main" val="956043154"/>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E6611B3E-6D51-4766-96FB-2982D0DF59D6}"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09102806"/>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11"/>
          <p:cNvSpPr>
            <a:spLocks noGrp="1" noChangeArrowheads="1"/>
          </p:cNvSpPr>
          <p:nvPr>
            <p:ph type="sldNum" sz="quarter" idx="10"/>
          </p:nvPr>
        </p:nvSpPr>
        <p:spPr>
          <a:ln/>
        </p:spPr>
        <p:txBody>
          <a:bodyPr/>
          <a:lstStyle>
            <a:lvl1pPr>
              <a:defRPr/>
            </a:lvl1pPr>
          </a:lstStyle>
          <a:p>
            <a:pPr>
              <a:defRPr/>
            </a:pPr>
            <a:fld id="{928CA23A-BB08-423E-986A-2C771E730B4B}"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007723579"/>
      </p:ext>
    </p:extLst>
  </p:cSld>
  <p:clrMapOvr>
    <a:masterClrMapping/>
  </p:clrMapOvr>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5D7C261F-CA9C-4511-921B-3F40CCAAA99C}"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261127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097280"/>
          </a:xfrm>
        </p:spPr>
        <p:txBody>
          <a:bodyPr/>
          <a:lstStyle>
            <a:lvl1pPr>
              <a:defRPr sz="4000" b="1"/>
            </a:lvl1p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Slide Number Placeholder 3"/>
          <p:cNvSpPr>
            <a:spLocks noGrp="1"/>
          </p:cNvSpPr>
          <p:nvPr>
            <p:ph type="sldNum" sz="quarter" idx="11"/>
          </p:nvPr>
        </p:nvSpPr>
        <p:spPr>
          <a:xfrm>
            <a:off x="136438" y="6340475"/>
            <a:ext cx="457200" cy="365125"/>
          </a:xfrm>
          <a:prstGeom prst="rect">
            <a:avLst/>
          </a:prstGeom>
        </p:spPr>
        <p:txBody>
          <a:bodyPr/>
          <a:lstStyle>
            <a:lvl1pPr algn="ctr">
              <a:buNone/>
              <a:defRPr sz="1200" i="0">
                <a:solidFill>
                  <a:schemeClr val="tx1"/>
                </a:solidFill>
              </a:defRPr>
            </a:lvl1pPr>
          </a:lstStyle>
          <a:p>
            <a:fld id="{0FD9C315-5DB4-4B9C-9D67-7AC409648E1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453037500"/>
      </p:ext>
    </p:extLst>
  </p:cSld>
  <p:clrMapOvr>
    <a:masterClrMapping/>
  </p:clrMapOvr>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11"/>
          <p:cNvSpPr>
            <a:spLocks noGrp="1" noChangeArrowheads="1"/>
          </p:cNvSpPr>
          <p:nvPr>
            <p:ph type="sldNum" sz="quarter" idx="10"/>
          </p:nvPr>
        </p:nvSpPr>
        <p:spPr>
          <a:ln/>
        </p:spPr>
        <p:txBody>
          <a:bodyPr/>
          <a:lstStyle>
            <a:lvl1pPr>
              <a:defRPr/>
            </a:lvl1pPr>
          </a:lstStyle>
          <a:p>
            <a:pPr>
              <a:defRPr/>
            </a:pPr>
            <a:fld id="{2834805B-4AE6-4D18-B764-61DEF8620F05}"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8728500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0B7FC32D-94D9-4782-8897-CA95C2D9520F}"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9983231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1"/>
          <p:cNvSpPr>
            <a:spLocks noGrp="1" noChangeArrowheads="1"/>
          </p:cNvSpPr>
          <p:nvPr>
            <p:ph type="sldNum" sz="quarter" idx="10"/>
          </p:nvPr>
        </p:nvSpPr>
        <p:spPr>
          <a:ln/>
        </p:spPr>
        <p:txBody>
          <a:bodyPr/>
          <a:lstStyle>
            <a:lvl1pPr>
              <a:defRPr/>
            </a:lvl1pPr>
          </a:lstStyle>
          <a:p>
            <a:pPr>
              <a:defRPr/>
            </a:pPr>
            <a:fld id="{8EEC4F82-4A67-419D-94DA-E566BE22F10E}"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9066103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55474255-AE5B-47FD-945D-9BC68D3ABA28}"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795100846"/>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11"/>
          <p:cNvSpPr>
            <a:spLocks noGrp="1" noChangeArrowheads="1"/>
          </p:cNvSpPr>
          <p:nvPr>
            <p:ph type="sldNum" sz="quarter" idx="10"/>
          </p:nvPr>
        </p:nvSpPr>
        <p:spPr>
          <a:ln/>
        </p:spPr>
        <p:txBody>
          <a:bodyPr/>
          <a:lstStyle>
            <a:lvl1pPr>
              <a:defRPr/>
            </a:lvl1pPr>
          </a:lstStyle>
          <a:p>
            <a:pPr>
              <a:defRPr/>
            </a:pPr>
            <a:fld id="{536FDD16-727D-4E23-BCCD-E788C178FDE1}"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88310742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8F6DF9C7-0B1C-40BD-A6ED-BFA3D18D118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41306783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0"/>
            <a:ext cx="2171700" cy="61261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0" y="0"/>
            <a:ext cx="6362700" cy="61261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11"/>
          <p:cNvSpPr>
            <a:spLocks noGrp="1" noChangeArrowheads="1"/>
          </p:cNvSpPr>
          <p:nvPr>
            <p:ph type="sldNum" sz="quarter" idx="10"/>
          </p:nvPr>
        </p:nvSpPr>
        <p:spPr>
          <a:ln/>
        </p:spPr>
        <p:txBody>
          <a:bodyPr/>
          <a:lstStyle>
            <a:lvl1pPr>
              <a:defRPr/>
            </a:lvl1pPr>
          </a:lstStyle>
          <a:p>
            <a:pPr>
              <a:defRPr/>
            </a:pPr>
            <a:fld id="{68D31F3A-6CF7-4229-A1CF-86B405F5B3FA}"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66746430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0" y="0"/>
            <a:ext cx="8686800" cy="61261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11"/>
          <p:cNvSpPr>
            <a:spLocks noGrp="1" noChangeArrowheads="1"/>
          </p:cNvSpPr>
          <p:nvPr>
            <p:ph type="sldNum" sz="quarter" idx="10"/>
          </p:nvPr>
        </p:nvSpPr>
        <p:spPr>
          <a:ln/>
        </p:spPr>
        <p:txBody>
          <a:bodyPr/>
          <a:lstStyle>
            <a:lvl1pPr>
              <a:defRPr/>
            </a:lvl1pPr>
          </a:lstStyle>
          <a:p>
            <a:pPr>
              <a:defRPr/>
            </a:pPr>
            <a:fld id="{4822F115-CEAB-4A29-90B2-A1063DC0F0BD}"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46683917"/>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AndTx" preserve="1">
  <p:cSld name="Title, Content and Tex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648200" y="19812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81811C4B-298C-4492-9157-FCA17C035AC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3652346316"/>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9812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44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11"/>
          <p:cNvSpPr>
            <a:spLocks noGrp="1" noChangeArrowheads="1"/>
          </p:cNvSpPr>
          <p:nvPr>
            <p:ph type="sldNum" sz="quarter" idx="10"/>
          </p:nvPr>
        </p:nvSpPr>
        <p:spPr>
          <a:ln/>
        </p:spPr>
        <p:txBody>
          <a:bodyPr/>
          <a:lstStyle>
            <a:lvl1pPr>
              <a:defRPr/>
            </a:lvl1pPr>
          </a:lstStyle>
          <a:p>
            <a:pPr>
              <a:defRPr/>
            </a:pPr>
            <a:fld id="{8FC28AB3-F9B0-4FB8-84F3-C397CB114B7F}"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38198479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097280"/>
          </a:xfrm>
        </p:spPr>
        <p:txBody>
          <a:bodyPr/>
          <a:lstStyle>
            <a:lvl1pPr>
              <a:defRPr sz="4000" b="1"/>
            </a:lvl1pPr>
          </a:lstStyle>
          <a:p>
            <a:r>
              <a:rPr lang="en-US" smtClean="0"/>
              <a:t>Click to edit Master title style</a:t>
            </a:r>
            <a:endParaRPr lang="en-US"/>
          </a:p>
        </p:txBody>
      </p:sp>
      <p:sp>
        <p:nvSpPr>
          <p:cNvPr id="3" name="Footer Placeholder 2"/>
          <p:cNvSpPr>
            <a:spLocks noGrp="1"/>
          </p:cNvSpPr>
          <p:nvPr>
            <p:ph type="ftr" sz="quarter" idx="10"/>
          </p:nvPr>
        </p:nvSpPr>
        <p:spPr/>
        <p:txBody>
          <a:bodyPr/>
          <a:lstStyle/>
          <a:p>
            <a:endParaRPr lang="en-US" dirty="0">
              <a:solidFill>
                <a:srgbClr val="000000">
                  <a:tint val="75000"/>
                </a:srgbClr>
              </a:solidFill>
            </a:endParaRPr>
          </a:p>
        </p:txBody>
      </p:sp>
      <p:sp>
        <p:nvSpPr>
          <p:cNvPr id="4" name="Slide Number Placeholder 3"/>
          <p:cNvSpPr>
            <a:spLocks noGrp="1"/>
          </p:cNvSpPr>
          <p:nvPr>
            <p:ph type="sldNum" sz="quarter" idx="11"/>
          </p:nvPr>
        </p:nvSpPr>
        <p:spPr>
          <a:xfrm>
            <a:off x="136438" y="6340475"/>
            <a:ext cx="457200" cy="365125"/>
          </a:xfrm>
          <a:prstGeom prst="rect">
            <a:avLst/>
          </a:prstGeom>
        </p:spPr>
        <p:txBody>
          <a:bodyPr/>
          <a:lstStyle>
            <a:lvl1pPr algn="ctr">
              <a:buNone/>
              <a:defRPr sz="1200" i="0">
                <a:solidFill>
                  <a:schemeClr val="tx1"/>
                </a:solidFill>
              </a:defRPr>
            </a:lvl1pPr>
          </a:lstStyle>
          <a:p>
            <a:fld id="{0FD9C315-5DB4-4B9C-9D67-7AC409648E1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258569578"/>
      </p:ext>
    </p:extLst>
  </p:cSld>
  <p:clrMapOvr>
    <a:masterClrMapping/>
  </p:clrMapOvr>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001000" cy="6096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981200"/>
            <a:ext cx="8229600" cy="4144963"/>
          </a:xfrm>
        </p:spPr>
        <p:txBody>
          <a:bodyPr/>
          <a:lstStyle/>
          <a:p>
            <a:pPr lvl="0"/>
            <a:endParaRPr lang="en-US" noProof="0" dirty="0" smtClean="0"/>
          </a:p>
        </p:txBody>
      </p:sp>
      <p:sp>
        <p:nvSpPr>
          <p:cNvPr id="4" name="Rectangle 11"/>
          <p:cNvSpPr>
            <a:spLocks noGrp="1" noChangeArrowheads="1"/>
          </p:cNvSpPr>
          <p:nvPr>
            <p:ph type="sldNum" sz="quarter" idx="10"/>
          </p:nvPr>
        </p:nvSpPr>
        <p:spPr>
          <a:ln/>
        </p:spPr>
        <p:txBody>
          <a:bodyPr/>
          <a:lstStyle>
            <a:lvl1pPr>
              <a:defRPr/>
            </a:lvl1pPr>
          </a:lstStyle>
          <a:p>
            <a:pPr>
              <a:defRPr/>
            </a:pPr>
            <a:fld id="{AA3E076E-BBAC-47FB-BA40-095845A81019}"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245686013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extBox 7"/>
          <p:cNvSpPr txBox="1"/>
          <p:nvPr/>
        </p:nvSpPr>
        <p:spPr>
          <a:xfrm>
            <a:off x="1828800" y="3159760"/>
            <a:ext cx="457200" cy="1034129"/>
          </a:xfrm>
          <a:prstGeom prst="rect">
            <a:avLst/>
          </a:prstGeom>
          <a:noFill/>
        </p:spPr>
        <p:txBody>
          <a:bodyPr wrap="square" lIns="0" tIns="9144" rIns="0" bIns="9144" rtlCol="0" anchor="ctr" anchorCtr="0">
            <a:spAutoFit/>
          </a:bodyPr>
          <a:lstStyle/>
          <a:p>
            <a:pPr fontAlgn="base">
              <a:spcBef>
                <a:spcPct val="0"/>
              </a:spcBef>
              <a:spcAft>
                <a:spcPct val="0"/>
              </a:spcAft>
            </a:pPr>
            <a:r>
              <a:rPr lang="en-US" sz="6600" dirty="0">
                <a:solidFill>
                  <a:prstClr val="white"/>
                </a:solidFill>
                <a:effectLst>
                  <a:outerShdw blurRad="38100" dist="38100" dir="2700000" algn="tl">
                    <a:srgbClr val="000000">
                      <a:alpha val="43137"/>
                    </a:srgbClr>
                  </a:outerShdw>
                </a:effectLst>
              </a:rPr>
              <a:t>{</a:t>
            </a:r>
          </a:p>
        </p:txBody>
      </p:sp>
      <p:sp>
        <p:nvSpPr>
          <p:cNvPr id="2" name="Title 1"/>
          <p:cNvSpPr>
            <a:spLocks noGrp="1"/>
          </p:cNvSpPr>
          <p:nvPr>
            <p:ph type="ctrTitle"/>
          </p:nvPr>
        </p:nvSpPr>
        <p:spPr>
          <a:xfrm>
            <a:off x="777240" y="1219200"/>
            <a:ext cx="7543800" cy="2152650"/>
          </a:xfrm>
        </p:spPr>
        <p:txBody>
          <a:bodyPr>
            <a:noAutofit/>
          </a:bodyPr>
          <a:lstStyle>
            <a:lvl1pPr>
              <a:defRPr sz="6000">
                <a:solidFill>
                  <a:schemeClr val="tx1"/>
                </a:solidFill>
              </a:defRPr>
            </a:lvl1pPr>
          </a:lstStyle>
          <a:p>
            <a:r>
              <a:rPr lang="en-US"/>
              <a:t>Click to edit Master title style</a:t>
            </a:r>
            <a:endParaRPr lang="en-US" dirty="0"/>
          </a:p>
        </p:txBody>
      </p:sp>
      <p:sp>
        <p:nvSpPr>
          <p:cNvPr id="3" name="Subtitle 2"/>
          <p:cNvSpPr>
            <a:spLocks noGrp="1"/>
          </p:cNvSpPr>
          <p:nvPr>
            <p:ph type="subTitle" idx="1"/>
          </p:nvPr>
        </p:nvSpPr>
        <p:spPr>
          <a:xfrm>
            <a:off x="2133600" y="3375491"/>
            <a:ext cx="6172200" cy="685800"/>
          </a:xfrm>
        </p:spPr>
        <p:txBody>
          <a:bodyPr anchor="ctr"/>
          <a:lstStyle>
            <a:lvl1pPr marL="0" indent="0" algn="l">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15" name="Date Placeholder 14"/>
          <p:cNvSpPr>
            <a:spLocks noGrp="1"/>
          </p:cNvSpPr>
          <p:nvPr>
            <p:ph type="dt" sz="half" idx="10"/>
          </p:nvPr>
        </p:nvSpPr>
        <p:spPr/>
        <p:txBody>
          <a:bodyPr/>
          <a:lstStyle/>
          <a:p>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fld id="{687D7A59-36E2-48B9-B146-C1E59501F63F}" type="slidenum">
              <a:rPr lang="en-US" smtClean="0">
                <a:solidFill>
                  <a:prstClr val="white">
                    <a:alpha val="60000"/>
                  </a:prstClr>
                </a:solidFill>
              </a: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endParaRPr lang="en-US" dirty="0">
              <a:solidFill>
                <a:prstClr val="white">
                  <a:alpha val="60000"/>
                </a:prstClr>
              </a:solidFill>
            </a:endParaRPr>
          </a:p>
        </p:txBody>
      </p:sp>
      <p:sp>
        <p:nvSpPr>
          <p:cNvPr id="9" name="Freeform 8"/>
          <p:cNvSpPr/>
          <p:nvPr userDrawn="1"/>
        </p:nvSpPr>
        <p:spPr>
          <a:xfrm>
            <a:off x="-2380" y="-925"/>
            <a:ext cx="9146380" cy="6858925"/>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2002901">
                <a:moveTo>
                  <a:pt x="0" y="2002901"/>
                </a:moveTo>
                <a:lnTo>
                  <a:pt x="2836585" y="0"/>
                </a:lnTo>
                <a:lnTo>
                  <a:pt x="3352800" y="270"/>
                </a:lnTo>
                <a:lnTo>
                  <a:pt x="3352800" y="2002901"/>
                </a:lnTo>
                <a:lnTo>
                  <a:pt x="0" y="2002901"/>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Tree>
    <p:extLst>
      <p:ext uri="{BB962C8B-B14F-4D97-AF65-F5344CB8AC3E}">
        <p14:creationId xmlns:p14="http://schemas.microsoft.com/office/powerpoint/2010/main" val="30114683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152400" y="1143000"/>
            <a:ext cx="8839200" cy="4724400"/>
          </a:xfrm>
        </p:spPr>
        <p:txBody>
          <a:bodyPr>
            <a:normAutofit/>
          </a:bodyPr>
          <a:lstStyle>
            <a:lvl1pPr marL="227013" indent="-227013">
              <a:spcBef>
                <a:spcPts val="1200"/>
              </a:spcBef>
              <a:spcAft>
                <a:spcPts val="600"/>
              </a:spcAft>
              <a:buFont typeface="Arial" panose="020B0604020202020204" pitchFamily="34" charset="0"/>
              <a:buChar char="•"/>
              <a:defRPr sz="4000"/>
            </a:lvl1pPr>
            <a:lvl2pPr marL="625475" indent="-242888">
              <a:spcBef>
                <a:spcPts val="1200"/>
              </a:spcBef>
              <a:spcAft>
                <a:spcPts val="600"/>
              </a:spcAft>
              <a:buFont typeface="Arial" panose="020B0604020202020204" pitchFamily="34" charset="0"/>
              <a:buChar char="•"/>
              <a:defRPr sz="3600"/>
            </a:lvl2pPr>
            <a:lvl3pPr marL="968375" indent="-219075">
              <a:spcBef>
                <a:spcPts val="1200"/>
              </a:spcBef>
              <a:spcAft>
                <a:spcPts val="600"/>
              </a:spcAft>
              <a:buFont typeface="Arial" panose="020B0604020202020204" pitchFamily="34" charset="0"/>
              <a:buChar char="•"/>
              <a:defRPr sz="3200"/>
            </a:lvl3pPr>
            <a:lvl4pPr marL="1572768" indent="-457200">
              <a:spcBef>
                <a:spcPts val="1200"/>
              </a:spcBef>
              <a:spcAft>
                <a:spcPts val="600"/>
              </a:spcAft>
              <a:buFont typeface="Arial" panose="020B0604020202020204" pitchFamily="34" charset="0"/>
              <a:buChar char="•"/>
              <a:defRPr sz="3200"/>
            </a:lvl4pPr>
            <a:lvl5pPr marL="1847088" indent="-457200">
              <a:spcBef>
                <a:spcPts val="1200"/>
              </a:spcBef>
              <a:spcAft>
                <a:spcPts val="600"/>
              </a:spcAft>
              <a:buFont typeface="Arial" panose="020B0604020202020204" pitchFamily="34" charset="0"/>
              <a:buChar char="•"/>
              <a:defRPr sz="2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3" name="Title 12"/>
          <p:cNvSpPr>
            <a:spLocks noGrp="1"/>
          </p:cNvSpPr>
          <p:nvPr>
            <p:ph type="title"/>
          </p:nvPr>
        </p:nvSpPr>
        <p:spPr>
          <a:xfrm>
            <a:off x="152400" y="152400"/>
            <a:ext cx="8839200" cy="914400"/>
          </a:xfrm>
        </p:spPr>
        <p:txBody>
          <a:bodyPr/>
          <a:lstStyle>
            <a:lvl1pPr>
              <a:defRPr u="sng"/>
            </a:lvl1pPr>
          </a:lstStyle>
          <a:p>
            <a:r>
              <a:rPr lang="en-US" dirty="0"/>
              <a:t>Click to edit Master title style</a:t>
            </a:r>
          </a:p>
        </p:txBody>
      </p:sp>
      <p:sp>
        <p:nvSpPr>
          <p:cNvPr id="15" name="Slide Number Placeholder 14"/>
          <p:cNvSpPr>
            <a:spLocks noGrp="1"/>
          </p:cNvSpPr>
          <p:nvPr>
            <p:ph type="sldNum" sz="quarter" idx="11"/>
          </p:nvPr>
        </p:nvSpPr>
        <p:spPr>
          <a:xfrm>
            <a:off x="8671560" y="6553200"/>
            <a:ext cx="472440" cy="304800"/>
          </a:xfrm>
        </p:spPr>
        <p:txBody>
          <a:bodyPr/>
          <a:lstStyle/>
          <a:p>
            <a:fld id="{687D7A59-36E2-48B9-B146-C1E59501F63F}" type="slidenum">
              <a:rPr lang="en-US" smtClean="0">
                <a:solidFill>
                  <a:prstClr val="white">
                    <a:alpha val="60000"/>
                  </a:prstClr>
                </a:solidFill>
              </a:rPr>
              <a:pPr/>
              <a:t>‹#›</a:t>
            </a:fld>
            <a:endParaRPr lang="en-US" dirty="0">
              <a:solidFill>
                <a:prstClr val="white">
                  <a:alpha val="60000"/>
                </a:prstClr>
              </a:solidFill>
            </a:endParaRPr>
          </a:p>
        </p:txBody>
      </p:sp>
    </p:spTree>
    <p:extLst>
      <p:ext uri="{BB962C8B-B14F-4D97-AF65-F5344CB8AC3E}">
        <p14:creationId xmlns:p14="http://schemas.microsoft.com/office/powerpoint/2010/main" val="221557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TextBox 7"/>
          <p:cNvSpPr txBox="1"/>
          <p:nvPr/>
        </p:nvSpPr>
        <p:spPr>
          <a:xfrm>
            <a:off x="4267200" y="4074497"/>
            <a:ext cx="457200" cy="1015663"/>
          </a:xfrm>
          <a:prstGeom prst="rect">
            <a:avLst/>
          </a:prstGeom>
          <a:noFill/>
        </p:spPr>
        <p:txBody>
          <a:bodyPr wrap="square" lIns="0" tIns="0" rIns="0" bIns="0" rtlCol="0" anchor="t" anchorCtr="0">
            <a:spAutoFit/>
          </a:bodyPr>
          <a:lstStyle/>
          <a:p>
            <a:pPr fontAlgn="base">
              <a:spcBef>
                <a:spcPct val="0"/>
              </a:spcBef>
              <a:spcAft>
                <a:spcPct val="0"/>
              </a:spcAft>
            </a:pPr>
            <a:r>
              <a:rPr lang="en-US" sz="6600" dirty="0">
                <a:solidFill>
                  <a:prstClr val="white"/>
                </a:solidFill>
                <a:effectLst>
                  <a:outerShdw blurRad="38100" dist="38100" dir="2700000" algn="tl">
                    <a:srgbClr val="000000">
                      <a:alpha val="43137"/>
                    </a:srgbClr>
                  </a:outerShdw>
                </a:effectLst>
              </a:rPr>
              <a:t>{</a:t>
            </a:r>
          </a:p>
        </p:txBody>
      </p:sp>
      <p:sp>
        <p:nvSpPr>
          <p:cNvPr id="3" name="Text Placeholder 2"/>
          <p:cNvSpPr>
            <a:spLocks noGrp="1"/>
          </p:cNvSpPr>
          <p:nvPr>
            <p:ph type="body" idx="1"/>
          </p:nvPr>
        </p:nvSpPr>
        <p:spPr>
          <a:xfrm>
            <a:off x="4572000" y="4267368"/>
            <a:ext cx="3733800" cy="731520"/>
          </a:xfrm>
        </p:spPr>
        <p:txBody>
          <a:bodyPr anchor="ctr">
            <a:normAutofit/>
          </a:bodyPr>
          <a:lstStyle>
            <a:lvl1pPr marL="0" indent="0">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12" name="Date Placeholder 11"/>
          <p:cNvSpPr>
            <a:spLocks noGrp="1"/>
          </p:cNvSpPr>
          <p:nvPr>
            <p:ph type="dt" sz="half" idx="10"/>
          </p:nvPr>
        </p:nvSpPr>
        <p:spPr/>
        <p:txBody>
          <a:bodyPr/>
          <a:lstStyle/>
          <a:p>
            <a:endParaRPr lang="en-US" dirty="0">
              <a:solidFill>
                <a:prstClr val="white">
                  <a:alpha val="60000"/>
                </a:prstClr>
              </a:solidFill>
            </a:endParaRPr>
          </a:p>
        </p:txBody>
      </p:sp>
      <p:sp>
        <p:nvSpPr>
          <p:cNvPr id="13" name="Slide Number Placeholder 12"/>
          <p:cNvSpPr>
            <a:spLocks noGrp="1"/>
          </p:cNvSpPr>
          <p:nvPr>
            <p:ph type="sldNum" sz="quarter" idx="11"/>
          </p:nvPr>
        </p:nvSpPr>
        <p:spPr/>
        <p:txBody>
          <a:bodyPr/>
          <a:lstStyle/>
          <a:p>
            <a:fld id="{687D7A59-36E2-48B9-B146-C1E59501F63F}" type="slidenum">
              <a:rPr lang="en-US" smtClean="0">
                <a:solidFill>
                  <a:prstClr val="white">
                    <a:alpha val="60000"/>
                  </a:prstClr>
                </a:solidFill>
              </a:rPr>
              <a:pPr/>
              <a:t>‹#›</a:t>
            </a:fld>
            <a:endParaRPr lang="en-US" dirty="0">
              <a:solidFill>
                <a:prstClr val="white">
                  <a:alpha val="60000"/>
                </a:prstClr>
              </a:solidFill>
            </a:endParaRPr>
          </a:p>
        </p:txBody>
      </p:sp>
      <p:sp>
        <p:nvSpPr>
          <p:cNvPr id="14" name="Footer Placeholder 13"/>
          <p:cNvSpPr>
            <a:spLocks noGrp="1"/>
          </p:cNvSpPr>
          <p:nvPr>
            <p:ph type="ftr" sz="quarter" idx="12"/>
          </p:nvPr>
        </p:nvSpPr>
        <p:spPr/>
        <p:txBody>
          <a:bodyPr/>
          <a:lstStyle/>
          <a:p>
            <a:endParaRPr lang="en-US" dirty="0">
              <a:solidFill>
                <a:prstClr val="white">
                  <a:alpha val="60000"/>
                </a:prstClr>
              </a:solidFill>
            </a:endParaRPr>
          </a:p>
        </p:txBody>
      </p:sp>
      <p:sp>
        <p:nvSpPr>
          <p:cNvPr id="4" name="Title 3"/>
          <p:cNvSpPr>
            <a:spLocks noGrp="1"/>
          </p:cNvSpPr>
          <p:nvPr>
            <p:ph type="title"/>
          </p:nvPr>
        </p:nvSpPr>
        <p:spPr>
          <a:xfrm>
            <a:off x="2286000" y="1905000"/>
            <a:ext cx="6035040" cy="2350008"/>
          </a:xfrm>
        </p:spPr>
        <p:txBody>
          <a:bodyPr/>
          <a:lstStyle>
            <a:lvl1pPr marL="0" algn="l" defTabSz="914400" rtl="0" eaLnBrk="1" latinLnBrk="0" hangingPunct="1">
              <a:spcBef>
                <a:spcPct val="0"/>
              </a:spcBef>
              <a:buNone/>
              <a:defRPr lang="en-US" sz="5400" b="0" kern="1200" cap="none" dirty="0" smtClean="0">
                <a:solidFill>
                  <a:schemeClr val="tx1"/>
                </a:solidFill>
                <a:effectLst>
                  <a:outerShdw blurRad="38100" dist="38100" dir="2700000" algn="tl">
                    <a:srgbClr val="000000">
                      <a:alpha val="43137"/>
                    </a:srgbClr>
                  </a:outerShdw>
                </a:effectLst>
                <a:latin typeface="+mj-lt"/>
                <a:ea typeface="+mj-ea"/>
                <a:cs typeface="+mj-cs"/>
              </a:defRPr>
            </a:lvl1pPr>
          </a:lstStyle>
          <a:p>
            <a:r>
              <a:rPr lang="en-US"/>
              <a:t>Click to edit Master title style</a:t>
            </a:r>
            <a:endParaRPr lang="en-US" dirty="0"/>
          </a:p>
        </p:txBody>
      </p:sp>
    </p:spTree>
    <p:extLst>
      <p:ext uri="{BB962C8B-B14F-4D97-AF65-F5344CB8AC3E}">
        <p14:creationId xmlns:p14="http://schemas.microsoft.com/office/powerpoint/2010/main" val="12466949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Date Placeholder 7"/>
          <p:cNvSpPr>
            <a:spLocks noGrp="1"/>
          </p:cNvSpPr>
          <p:nvPr>
            <p:ph type="dt" sz="half" idx="10"/>
          </p:nvPr>
        </p:nvSpPr>
        <p:spPr/>
        <p:txBody>
          <a:bodyPr/>
          <a:lstStyle/>
          <a:p>
            <a:endParaRPr lang="en-US" dirty="0">
              <a:solidFill>
                <a:prstClr val="white">
                  <a:alpha val="60000"/>
                </a:prstClr>
              </a:solidFill>
            </a:endParaRPr>
          </a:p>
        </p:txBody>
      </p:sp>
      <p:sp>
        <p:nvSpPr>
          <p:cNvPr id="9" name="Slide Number Placeholder 8"/>
          <p:cNvSpPr>
            <a:spLocks noGrp="1"/>
          </p:cNvSpPr>
          <p:nvPr>
            <p:ph type="sldNum" sz="quarter" idx="11"/>
          </p:nvPr>
        </p:nvSpPr>
        <p:spPr/>
        <p:txBody>
          <a:bodyPr/>
          <a:lstStyle/>
          <a:p>
            <a:fld id="{687D7A59-36E2-48B9-B146-C1E59501F63F}" type="slidenum">
              <a:rPr lang="en-US" smtClean="0">
                <a:solidFill>
                  <a:prstClr val="white">
                    <a:alpha val="60000"/>
                  </a:prstClr>
                </a:solidFill>
              </a:rPr>
              <a:pPr/>
              <a:t>‹#›</a:t>
            </a:fld>
            <a:endParaRPr lang="en-US" dirty="0">
              <a:solidFill>
                <a:prstClr val="white">
                  <a:alpha val="60000"/>
                </a:prstClr>
              </a:solidFill>
            </a:endParaRPr>
          </a:p>
        </p:txBody>
      </p:sp>
      <p:sp>
        <p:nvSpPr>
          <p:cNvPr id="10" name="Footer Placeholder 9"/>
          <p:cNvSpPr>
            <a:spLocks noGrp="1"/>
          </p:cNvSpPr>
          <p:nvPr>
            <p:ph type="ftr" sz="quarter" idx="12"/>
          </p:nvPr>
        </p:nvSpPr>
        <p:spPr/>
        <p:txBody>
          <a:bodyPr/>
          <a:lstStyle/>
          <a:p>
            <a:endParaRPr lang="en-US" dirty="0">
              <a:solidFill>
                <a:prstClr val="white">
                  <a:alpha val="60000"/>
                </a:prstClr>
              </a:solidFill>
            </a:endParaRPr>
          </a:p>
        </p:txBody>
      </p:sp>
      <p:sp>
        <p:nvSpPr>
          <p:cNvPr id="11" name="Title 10"/>
          <p:cNvSpPr>
            <a:spLocks noGrp="1"/>
          </p:cNvSpPr>
          <p:nvPr>
            <p:ph type="title"/>
          </p:nvPr>
        </p:nvSpPr>
        <p:spPr/>
        <p:txBody>
          <a:bodyPr/>
          <a:lstStyle/>
          <a:p>
            <a:r>
              <a:rPr lang="en-US"/>
              <a:t>Click to edit Master title style</a:t>
            </a:r>
            <a:endParaRPr lang="en-US" dirty="0"/>
          </a:p>
        </p:txBody>
      </p:sp>
      <p:sp>
        <p:nvSpPr>
          <p:cNvPr id="5" name="Content Placeholder 4"/>
          <p:cNvSpPr>
            <a:spLocks noGrp="1"/>
          </p:cNvSpPr>
          <p:nvPr>
            <p:ph sz="quarter" idx="13"/>
          </p:nvPr>
        </p:nvSpPr>
        <p:spPr>
          <a:xfrm>
            <a:off x="1344168" y="658368"/>
            <a:ext cx="3273552" cy="3429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6"/>
          <p:cNvSpPr>
            <a:spLocks noGrp="1"/>
          </p:cNvSpPr>
          <p:nvPr>
            <p:ph sz="quarter" idx="14"/>
          </p:nvPr>
        </p:nvSpPr>
        <p:spPr>
          <a:xfrm>
            <a:off x="5029200" y="658368"/>
            <a:ext cx="3273552" cy="343217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7107874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34112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344168" y="1371600"/>
            <a:ext cx="3276600"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29200" y="661976"/>
            <a:ext cx="3273552" cy="639762"/>
          </a:xfrm>
        </p:spPr>
        <p:txBody>
          <a:bodyPr anchor="ctr">
            <a:noAutofit/>
          </a:bodyPr>
          <a:lstStyle>
            <a:lvl1pPr marL="0" indent="0">
              <a:buNone/>
              <a:defRPr sz="22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029200" y="1371600"/>
            <a:ext cx="3273552" cy="2743200"/>
          </a:xfrm>
        </p:spPr>
        <p:txBody>
          <a:bodyPr anchor="t"/>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Box 12"/>
          <p:cNvSpPr txBox="1"/>
          <p:nvPr/>
        </p:nvSpPr>
        <p:spPr>
          <a:xfrm>
            <a:off x="1056640" y="520192"/>
            <a:ext cx="457200" cy="923330"/>
          </a:xfrm>
          <a:prstGeom prst="rect">
            <a:avLst/>
          </a:prstGeom>
          <a:noFill/>
        </p:spPr>
        <p:txBody>
          <a:bodyPr wrap="square" lIns="0" tIns="0" rIns="0" bIns="0" rtlCol="0" anchor="t" anchorCtr="0">
            <a:spAutoFit/>
          </a:bodyPr>
          <a:lstStyle/>
          <a:p>
            <a:pPr fontAlgn="base">
              <a:spcBef>
                <a:spcPct val="0"/>
              </a:spcBef>
              <a:spcAft>
                <a:spcPct val="0"/>
              </a:spcAft>
            </a:pPr>
            <a:r>
              <a:rPr lang="en-US" sz="6000" dirty="0">
                <a:solidFill>
                  <a:prstClr val="white"/>
                </a:solidFill>
                <a:effectLst>
                  <a:outerShdw blurRad="38100" dist="38100" dir="2700000" algn="tl">
                    <a:srgbClr val="000000">
                      <a:alpha val="43137"/>
                    </a:srgbClr>
                  </a:outerShdw>
                </a:effectLst>
              </a:rPr>
              <a:t>{</a:t>
            </a:r>
          </a:p>
        </p:txBody>
      </p:sp>
      <p:sp>
        <p:nvSpPr>
          <p:cNvPr id="18" name="TextBox 17"/>
          <p:cNvSpPr txBox="1"/>
          <p:nvPr/>
        </p:nvSpPr>
        <p:spPr>
          <a:xfrm>
            <a:off x="4780280" y="520192"/>
            <a:ext cx="457200" cy="923330"/>
          </a:xfrm>
          <a:prstGeom prst="rect">
            <a:avLst/>
          </a:prstGeom>
          <a:noFill/>
        </p:spPr>
        <p:txBody>
          <a:bodyPr wrap="square" lIns="0" tIns="0" rIns="0" bIns="0" rtlCol="0" anchor="t" anchorCtr="0">
            <a:spAutoFit/>
          </a:bodyPr>
          <a:lstStyle/>
          <a:p>
            <a:pPr fontAlgn="base">
              <a:spcBef>
                <a:spcPct val="0"/>
              </a:spcBef>
              <a:spcAft>
                <a:spcPct val="0"/>
              </a:spcAft>
            </a:pPr>
            <a:r>
              <a:rPr lang="en-US" sz="6000" dirty="0">
                <a:solidFill>
                  <a:prstClr val="white"/>
                </a:solidFill>
                <a:effectLst>
                  <a:outerShdw blurRad="38100" dist="38100" dir="2700000" algn="tl">
                    <a:srgbClr val="000000">
                      <a:alpha val="43137"/>
                    </a:srgbClr>
                  </a:outerShdw>
                </a:effectLst>
              </a:rPr>
              <a:t>{</a:t>
            </a:r>
          </a:p>
        </p:txBody>
      </p:sp>
      <p:sp>
        <p:nvSpPr>
          <p:cNvPr id="12" name="Title 11"/>
          <p:cNvSpPr>
            <a:spLocks noGrp="1"/>
          </p:cNvSpPr>
          <p:nvPr>
            <p:ph type="title"/>
          </p:nvPr>
        </p:nvSpPr>
        <p:spPr/>
        <p:txBody>
          <a:bodyPr/>
          <a:lstStyle/>
          <a:p>
            <a:r>
              <a:rPr lang="en-US"/>
              <a:t>Click to edit Master title style</a:t>
            </a:r>
            <a:endParaRPr lang="en-US" dirty="0"/>
          </a:p>
        </p:txBody>
      </p:sp>
      <p:sp>
        <p:nvSpPr>
          <p:cNvPr id="14" name="Date Placeholder 13"/>
          <p:cNvSpPr>
            <a:spLocks noGrp="1"/>
          </p:cNvSpPr>
          <p:nvPr>
            <p:ph type="dt" sz="half" idx="10"/>
          </p:nvPr>
        </p:nvSpPr>
        <p:spPr/>
        <p:txBody>
          <a:bodyPr/>
          <a:lstStyle/>
          <a:p>
            <a:pPr>
              <a:defRPr/>
            </a:pPr>
            <a:endParaRPr lang="en-US" dirty="0">
              <a:solidFill>
                <a:prstClr val="white">
                  <a:alpha val="60000"/>
                </a:prstClr>
              </a:solidFill>
            </a:endParaRPr>
          </a:p>
        </p:txBody>
      </p:sp>
      <p:sp>
        <p:nvSpPr>
          <p:cNvPr id="15" name="Slide Number Placeholder 14"/>
          <p:cNvSpPr>
            <a:spLocks noGrp="1"/>
          </p:cNvSpPr>
          <p:nvPr>
            <p:ph type="sldNum" sz="quarter" idx="11"/>
          </p:nvPr>
        </p:nvSpPr>
        <p:spPr/>
        <p:txBody>
          <a:bodyPr/>
          <a:lstStyle/>
          <a:p>
            <a:pPr>
              <a:defRPr/>
            </a:pPr>
            <a:fld id="{4811BF12-13F7-4127-8A6D-77BD5C5099D4}" type="slidenum">
              <a:rPr lang="en-US" smtClean="0">
                <a:solidFill>
                  <a:prstClr val="white">
                    <a:alpha val="60000"/>
                  </a:prstClr>
                </a:solidFill>
              </a:rPr>
              <a:pPr>
                <a:defRPr/>
              </a:pPr>
              <a:t>‹#›</a:t>
            </a:fld>
            <a:endParaRPr lang="en-US" dirty="0">
              <a:solidFill>
                <a:prstClr val="white">
                  <a:alpha val="60000"/>
                </a:prstClr>
              </a:solidFill>
            </a:endParaRPr>
          </a:p>
        </p:txBody>
      </p:sp>
      <p:sp>
        <p:nvSpPr>
          <p:cNvPr id="16" name="Footer Placeholder 15"/>
          <p:cNvSpPr>
            <a:spLocks noGrp="1"/>
          </p:cNvSpPr>
          <p:nvPr>
            <p:ph type="ftr" sz="quarter" idx="12"/>
          </p:nvPr>
        </p:nvSpPr>
        <p:spPr/>
        <p:txBody>
          <a:bodyPr/>
          <a:lstStyle/>
          <a:p>
            <a:pPr>
              <a:defRPr/>
            </a:pPr>
            <a:endParaRPr lang="en-US" dirty="0">
              <a:solidFill>
                <a:prstClr val="white">
                  <a:alpha val="60000"/>
                </a:prstClr>
              </a:solidFill>
            </a:endParaRPr>
          </a:p>
        </p:txBody>
      </p:sp>
    </p:spTree>
    <p:extLst>
      <p:ext uri="{BB962C8B-B14F-4D97-AF65-F5344CB8AC3E}">
        <p14:creationId xmlns:p14="http://schemas.microsoft.com/office/powerpoint/2010/main" val="16660893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en-US"/>
              <a:t>Click to edit Master title style</a:t>
            </a:r>
          </a:p>
        </p:txBody>
      </p:sp>
      <p:sp>
        <p:nvSpPr>
          <p:cNvPr id="7" name="Date Placeholder 6"/>
          <p:cNvSpPr>
            <a:spLocks noGrp="1"/>
          </p:cNvSpPr>
          <p:nvPr>
            <p:ph type="dt" sz="half" idx="10"/>
          </p:nvPr>
        </p:nvSpPr>
        <p:spPr/>
        <p:txBody>
          <a:bodyPr/>
          <a:lstStyle/>
          <a:p>
            <a:pPr>
              <a:defRPr/>
            </a:pPr>
            <a:endParaRPr lang="en-US" dirty="0">
              <a:solidFill>
                <a:prstClr val="white">
                  <a:alpha val="60000"/>
                </a:prstClr>
              </a:solidFill>
            </a:endParaRPr>
          </a:p>
        </p:txBody>
      </p:sp>
      <p:sp>
        <p:nvSpPr>
          <p:cNvPr id="8" name="Slide Number Placeholder 7"/>
          <p:cNvSpPr>
            <a:spLocks noGrp="1"/>
          </p:cNvSpPr>
          <p:nvPr>
            <p:ph type="sldNum" sz="quarter" idx="11"/>
          </p:nvPr>
        </p:nvSpPr>
        <p:spPr/>
        <p:txBody>
          <a:bodyPr/>
          <a:lstStyle/>
          <a:p>
            <a:pPr>
              <a:defRPr/>
            </a:pPr>
            <a:fld id="{7AF12C37-C24F-41D9-8683-0AA5E52DA936}" type="slidenum">
              <a:rPr lang="en-US" smtClean="0">
                <a:solidFill>
                  <a:prstClr val="white">
                    <a:alpha val="60000"/>
                  </a:prstClr>
                </a:solidFill>
              </a:rPr>
              <a:pPr>
                <a:defRPr/>
              </a:pPr>
              <a:t>‹#›</a:t>
            </a:fld>
            <a:endParaRPr lang="en-US" dirty="0">
              <a:solidFill>
                <a:prstClr val="white">
                  <a:alpha val="60000"/>
                </a:prstClr>
              </a:solidFill>
            </a:endParaRPr>
          </a:p>
        </p:txBody>
      </p:sp>
      <p:sp>
        <p:nvSpPr>
          <p:cNvPr id="9" name="Footer Placeholder 8"/>
          <p:cNvSpPr>
            <a:spLocks noGrp="1"/>
          </p:cNvSpPr>
          <p:nvPr>
            <p:ph type="ftr" sz="quarter" idx="12"/>
          </p:nvPr>
        </p:nvSpPr>
        <p:spPr/>
        <p:txBody>
          <a:bodyPr/>
          <a:lstStyle/>
          <a:p>
            <a:pPr>
              <a:defRPr/>
            </a:pPr>
            <a:endParaRPr lang="en-US" dirty="0">
              <a:solidFill>
                <a:prstClr val="white">
                  <a:alpha val="60000"/>
                </a:prstClr>
              </a:solidFill>
            </a:endParaRPr>
          </a:p>
        </p:txBody>
      </p:sp>
    </p:spTree>
    <p:extLst>
      <p:ext uri="{BB962C8B-B14F-4D97-AF65-F5344CB8AC3E}">
        <p14:creationId xmlns:p14="http://schemas.microsoft.com/office/powerpoint/2010/main" val="29418195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dirty="0">
              <a:solidFill>
                <a:prstClr val="white">
                  <a:alpha val="60000"/>
                </a:prstClr>
              </a:solidFill>
            </a:endParaRPr>
          </a:p>
        </p:txBody>
      </p:sp>
      <p:sp>
        <p:nvSpPr>
          <p:cNvPr id="6" name="Slide Number Placeholder 5"/>
          <p:cNvSpPr>
            <a:spLocks noGrp="1"/>
          </p:cNvSpPr>
          <p:nvPr>
            <p:ph type="sldNum" sz="quarter" idx="11"/>
          </p:nvPr>
        </p:nvSpPr>
        <p:spPr/>
        <p:txBody>
          <a:bodyPr/>
          <a:lstStyle/>
          <a:p>
            <a:pPr>
              <a:defRPr/>
            </a:pPr>
            <a:fld id="{A4663C22-8EE6-4FB8-A98F-D3AD0DD22811}" type="slidenum">
              <a:rPr lang="en-US" smtClean="0">
                <a:solidFill>
                  <a:prstClr val="white">
                    <a:alpha val="60000"/>
                  </a:prstClr>
                </a:solidFill>
              </a:rPr>
              <a:pPr>
                <a:defRPr/>
              </a:pPr>
              <a:t>‹#›</a:t>
            </a:fld>
            <a:endParaRPr lang="en-US" dirty="0">
              <a:solidFill>
                <a:prstClr val="white">
                  <a:alpha val="60000"/>
                </a:prstClr>
              </a:solidFill>
            </a:endParaRPr>
          </a:p>
        </p:txBody>
      </p:sp>
      <p:sp>
        <p:nvSpPr>
          <p:cNvPr id="7" name="Footer Placeholder 6"/>
          <p:cNvSpPr>
            <a:spLocks noGrp="1"/>
          </p:cNvSpPr>
          <p:nvPr>
            <p:ph type="ftr" sz="quarter" idx="12"/>
          </p:nvPr>
        </p:nvSpPr>
        <p:spPr/>
        <p:txBody>
          <a:bodyPr/>
          <a:lstStyle/>
          <a:p>
            <a:pPr>
              <a:defRPr/>
            </a:pPr>
            <a:endParaRPr lang="en-US" dirty="0">
              <a:solidFill>
                <a:prstClr val="white">
                  <a:alpha val="60000"/>
                </a:prstClr>
              </a:solidFill>
            </a:endParaRPr>
          </a:p>
        </p:txBody>
      </p:sp>
    </p:spTree>
    <p:extLst>
      <p:ext uri="{BB962C8B-B14F-4D97-AF65-F5344CB8AC3E}">
        <p14:creationId xmlns:p14="http://schemas.microsoft.com/office/powerpoint/2010/main" val="685636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TextBox 8"/>
          <p:cNvSpPr txBox="1"/>
          <p:nvPr/>
        </p:nvSpPr>
        <p:spPr>
          <a:xfrm>
            <a:off x="5328920" y="1774588"/>
            <a:ext cx="457200" cy="1231106"/>
          </a:xfrm>
          <a:prstGeom prst="rect">
            <a:avLst/>
          </a:prstGeom>
          <a:noFill/>
        </p:spPr>
        <p:txBody>
          <a:bodyPr wrap="square" lIns="0" tIns="0" rIns="0" bIns="0" rtlCol="0" anchor="t" anchorCtr="0">
            <a:spAutoFit/>
          </a:bodyPr>
          <a:lstStyle/>
          <a:p>
            <a:pPr fontAlgn="base">
              <a:spcBef>
                <a:spcPct val="0"/>
              </a:spcBef>
              <a:spcAft>
                <a:spcPct val="0"/>
              </a:spcAft>
            </a:pPr>
            <a:r>
              <a:rPr lang="en-US" sz="8000" dirty="0">
                <a:solidFill>
                  <a:prstClr val="white"/>
                </a:solidFill>
                <a:effectLst>
                  <a:outerShdw blurRad="38100" dist="38100" dir="2700000" algn="tl">
                    <a:srgbClr val="000000">
                      <a:alpha val="43137"/>
                    </a:srgbClr>
                  </a:outerShdw>
                </a:effectLst>
              </a:rPr>
              <a:t>{</a:t>
            </a:r>
          </a:p>
        </p:txBody>
      </p:sp>
      <p:sp>
        <p:nvSpPr>
          <p:cNvPr id="3" name="Content Placeholder 2"/>
          <p:cNvSpPr>
            <a:spLocks noGrp="1"/>
          </p:cNvSpPr>
          <p:nvPr>
            <p:ph idx="1"/>
          </p:nvPr>
        </p:nvSpPr>
        <p:spPr>
          <a:xfrm>
            <a:off x="838200" y="685801"/>
            <a:ext cx="4343400" cy="3429000"/>
          </a:xfrm>
        </p:spPr>
        <p:txBody>
          <a:bodyPr anchor="ctr"/>
          <a:lstStyle>
            <a:lvl1pPr>
              <a:defRPr sz="2400"/>
            </a:lvl1pPr>
            <a:lvl2pPr>
              <a:defRPr sz="22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15000" y="685801"/>
            <a:ext cx="2590800" cy="3429000"/>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5" name="Date Placeholder 14"/>
          <p:cNvSpPr>
            <a:spLocks noGrp="1"/>
          </p:cNvSpPr>
          <p:nvPr>
            <p:ph type="dt" sz="half" idx="10"/>
          </p:nvPr>
        </p:nvSpPr>
        <p:spPr/>
        <p:txBody>
          <a:bodyPr/>
          <a:lstStyle/>
          <a:p>
            <a:pPr>
              <a:defRPr/>
            </a:pPr>
            <a:endParaRPr lang="en-US" dirty="0">
              <a:solidFill>
                <a:prstClr val="white">
                  <a:alpha val="60000"/>
                </a:prstClr>
              </a:solidFill>
            </a:endParaRPr>
          </a:p>
        </p:txBody>
      </p:sp>
      <p:sp>
        <p:nvSpPr>
          <p:cNvPr id="16" name="Slide Number Placeholder 15"/>
          <p:cNvSpPr>
            <a:spLocks noGrp="1"/>
          </p:cNvSpPr>
          <p:nvPr>
            <p:ph type="sldNum" sz="quarter" idx="11"/>
          </p:nvPr>
        </p:nvSpPr>
        <p:spPr/>
        <p:txBody>
          <a:bodyPr/>
          <a:lstStyle/>
          <a:p>
            <a:pPr>
              <a:defRPr/>
            </a:pPr>
            <a:fld id="{E6C730F0-1220-465F-A2C8-5BBA95E6AB77}" type="slidenum">
              <a:rPr lang="en-US" smtClean="0">
                <a:solidFill>
                  <a:prstClr val="white">
                    <a:alpha val="60000"/>
                  </a:prstClr>
                </a:solidFill>
              </a:rPr>
              <a:pPr>
                <a:defRPr/>
              </a:pPr>
              <a:t>‹#›</a:t>
            </a:fld>
            <a:endParaRPr lang="en-US" dirty="0">
              <a:solidFill>
                <a:prstClr val="white">
                  <a:alpha val="60000"/>
                </a:prstClr>
              </a:solidFill>
            </a:endParaRPr>
          </a:p>
        </p:txBody>
      </p:sp>
      <p:sp>
        <p:nvSpPr>
          <p:cNvPr id="17" name="Footer Placeholder 16"/>
          <p:cNvSpPr>
            <a:spLocks noGrp="1"/>
          </p:cNvSpPr>
          <p:nvPr>
            <p:ph type="ftr" sz="quarter" idx="12"/>
          </p:nvPr>
        </p:nvSpPr>
        <p:spPr/>
        <p:txBody>
          <a:bodyPr/>
          <a:lstStyle/>
          <a:p>
            <a:pPr>
              <a:defRPr/>
            </a:pPr>
            <a:endParaRPr lang="en-US" dirty="0">
              <a:solidFill>
                <a:prstClr val="white">
                  <a:alpha val="60000"/>
                </a:prstClr>
              </a:solidFill>
            </a:endParaRPr>
          </a:p>
        </p:txBody>
      </p:sp>
      <p:sp>
        <p:nvSpPr>
          <p:cNvPr id="18" name="Title 17"/>
          <p:cNvSpPr>
            <a:spLocks noGrp="1"/>
          </p:cNvSpPr>
          <p:nvPr>
            <p:ph type="title"/>
          </p:nvPr>
        </p:nvSpPr>
        <p:spPr/>
        <p:txBody>
          <a:bodyPr/>
          <a:lstStyle/>
          <a:p>
            <a:r>
              <a:rPr lang="en-US"/>
              <a:t>Click to edit Master title style</a:t>
            </a:r>
            <a:endParaRPr lang="en-US" dirty="0"/>
          </a:p>
        </p:txBody>
      </p:sp>
    </p:spTree>
    <p:extLst>
      <p:ext uri="{BB962C8B-B14F-4D97-AF65-F5344CB8AC3E}">
        <p14:creationId xmlns:p14="http://schemas.microsoft.com/office/powerpoint/2010/main" val="40469419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3" name="Picture Placeholder 2"/>
          <p:cNvSpPr>
            <a:spLocks noGrp="1"/>
          </p:cNvSpPr>
          <p:nvPr>
            <p:ph type="pic" idx="1"/>
          </p:nvPr>
        </p:nvSpPr>
        <p:spPr>
          <a:xfrm>
            <a:off x="1219200" y="612775"/>
            <a:ext cx="6705600" cy="2546985"/>
          </a:xfrm>
          <a:effectLst>
            <a:outerShdw blurRad="152400" dist="317500" dir="5400000" sx="90000" sy="-19000" rotWithShape="0">
              <a:prstClr val="black">
                <a:alpha val="15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Click icon to add picture</a:t>
            </a:r>
          </a:p>
        </p:txBody>
      </p:sp>
      <p:sp>
        <p:nvSpPr>
          <p:cNvPr id="4" name="Text Placeholder 3"/>
          <p:cNvSpPr>
            <a:spLocks noGrp="1"/>
          </p:cNvSpPr>
          <p:nvPr>
            <p:ph type="body" sz="half" idx="2"/>
          </p:nvPr>
        </p:nvSpPr>
        <p:spPr>
          <a:xfrm>
            <a:off x="2743200" y="3453047"/>
            <a:ext cx="5029200" cy="720804"/>
          </a:xfrm>
        </p:spPr>
        <p:txBody>
          <a:bodyPr anchor="ct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9" name="TextBox 8"/>
          <p:cNvSpPr txBox="1"/>
          <p:nvPr/>
        </p:nvSpPr>
        <p:spPr>
          <a:xfrm>
            <a:off x="2435352" y="3331464"/>
            <a:ext cx="457200" cy="923330"/>
          </a:xfrm>
          <a:prstGeom prst="rect">
            <a:avLst/>
          </a:prstGeom>
          <a:noFill/>
        </p:spPr>
        <p:txBody>
          <a:bodyPr wrap="square" lIns="0" tIns="0" rIns="0" bIns="0" rtlCol="0" anchor="t" anchorCtr="0">
            <a:spAutoFit/>
          </a:bodyPr>
          <a:lstStyle/>
          <a:p>
            <a:pPr fontAlgn="base">
              <a:spcBef>
                <a:spcPct val="0"/>
              </a:spcBef>
              <a:spcAft>
                <a:spcPct val="0"/>
              </a:spcAft>
            </a:pPr>
            <a:r>
              <a:rPr lang="en-US" sz="6000" dirty="0">
                <a:solidFill>
                  <a:prstClr val="white"/>
                </a:solidFill>
                <a:effectLst>
                  <a:outerShdw blurRad="38100" dist="38100" dir="2700000" algn="tl">
                    <a:srgbClr val="000000">
                      <a:alpha val="43137"/>
                    </a:srgbClr>
                  </a:outerShdw>
                </a:effectLst>
              </a:rPr>
              <a:t>{</a:t>
            </a:r>
          </a:p>
        </p:txBody>
      </p:sp>
      <p:sp>
        <p:nvSpPr>
          <p:cNvPr id="11" name="Title 10"/>
          <p:cNvSpPr>
            <a:spLocks noGrp="1"/>
          </p:cNvSpPr>
          <p:nvPr>
            <p:ph type="title"/>
          </p:nvPr>
        </p:nvSpPr>
        <p:spPr/>
        <p:txBody>
          <a:bodyPr/>
          <a:lstStyle/>
          <a:p>
            <a:r>
              <a:rPr lang="en-US"/>
              <a:t>Click to edit Master title style</a:t>
            </a:r>
          </a:p>
        </p:txBody>
      </p:sp>
      <p:sp>
        <p:nvSpPr>
          <p:cNvPr id="13" name="Date Placeholder 12"/>
          <p:cNvSpPr>
            <a:spLocks noGrp="1"/>
          </p:cNvSpPr>
          <p:nvPr>
            <p:ph type="dt" sz="half" idx="10"/>
          </p:nvPr>
        </p:nvSpPr>
        <p:spPr/>
        <p:txBody>
          <a:bodyPr/>
          <a:lstStyle/>
          <a:p>
            <a:pPr>
              <a:defRPr/>
            </a:pPr>
            <a:endParaRPr lang="en-US" dirty="0">
              <a:solidFill>
                <a:prstClr val="white">
                  <a:alpha val="60000"/>
                </a:prstClr>
              </a:solidFill>
            </a:endParaRPr>
          </a:p>
        </p:txBody>
      </p:sp>
      <p:sp>
        <p:nvSpPr>
          <p:cNvPr id="14" name="Slide Number Placeholder 13"/>
          <p:cNvSpPr>
            <a:spLocks noGrp="1"/>
          </p:cNvSpPr>
          <p:nvPr>
            <p:ph type="sldNum" sz="quarter" idx="11"/>
          </p:nvPr>
        </p:nvSpPr>
        <p:spPr/>
        <p:txBody>
          <a:bodyPr/>
          <a:lstStyle/>
          <a:p>
            <a:pPr>
              <a:defRPr/>
            </a:pPr>
            <a:fld id="{D7862906-357F-4601-B958-CE9F9B10D835}" type="slidenum">
              <a:rPr lang="en-US" smtClean="0">
                <a:solidFill>
                  <a:prstClr val="white">
                    <a:alpha val="60000"/>
                  </a:prstClr>
                </a:solidFill>
              </a:rPr>
              <a:pPr>
                <a:defRPr/>
              </a:pPr>
              <a:t>‹#›</a:t>
            </a:fld>
            <a:endParaRPr lang="en-US" dirty="0">
              <a:solidFill>
                <a:prstClr val="white">
                  <a:alpha val="60000"/>
                </a:prstClr>
              </a:solidFill>
            </a:endParaRPr>
          </a:p>
        </p:txBody>
      </p:sp>
      <p:sp>
        <p:nvSpPr>
          <p:cNvPr id="15" name="Footer Placeholder 14"/>
          <p:cNvSpPr>
            <a:spLocks noGrp="1"/>
          </p:cNvSpPr>
          <p:nvPr>
            <p:ph type="ftr" sz="quarter" idx="12"/>
          </p:nvPr>
        </p:nvSpPr>
        <p:spPr/>
        <p:txBody>
          <a:bodyPr/>
          <a:lstStyle/>
          <a:p>
            <a:pPr>
              <a:defRPr/>
            </a:pPr>
            <a:endParaRPr lang="en-US" dirty="0">
              <a:solidFill>
                <a:prstClr val="white">
                  <a:alpha val="60000"/>
                </a:prstClr>
              </a:solidFill>
            </a:endParaRPr>
          </a:p>
        </p:txBody>
      </p:sp>
    </p:spTree>
    <p:extLst>
      <p:ext uri="{BB962C8B-B14F-4D97-AF65-F5344CB8AC3E}">
        <p14:creationId xmlns:p14="http://schemas.microsoft.com/office/powerpoint/2010/main" val="3955825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p:cNvSpPr>
            <a:spLocks noGrp="1"/>
          </p:cNvSpPr>
          <p:nvPr>
            <p:ph type="title"/>
          </p:nvPr>
        </p:nvSpPr>
        <p:spPr>
          <a:xfrm>
            <a:off x="0" y="0"/>
            <a:ext cx="8229600" cy="1097280"/>
          </a:xfrm>
        </p:spPr>
        <p:txBody>
          <a:bodyPr/>
          <a:lstStyle>
            <a:lvl1pPr>
              <a:defRPr sz="4000" b="1"/>
            </a:lvl1pPr>
          </a:lstStyle>
          <a:p>
            <a:r>
              <a:rPr lang="en-US" smtClean="0"/>
              <a:t>Click to edit Master title style</a:t>
            </a:r>
            <a:endParaRPr lang="en-US"/>
          </a:p>
        </p:txBody>
      </p:sp>
      <p:sp>
        <p:nvSpPr>
          <p:cNvPr id="4" name="Slide Number Placeholder 3"/>
          <p:cNvSpPr>
            <a:spLocks noGrp="1"/>
          </p:cNvSpPr>
          <p:nvPr>
            <p:ph type="sldNum" sz="quarter" idx="11"/>
          </p:nvPr>
        </p:nvSpPr>
        <p:spPr>
          <a:xfrm>
            <a:off x="136438" y="6340475"/>
            <a:ext cx="457200" cy="365125"/>
          </a:xfrm>
          <a:prstGeom prst="rect">
            <a:avLst/>
          </a:prstGeom>
        </p:spPr>
        <p:txBody>
          <a:bodyPr/>
          <a:lstStyle>
            <a:lvl1pPr algn="ctr">
              <a:buNone/>
              <a:defRPr sz="1200" i="0">
                <a:solidFill>
                  <a:schemeClr val="tx1"/>
                </a:solidFill>
              </a:defRPr>
            </a:lvl1pPr>
          </a:lstStyle>
          <a:p>
            <a:fld id="{0FD9C315-5DB4-4B9C-9D67-7AC409648E11}" type="slidenum">
              <a:rPr lang="en-US" smtClean="0">
                <a:solidFill>
                  <a:srgbClr val="000000"/>
                </a:solidFill>
              </a:rPr>
              <a:pPr/>
              <a:t>‹#›</a:t>
            </a:fld>
            <a:endParaRPr lang="en-US" dirty="0">
              <a:solidFill>
                <a:srgbClr val="000000"/>
              </a:solidFill>
            </a:endParaRPr>
          </a:p>
        </p:txBody>
      </p:sp>
    </p:spTree>
    <p:extLst>
      <p:ext uri="{BB962C8B-B14F-4D97-AF65-F5344CB8AC3E}">
        <p14:creationId xmlns:p14="http://schemas.microsoft.com/office/powerpoint/2010/main" val="1680776316"/>
      </p:ext>
    </p:extLst>
  </p:cSld>
  <p:clrMapOvr>
    <a:masterClrMapping/>
  </p:clrMapOvr>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a:xfrm>
            <a:off x="2133600" y="685801"/>
            <a:ext cx="5791200" cy="3505199"/>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pPr>
              <a:defRPr/>
            </a:pPr>
            <a:fld id="{020D920F-49D7-4CF8-8025-2395E94985E1}" type="slidenum">
              <a:rPr lang="en-US" smtClean="0">
                <a:solidFill>
                  <a:prstClr val="white">
                    <a:alpha val="60000"/>
                  </a:prstClr>
                </a:solidFill>
              </a:rPr>
              <a:pPr>
                <a:defRPr/>
              </a:pPr>
              <a:t>‹#›</a:t>
            </a:fld>
            <a:endParaRPr lang="en-US" dirty="0">
              <a:solidFill>
                <a:prstClr val="white">
                  <a:alpha val="60000"/>
                </a:prstClr>
              </a:solidFill>
            </a:endParaRPr>
          </a:p>
        </p:txBody>
      </p:sp>
    </p:spTree>
    <p:extLst>
      <p:ext uri="{BB962C8B-B14F-4D97-AF65-F5344CB8AC3E}">
        <p14:creationId xmlns:p14="http://schemas.microsoft.com/office/powerpoint/2010/main" val="3246724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09600" y="609601"/>
            <a:ext cx="2133600" cy="5181600"/>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2895600" y="685801"/>
            <a:ext cx="5029200" cy="45720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pPr>
              <a:defRPr/>
            </a:pPr>
            <a:endParaRPr lang="en-US" dirty="0">
              <a:solidFill>
                <a:prstClr val="white">
                  <a:alpha val="60000"/>
                </a:prstClr>
              </a:solidFill>
            </a:endParaRPr>
          </a:p>
        </p:txBody>
      </p:sp>
      <p:sp>
        <p:nvSpPr>
          <p:cNvPr id="5" name="Footer Placeholder 4"/>
          <p:cNvSpPr>
            <a:spLocks noGrp="1"/>
          </p:cNvSpPr>
          <p:nvPr>
            <p:ph type="ftr" sz="quarter" idx="11"/>
          </p:nvPr>
        </p:nvSpPr>
        <p:spPr/>
        <p:txBody>
          <a:bodyPr/>
          <a:lstStyle/>
          <a:p>
            <a:pPr>
              <a:defRPr/>
            </a:pPr>
            <a:endParaRPr lang="en-US" dirty="0">
              <a:solidFill>
                <a:prstClr val="white">
                  <a:alpha val="60000"/>
                </a:prstClr>
              </a:solidFill>
            </a:endParaRPr>
          </a:p>
        </p:txBody>
      </p:sp>
      <p:sp>
        <p:nvSpPr>
          <p:cNvPr id="6" name="Slide Number Placeholder 5"/>
          <p:cNvSpPr>
            <a:spLocks noGrp="1"/>
          </p:cNvSpPr>
          <p:nvPr>
            <p:ph type="sldNum" sz="quarter" idx="12"/>
          </p:nvPr>
        </p:nvSpPr>
        <p:spPr/>
        <p:txBody>
          <a:bodyPr/>
          <a:lstStyle/>
          <a:p>
            <a:pPr>
              <a:defRPr/>
            </a:pPr>
            <a:fld id="{88EFA174-F020-4916-B48D-073C6B3FB214}" type="slidenum">
              <a:rPr lang="en-US" smtClean="0">
                <a:solidFill>
                  <a:prstClr val="white">
                    <a:alpha val="60000"/>
                  </a:prstClr>
                </a:solidFill>
              </a:rPr>
              <a:pPr>
                <a:defRPr/>
              </a:pPr>
              <a:t>‹#›</a:t>
            </a:fld>
            <a:endParaRPr lang="en-US" dirty="0">
              <a:solidFill>
                <a:prstClr val="white">
                  <a:alpha val="60000"/>
                </a:prstClr>
              </a:solidFill>
            </a:endParaRPr>
          </a:p>
        </p:txBody>
      </p:sp>
    </p:spTree>
    <p:extLst>
      <p:ext uri="{BB962C8B-B14F-4D97-AF65-F5344CB8AC3E}">
        <p14:creationId xmlns:p14="http://schemas.microsoft.com/office/powerpoint/2010/main" val="42818949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2.xml><?xml version="1.0" encoding="utf-8"?>
<p:sldLayout xmlns:a="http://schemas.openxmlformats.org/drawingml/2006/main" xmlns:r="http://schemas.openxmlformats.org/officeDocument/2006/relationships" xmlns:p="http://schemas.openxmlformats.org/presentationml/2006/main" type="chart">
  <p:cSld name="Title and Char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a:t>Click to edit Master title style</a:t>
            </a:r>
          </a:p>
        </p:txBody>
      </p:sp>
      <p:sp>
        <p:nvSpPr>
          <p:cNvPr id="3" name="Chart Placeholder 2"/>
          <p:cNvSpPr>
            <a:spLocks noGrp="1"/>
          </p:cNvSpPr>
          <p:nvPr>
            <p:ph type="chart" idx="1"/>
          </p:nvPr>
        </p:nvSpPr>
        <p:spPr>
          <a:xfrm>
            <a:off x="457200" y="1600200"/>
            <a:ext cx="8229600" cy="4525963"/>
          </a:xfrm>
        </p:spPr>
        <p:txBody>
          <a:bodyPr/>
          <a:lstStyle/>
          <a:p>
            <a:pPr lvl="0"/>
            <a:endParaRPr lang="en-US" noProof="0" dirty="0"/>
          </a:p>
        </p:txBody>
      </p:sp>
      <p:sp>
        <p:nvSpPr>
          <p:cNvPr id="4" name="Rectangle 4"/>
          <p:cNvSpPr>
            <a:spLocks noGrp="1" noChangeArrowheads="1"/>
          </p:cNvSpPr>
          <p:nvPr>
            <p:ph type="dt" sz="half" idx="10"/>
          </p:nvPr>
        </p:nvSpPr>
        <p:spPr>
          <a:xfrm>
            <a:off x="457200" y="6245225"/>
            <a:ext cx="2133600" cy="476250"/>
          </a:xfrm>
          <a:prstGeom prst="rect">
            <a:avLst/>
          </a:prstGeom>
          <a:ln/>
        </p:spPr>
        <p:txBody>
          <a:bodyPr/>
          <a:lstStyle>
            <a:lvl1pPr>
              <a:defRPr/>
            </a:lvl1pPr>
          </a:lstStyle>
          <a:p>
            <a:pPr>
              <a:defRPr/>
            </a:pPr>
            <a:endParaRPr lang="en-US" dirty="0">
              <a:solidFill>
                <a:prstClr val="white"/>
              </a:solidFill>
            </a:endParaRPr>
          </a:p>
        </p:txBody>
      </p:sp>
      <p:sp>
        <p:nvSpPr>
          <p:cNvPr id="5" name="Rectangle 5"/>
          <p:cNvSpPr>
            <a:spLocks noGrp="1" noChangeArrowheads="1"/>
          </p:cNvSpPr>
          <p:nvPr>
            <p:ph type="ftr" sz="quarter" idx="11"/>
          </p:nvPr>
        </p:nvSpPr>
        <p:spPr>
          <a:xfrm>
            <a:off x="3124200" y="6245225"/>
            <a:ext cx="2895600" cy="476250"/>
          </a:xfrm>
          <a:prstGeom prst="rect">
            <a:avLst/>
          </a:prstGeom>
          <a:ln/>
        </p:spPr>
        <p:txBody>
          <a:bodyPr/>
          <a:lstStyle>
            <a:lvl1pPr>
              <a:defRPr/>
            </a:lvl1pPr>
          </a:lstStyle>
          <a:p>
            <a:pPr>
              <a:defRPr/>
            </a:pPr>
            <a:endParaRPr lang="en-US" dirty="0">
              <a:solidFill>
                <a:prstClr val="white"/>
              </a:solidFill>
            </a:endParaRPr>
          </a:p>
        </p:txBody>
      </p:sp>
      <p:sp>
        <p:nvSpPr>
          <p:cNvPr id="6" name="Rectangle 6"/>
          <p:cNvSpPr>
            <a:spLocks noGrp="1" noChangeArrowheads="1"/>
          </p:cNvSpPr>
          <p:nvPr>
            <p:ph type="sldNum" sz="quarter" idx="12"/>
          </p:nvPr>
        </p:nvSpPr>
        <p:spPr>
          <a:xfrm>
            <a:off x="8534400" y="6422064"/>
            <a:ext cx="381000" cy="365125"/>
          </a:xfrm>
          <a:prstGeom prst="rect">
            <a:avLst/>
          </a:prstGeom>
          <a:ln/>
        </p:spPr>
        <p:txBody>
          <a:bodyPr/>
          <a:lstStyle>
            <a:lvl1pPr>
              <a:defRPr/>
            </a:lvl1pPr>
          </a:lstStyle>
          <a:p>
            <a:pPr>
              <a:defRPr/>
            </a:pPr>
            <a:fld id="{04D66617-0D08-42C6-9DAE-E974CB017FA1}" type="slidenum">
              <a:rPr lang="en-US">
                <a:solidFill>
                  <a:srgbClr val="D4D2D0">
                    <a:shade val="50000"/>
                  </a:srgbClr>
                </a:solidFill>
              </a:rPr>
              <a:pPr>
                <a:defRPr/>
              </a:pPr>
              <a:t>‹#›</a:t>
            </a:fld>
            <a:endParaRPr lang="en-US" dirty="0">
              <a:solidFill>
                <a:srgbClr val="D4D2D0">
                  <a:shade val="50000"/>
                </a:srgbClr>
              </a:solidFill>
            </a:endParaRPr>
          </a:p>
        </p:txBody>
      </p:sp>
    </p:spTree>
    <p:extLst>
      <p:ext uri="{BB962C8B-B14F-4D97-AF65-F5344CB8AC3E}">
        <p14:creationId xmlns:p14="http://schemas.microsoft.com/office/powerpoint/2010/main" val="8392807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3.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dirty="0">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dirty="0">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E9585B22-3903-4577-AA51-98E6474EE024}" type="slidenum">
              <a:rPr lang="en-US" altLang="en-US">
                <a:solidFill>
                  <a:srgbClr val="000000"/>
                </a:solidFill>
              </a:rPr>
              <a:pPr>
                <a:defRPr/>
              </a:pPr>
              <a:t>‹#›</a:t>
            </a:fld>
            <a:endParaRPr lang="en-US" altLang="en-US" dirty="0">
              <a:solidFill>
                <a:srgbClr val="000000"/>
              </a:solidFill>
            </a:endParaRPr>
          </a:p>
        </p:txBody>
      </p:sp>
    </p:spTree>
    <p:extLst>
      <p:ext uri="{BB962C8B-B14F-4D97-AF65-F5344CB8AC3E}">
        <p14:creationId xmlns:p14="http://schemas.microsoft.com/office/powerpoint/2010/main" val="140050040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extLst>
      <p:ext uri="{BB962C8B-B14F-4D97-AF65-F5344CB8AC3E}">
        <p14:creationId xmlns:p14="http://schemas.microsoft.com/office/powerpoint/2010/main" val="361699177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0934876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extLst>
      <p:ext uri="{BB962C8B-B14F-4D97-AF65-F5344CB8AC3E}">
        <p14:creationId xmlns:p14="http://schemas.microsoft.com/office/powerpoint/2010/main" val="185002976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81200"/>
            <a:ext cx="4038600" cy="4144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5377407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124471547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2.jpe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image" Target="../media/image4.jpeg"/><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theme" Target="../theme/theme2.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 Id="rId14" Type="http://schemas.openxmlformats.org/officeDocument/2006/relationships/image" Target="../media/image5.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3.xml"/><Relationship Id="rId13" Type="http://schemas.openxmlformats.org/officeDocument/2006/relationships/slideLayout" Target="../slideLayouts/slideLayout28.xml"/><Relationship Id="rId3" Type="http://schemas.openxmlformats.org/officeDocument/2006/relationships/slideLayout" Target="../slideLayouts/slideLayout18.xml"/><Relationship Id="rId7" Type="http://schemas.openxmlformats.org/officeDocument/2006/relationships/slideLayout" Target="../slideLayouts/slideLayout22.xml"/><Relationship Id="rId12" Type="http://schemas.openxmlformats.org/officeDocument/2006/relationships/slideLayout" Target="../slideLayouts/slideLayout27.xml"/><Relationship Id="rId17" Type="http://schemas.openxmlformats.org/officeDocument/2006/relationships/image" Target="../media/image4.jpeg"/><Relationship Id="rId2" Type="http://schemas.openxmlformats.org/officeDocument/2006/relationships/slideLayout" Target="../slideLayouts/slideLayout17.xml"/><Relationship Id="rId16" Type="http://schemas.openxmlformats.org/officeDocument/2006/relationships/theme" Target="../theme/theme3.xml"/><Relationship Id="rId1" Type="http://schemas.openxmlformats.org/officeDocument/2006/relationships/slideLayout" Target="../slideLayouts/slideLayout16.xml"/><Relationship Id="rId6" Type="http://schemas.openxmlformats.org/officeDocument/2006/relationships/slideLayout" Target="../slideLayouts/slideLayout21.xml"/><Relationship Id="rId11" Type="http://schemas.openxmlformats.org/officeDocument/2006/relationships/slideLayout" Target="../slideLayouts/slideLayout26.xml"/><Relationship Id="rId5" Type="http://schemas.openxmlformats.org/officeDocument/2006/relationships/slideLayout" Target="../slideLayouts/slideLayout20.xml"/><Relationship Id="rId15" Type="http://schemas.openxmlformats.org/officeDocument/2006/relationships/slideLayout" Target="../slideLayouts/slideLayout30.xml"/><Relationship Id="rId10" Type="http://schemas.openxmlformats.org/officeDocument/2006/relationships/slideLayout" Target="../slideLayouts/slideLayout25.xml"/><Relationship Id="rId4" Type="http://schemas.openxmlformats.org/officeDocument/2006/relationships/slideLayout" Target="../slideLayouts/slideLayout19.xml"/><Relationship Id="rId9" Type="http://schemas.openxmlformats.org/officeDocument/2006/relationships/slideLayout" Target="../slideLayouts/slideLayout24.xml"/><Relationship Id="rId14" Type="http://schemas.openxmlformats.org/officeDocument/2006/relationships/slideLayout" Target="../slideLayouts/slideLayout29.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38.xml"/><Relationship Id="rId13" Type="http://schemas.openxmlformats.org/officeDocument/2006/relationships/slideLayout" Target="../slideLayouts/slideLayout43.xml"/><Relationship Id="rId18" Type="http://schemas.microsoft.com/office/2007/relationships/hdphoto" Target="../media/hdphoto2.wdp"/><Relationship Id="rId3" Type="http://schemas.openxmlformats.org/officeDocument/2006/relationships/slideLayout" Target="../slideLayouts/slideLayout33.xml"/><Relationship Id="rId7" Type="http://schemas.openxmlformats.org/officeDocument/2006/relationships/slideLayout" Target="../slideLayouts/slideLayout37.xml"/><Relationship Id="rId12" Type="http://schemas.openxmlformats.org/officeDocument/2006/relationships/slideLayout" Target="../slideLayouts/slideLayout42.xml"/><Relationship Id="rId17" Type="http://schemas.openxmlformats.org/officeDocument/2006/relationships/image" Target="../media/image8.jpeg"/><Relationship Id="rId2" Type="http://schemas.openxmlformats.org/officeDocument/2006/relationships/slideLayout" Target="../slideLayouts/slideLayout32.xml"/><Relationship Id="rId16" Type="http://schemas.microsoft.com/office/2007/relationships/hdphoto" Target="../media/hdphoto1.wdp"/><Relationship Id="rId20" Type="http://schemas.microsoft.com/office/2007/relationships/hdphoto" Target="../media/hdphoto3.wdp"/><Relationship Id="rId1" Type="http://schemas.openxmlformats.org/officeDocument/2006/relationships/slideLayout" Target="../slideLayouts/slideLayout31.xml"/><Relationship Id="rId6" Type="http://schemas.openxmlformats.org/officeDocument/2006/relationships/slideLayout" Target="../slideLayouts/slideLayout36.xml"/><Relationship Id="rId11" Type="http://schemas.openxmlformats.org/officeDocument/2006/relationships/slideLayout" Target="../slideLayouts/slideLayout41.xml"/><Relationship Id="rId5" Type="http://schemas.openxmlformats.org/officeDocument/2006/relationships/slideLayout" Target="../slideLayouts/slideLayout35.xml"/><Relationship Id="rId15" Type="http://schemas.openxmlformats.org/officeDocument/2006/relationships/image" Target="../media/image7.jpeg"/><Relationship Id="rId10" Type="http://schemas.openxmlformats.org/officeDocument/2006/relationships/slideLayout" Target="../slideLayouts/slideLayout40.xml"/><Relationship Id="rId19" Type="http://schemas.openxmlformats.org/officeDocument/2006/relationships/image" Target="../media/image9.jpeg"/><Relationship Id="rId4" Type="http://schemas.openxmlformats.org/officeDocument/2006/relationships/slideLayout" Target="../slideLayouts/slideLayout34.xml"/><Relationship Id="rId9" Type="http://schemas.openxmlformats.org/officeDocument/2006/relationships/slideLayout" Target="../slideLayouts/slideLayout39.xml"/><Relationship Id="rId14" Type="http://schemas.openxmlformats.org/officeDocument/2006/relationships/theme" Target="../theme/theme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0" y="0"/>
            <a:ext cx="800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grpSp>
        <p:nvGrpSpPr>
          <p:cNvPr id="1036" name="Group 12"/>
          <p:cNvGrpSpPr>
            <a:grpSpLocks/>
          </p:cNvGrpSpPr>
          <p:nvPr/>
        </p:nvGrpSpPr>
        <p:grpSpPr bwMode="auto">
          <a:xfrm>
            <a:off x="0" y="0"/>
            <a:ext cx="9145588" cy="6859588"/>
            <a:chOff x="0" y="0"/>
            <a:chExt cx="5761" cy="4321"/>
          </a:xfrm>
        </p:grpSpPr>
        <p:pic>
          <p:nvPicPr>
            <p:cNvPr id="1034" name="Picture 10" descr="PowerPoint 6"/>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0" y="0"/>
              <a:ext cx="5761" cy="4321"/>
            </a:xfrm>
            <a:prstGeom prst="rect">
              <a:avLst/>
            </a:prstGeom>
            <a:noFill/>
            <a:extLst>
              <a:ext uri="{909E8E84-426E-40DD-AFC4-6F175D3DCCD1}">
                <a14:hiddenFill xmlns:a14="http://schemas.microsoft.com/office/drawing/2010/main">
                  <a:solidFill>
                    <a:srgbClr val="FFFFFF"/>
                  </a:solidFill>
                </a14:hiddenFill>
              </a:ext>
            </a:extLst>
          </p:spPr>
        </p:pic>
        <p:sp>
          <p:nvSpPr>
            <p:cNvPr id="1035" name="Rectangle 11"/>
            <p:cNvSpPr>
              <a:spLocks noChangeArrowheads="1"/>
            </p:cNvSpPr>
            <p:nvPr userDrawn="1"/>
          </p:nvSpPr>
          <p:spPr bwMode="auto">
            <a:xfrm>
              <a:off x="4704" y="3600"/>
              <a:ext cx="960" cy="624"/>
            </a:xfrm>
            <a:prstGeom prst="rect">
              <a:avLst/>
            </a:prstGeom>
            <a:solidFill>
              <a:schemeClr val="bg1"/>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pPr fontAlgn="base">
                <a:spcBef>
                  <a:spcPct val="20000"/>
                </a:spcBef>
                <a:spcAft>
                  <a:spcPct val="0"/>
                </a:spcAft>
                <a:buFontTx/>
                <a:buChar char="•"/>
              </a:pPr>
              <a:endParaRPr lang="en-US" sz="5400" dirty="0">
                <a:solidFill>
                  <a:srgbClr val="000000"/>
                </a:solidFill>
              </a:endParaRPr>
            </a:p>
          </p:txBody>
        </p:sp>
      </p:grpSp>
      <p:sp>
        <p:nvSpPr>
          <p:cNvPr id="1027" name="Rectangle 3"/>
          <p:cNvSpPr>
            <a:spLocks noGrp="1" noChangeArrowheads="1"/>
          </p:cNvSpPr>
          <p:nvPr>
            <p:ph type="body" idx="1"/>
          </p:nvPr>
        </p:nvSpPr>
        <p:spPr bwMode="auto">
          <a:xfrm>
            <a:off x="457200" y="1981200"/>
            <a:ext cx="82296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1037" name="Picture 13" descr="OSHA_LOGORGB"/>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543800" y="6115050"/>
            <a:ext cx="1344613" cy="51435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10" descr="PowerPoint 6"/>
          <p:cNvPicPr>
            <a:picLocks noChangeAspect="1" noChangeArrowheads="1"/>
          </p:cNvPicPr>
          <p:nvPr userDrawn="1"/>
        </p:nvPicPr>
        <p:blipFill>
          <a:blip r:embed="rId6" cstate="email">
            <a:extLst>
              <a:ext uri="{28A0092B-C50C-407E-A947-70E740481C1C}">
                <a14:useLocalDpi xmlns:a14="http://schemas.microsoft.com/office/drawing/2010/main" val="0"/>
              </a:ext>
            </a:extLst>
          </a:blip>
          <a:srcRect/>
          <a:stretch>
            <a:fillRect/>
          </a:stretch>
        </p:blipFill>
        <p:spPr bwMode="auto">
          <a:xfrm>
            <a:off x="-15766"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Rectangle 1"/>
          <p:cNvSpPr/>
          <p:nvPr userDrawn="1"/>
        </p:nvSpPr>
        <p:spPr>
          <a:xfrm>
            <a:off x="7543800" y="5912069"/>
            <a:ext cx="1447800" cy="71733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20000"/>
              </a:spcBef>
              <a:spcAft>
                <a:spcPct val="0"/>
              </a:spcAft>
              <a:buFontTx/>
              <a:buChar char="•"/>
            </a:pPr>
            <a:endParaRPr lang="en-US" sz="5400" dirty="0">
              <a:solidFill>
                <a:srgbClr val="FFFFFF"/>
              </a:solidFill>
            </a:endParaRPr>
          </a:p>
        </p:txBody>
      </p:sp>
      <p:pic>
        <p:nvPicPr>
          <p:cNvPr id="10" name="Picture 13" descr="OSHA_LOGORGB"/>
          <p:cNvPicPr>
            <a:picLocks noChangeAspect="1" noChangeArrowheads="1"/>
          </p:cNvPicPr>
          <p:nvPr userDrawn="1"/>
        </p:nvPicPr>
        <p:blipFill>
          <a:blip r:embed="rId7" cstate="email">
            <a:extLst>
              <a:ext uri="{28A0092B-C50C-407E-A947-70E740481C1C}">
                <a14:useLocalDpi xmlns:a14="http://schemas.microsoft.com/office/drawing/2010/main" val="0"/>
              </a:ext>
            </a:extLst>
          </a:blip>
          <a:srcRect/>
          <a:stretch>
            <a:fillRect/>
          </a:stretch>
        </p:blipFill>
        <p:spPr bwMode="auto">
          <a:xfrm>
            <a:off x="7696200" y="6267450"/>
            <a:ext cx="1344613" cy="514350"/>
          </a:xfrm>
          <a:prstGeom prst="rect">
            <a:avLst/>
          </a:prstGeom>
          <a:noFill/>
          <a:extLst>
            <a:ext uri="{909E8E84-426E-40DD-AFC4-6F175D3DCCD1}">
              <a14:hiddenFill xmlns:a14="http://schemas.microsoft.com/office/drawing/2010/main">
                <a:solidFill>
                  <a:srgbClr val="FFFFFF"/>
                </a:solidFill>
              </a14:hiddenFill>
            </a:ext>
          </a:extLst>
        </p:spPr>
      </p:pic>
      <p:sp>
        <p:nvSpPr>
          <p:cNvPr id="3" name="Footer Placeholder 2"/>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base">
              <a:spcBef>
                <a:spcPct val="20000"/>
              </a:spcBef>
              <a:spcAft>
                <a:spcPct val="0"/>
              </a:spcAft>
              <a:buFontTx/>
              <a:buChar char="•"/>
            </a:pPr>
            <a:endParaRPr lang="en-US" dirty="0">
              <a:solidFill>
                <a:srgbClr val="000000">
                  <a:tint val="75000"/>
                </a:srgbClr>
              </a:solidFill>
            </a:endParaRPr>
          </a:p>
        </p:txBody>
      </p:sp>
      <p:sp>
        <p:nvSpPr>
          <p:cNvPr id="13" name="Slide Number Placeholder 3"/>
          <p:cNvSpPr>
            <a:spLocks noGrp="1"/>
          </p:cNvSpPr>
          <p:nvPr>
            <p:ph type="sldNum" sz="quarter" idx="4"/>
          </p:nvPr>
        </p:nvSpPr>
        <p:spPr>
          <a:xfrm>
            <a:off x="136438" y="6340475"/>
            <a:ext cx="457200" cy="365125"/>
          </a:xfrm>
          <a:prstGeom prst="rect">
            <a:avLst/>
          </a:prstGeom>
        </p:spPr>
        <p:txBody>
          <a:bodyPr anchor="ctr"/>
          <a:lstStyle>
            <a:lvl1pPr algn="ctr">
              <a:buNone/>
              <a:defRPr sz="1200" i="0">
                <a:solidFill>
                  <a:schemeClr val="tx1"/>
                </a:solidFill>
              </a:defRPr>
            </a:lvl1pPr>
          </a:lstStyle>
          <a:p>
            <a:pPr fontAlgn="base">
              <a:spcBef>
                <a:spcPct val="20000"/>
              </a:spcBef>
              <a:spcAft>
                <a:spcPct val="0"/>
              </a:spcAft>
            </a:pPr>
            <a:fld id="{0FD9C315-5DB4-4B9C-9D67-7AC409648E11}" type="slidenum">
              <a:rPr lang="en-US" smtClean="0">
                <a:solidFill>
                  <a:srgbClr val="000000"/>
                </a:solidFill>
              </a:rPr>
              <a:pPr fontAlgn="base">
                <a:spcBef>
                  <a:spcPct val="20000"/>
                </a:spcBef>
                <a:spcAft>
                  <a:spcPct val="0"/>
                </a:spcAft>
              </a:pPr>
              <a:t>‹#›</a:t>
            </a:fld>
            <a:endParaRPr lang="en-US" dirty="0">
              <a:solidFill>
                <a:srgbClr val="000000"/>
              </a:solidFill>
            </a:endParaRPr>
          </a:p>
        </p:txBody>
      </p:sp>
    </p:spTree>
    <p:extLst>
      <p:ext uri="{BB962C8B-B14F-4D97-AF65-F5344CB8AC3E}">
        <p14:creationId xmlns:p14="http://schemas.microsoft.com/office/powerpoint/2010/main" val="392228475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Lst>
  <p:timing>
    <p:tnLst>
      <p:par>
        <p:cTn id="1" dur="indefinite" restart="never" nodeType="tmRoot"/>
      </p:par>
    </p:tnLst>
  </p:timing>
  <p:hf hdr="0" ftr="0" dt="0"/>
  <p:txStyles>
    <p:titleStyle>
      <a:lvl1pPr algn="l" rtl="0" eaLnBrk="1" fontAlgn="base" hangingPunct="1">
        <a:spcBef>
          <a:spcPct val="0"/>
        </a:spcBef>
        <a:spcAft>
          <a:spcPct val="0"/>
        </a:spcAft>
        <a:defRPr sz="3600">
          <a:solidFill>
            <a:schemeClr val="bg1"/>
          </a:solidFill>
          <a:latin typeface="+mj-lt"/>
          <a:ea typeface="+mj-ea"/>
          <a:cs typeface="+mj-cs"/>
        </a:defRPr>
      </a:lvl1pPr>
      <a:lvl2pPr algn="l" rtl="0" eaLnBrk="1" fontAlgn="base" hangingPunct="1">
        <a:spcBef>
          <a:spcPct val="0"/>
        </a:spcBef>
        <a:spcAft>
          <a:spcPct val="0"/>
        </a:spcAft>
        <a:defRPr sz="3600">
          <a:solidFill>
            <a:schemeClr val="bg1"/>
          </a:solidFill>
          <a:latin typeface="Arial" charset="0"/>
        </a:defRPr>
      </a:lvl2pPr>
      <a:lvl3pPr algn="l" rtl="0" eaLnBrk="1" fontAlgn="base" hangingPunct="1">
        <a:spcBef>
          <a:spcPct val="0"/>
        </a:spcBef>
        <a:spcAft>
          <a:spcPct val="0"/>
        </a:spcAft>
        <a:defRPr sz="3600">
          <a:solidFill>
            <a:schemeClr val="bg1"/>
          </a:solidFill>
          <a:latin typeface="Arial" charset="0"/>
        </a:defRPr>
      </a:lvl3pPr>
      <a:lvl4pPr algn="l" rtl="0" eaLnBrk="1" fontAlgn="base" hangingPunct="1">
        <a:spcBef>
          <a:spcPct val="0"/>
        </a:spcBef>
        <a:spcAft>
          <a:spcPct val="0"/>
        </a:spcAft>
        <a:defRPr sz="3600">
          <a:solidFill>
            <a:schemeClr val="bg1"/>
          </a:solidFill>
          <a:latin typeface="Arial" charset="0"/>
        </a:defRPr>
      </a:lvl4pPr>
      <a:lvl5pPr algn="l" rtl="0" eaLnBrk="1" fontAlgn="base" hangingPunct="1">
        <a:spcBef>
          <a:spcPct val="0"/>
        </a:spcBef>
        <a:spcAft>
          <a:spcPct val="0"/>
        </a:spcAft>
        <a:defRPr sz="3600">
          <a:solidFill>
            <a:schemeClr val="bg1"/>
          </a:solidFill>
          <a:latin typeface="Arial" charset="0"/>
        </a:defRPr>
      </a:lvl5pPr>
      <a:lvl6pPr marL="457200" algn="l" rtl="0" eaLnBrk="1" fontAlgn="base" hangingPunct="1">
        <a:spcBef>
          <a:spcPct val="0"/>
        </a:spcBef>
        <a:spcAft>
          <a:spcPct val="0"/>
        </a:spcAft>
        <a:defRPr sz="3600">
          <a:solidFill>
            <a:schemeClr val="bg1"/>
          </a:solidFill>
          <a:latin typeface="Arial" charset="0"/>
        </a:defRPr>
      </a:lvl6pPr>
      <a:lvl7pPr marL="914400" algn="l" rtl="0" eaLnBrk="1" fontAlgn="base" hangingPunct="1">
        <a:spcBef>
          <a:spcPct val="0"/>
        </a:spcBef>
        <a:spcAft>
          <a:spcPct val="0"/>
        </a:spcAft>
        <a:defRPr sz="3600">
          <a:solidFill>
            <a:schemeClr val="bg1"/>
          </a:solidFill>
          <a:latin typeface="Arial" charset="0"/>
        </a:defRPr>
      </a:lvl7pPr>
      <a:lvl8pPr marL="1371600" algn="l" rtl="0" eaLnBrk="1" fontAlgn="base" hangingPunct="1">
        <a:spcBef>
          <a:spcPct val="0"/>
        </a:spcBef>
        <a:spcAft>
          <a:spcPct val="0"/>
        </a:spcAft>
        <a:defRPr sz="3600">
          <a:solidFill>
            <a:schemeClr val="bg1"/>
          </a:solidFill>
          <a:latin typeface="Arial" charset="0"/>
        </a:defRPr>
      </a:lvl8pPr>
      <a:lvl9pPr marL="1828800" algn="l" rtl="0" eaLnBrk="1" fontAlgn="base" hangingPunct="1">
        <a:spcBef>
          <a:spcPct val="0"/>
        </a:spcBef>
        <a:spcAft>
          <a:spcPct val="0"/>
        </a:spcAft>
        <a:defRPr sz="3600">
          <a:solidFill>
            <a:schemeClr val="bg1"/>
          </a:solidFill>
          <a:latin typeface="Arial" charset="0"/>
        </a:defRPr>
      </a:lvl9pPr>
    </p:titleStyle>
    <p:body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0" y="0"/>
            <a:ext cx="8001000" cy="609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grpSp>
        <p:nvGrpSpPr>
          <p:cNvPr id="2051" name="Group 3"/>
          <p:cNvGrpSpPr>
            <a:grpSpLocks/>
          </p:cNvGrpSpPr>
          <p:nvPr userDrawn="1"/>
        </p:nvGrpSpPr>
        <p:grpSpPr bwMode="auto">
          <a:xfrm>
            <a:off x="0" y="0"/>
            <a:ext cx="9145588" cy="6859588"/>
            <a:chOff x="0" y="0"/>
            <a:chExt cx="5761" cy="4321"/>
          </a:xfrm>
        </p:grpSpPr>
        <p:pic>
          <p:nvPicPr>
            <p:cNvPr id="2054" name="Picture 4" descr="PowerPoint 6"/>
            <p:cNvPicPr>
              <a:picLocks noChangeAspect="1" noChangeArrowheads="1"/>
            </p:cNvPicPr>
            <p:nvPr userDrawn="1"/>
          </p:nvPicPr>
          <p:blipFill>
            <a:blip r:embed="rId13">
              <a:extLst>
                <a:ext uri="{28A0092B-C50C-407E-A947-70E740481C1C}">
                  <a14:useLocalDpi xmlns:a14="http://schemas.microsoft.com/office/drawing/2010/main" val="0"/>
                </a:ext>
              </a:extLst>
            </a:blip>
            <a:srcRect/>
            <a:stretch>
              <a:fillRect/>
            </a:stretch>
          </p:blipFill>
          <p:spPr bwMode="auto">
            <a:xfrm>
              <a:off x="0" y="0"/>
              <a:ext cx="5761" cy="43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5" name="Rectangle 5"/>
            <p:cNvSpPr>
              <a:spLocks noChangeArrowheads="1"/>
            </p:cNvSpPr>
            <p:nvPr userDrawn="1"/>
          </p:nvSpPr>
          <p:spPr bwMode="auto">
            <a:xfrm>
              <a:off x="4704" y="3600"/>
              <a:ext cx="960" cy="62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spcBef>
                  <a:spcPct val="0"/>
                </a:spcBef>
                <a:spcAft>
                  <a:spcPct val="0"/>
                </a:spcAft>
              </a:pPr>
              <a:endParaRPr lang="en-US" altLang="en-US" dirty="0">
                <a:solidFill>
                  <a:srgbClr val="000000"/>
                </a:solidFill>
              </a:endParaRPr>
            </a:p>
          </p:txBody>
        </p:sp>
      </p:grpSp>
      <p:sp>
        <p:nvSpPr>
          <p:cNvPr id="2052" name="Rectangle 6"/>
          <p:cNvSpPr>
            <a:spLocks noGrp="1" noChangeArrowheads="1"/>
          </p:cNvSpPr>
          <p:nvPr>
            <p:ph type="body" idx="1"/>
          </p:nvPr>
        </p:nvSpPr>
        <p:spPr bwMode="auto">
          <a:xfrm>
            <a:off x="457200" y="1981200"/>
            <a:ext cx="8229600" cy="4144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pic>
        <p:nvPicPr>
          <p:cNvPr id="2053" name="Picture 7" descr="OSHA_LOGORGB"/>
          <p:cNvPicPr>
            <a:picLocks noChangeAspect="1" noChangeArrowheads="1"/>
          </p:cNvPicPr>
          <p:nvPr userDrawn="1"/>
        </p:nvPicPr>
        <p:blipFill>
          <a:blip r:embed="rId14">
            <a:extLst>
              <a:ext uri="{28A0092B-C50C-407E-A947-70E740481C1C}">
                <a14:useLocalDpi xmlns:a14="http://schemas.microsoft.com/office/drawing/2010/main" val="0"/>
              </a:ext>
            </a:extLst>
          </a:blip>
          <a:srcRect/>
          <a:stretch>
            <a:fillRect/>
          </a:stretch>
        </p:blipFill>
        <p:spPr bwMode="auto">
          <a:xfrm>
            <a:off x="7543800" y="6115050"/>
            <a:ext cx="1344613"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27495940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hf hdr="0" ftr="0" dt="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10" descr="PowerPoint 6"/>
          <p:cNvPicPr>
            <a:picLocks noChangeAspect="1" noChangeArrowheads="1"/>
          </p:cNvPicPr>
          <p:nvPr userDrawn="1"/>
        </p:nvPicPr>
        <p:blipFill>
          <a:blip r:embed="rId17">
            <a:extLst>
              <a:ext uri="{28A0092B-C50C-407E-A947-70E740481C1C}">
                <a14:useLocalDpi xmlns:a14="http://schemas.microsoft.com/office/drawing/2010/main" val="0"/>
              </a:ext>
            </a:extLst>
          </a:blip>
          <a:srcRect/>
          <a:stretch>
            <a:fillRect/>
          </a:stretch>
        </p:blipFill>
        <p:spPr bwMode="auto">
          <a:xfrm>
            <a:off x="0" y="0"/>
            <a:ext cx="9145588" cy="6859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7" name="Rectangle 2"/>
          <p:cNvSpPr>
            <a:spLocks noGrp="1" noChangeArrowheads="1"/>
          </p:cNvSpPr>
          <p:nvPr>
            <p:ph type="title"/>
          </p:nvPr>
        </p:nvSpPr>
        <p:spPr bwMode="auto">
          <a:xfrm>
            <a:off x="0" y="0"/>
            <a:ext cx="8001000" cy="609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8" name="Rectangle 3"/>
          <p:cNvSpPr>
            <a:spLocks noGrp="1" noChangeArrowheads="1"/>
          </p:cNvSpPr>
          <p:nvPr>
            <p:ph type="body" idx="1"/>
          </p:nvPr>
        </p:nvSpPr>
        <p:spPr bwMode="auto">
          <a:xfrm>
            <a:off x="457200" y="1981200"/>
            <a:ext cx="8229600" cy="4144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5" name="Rectangle 11"/>
          <p:cNvSpPr>
            <a:spLocks noGrp="1" noChangeArrowheads="1"/>
          </p:cNvSpPr>
          <p:nvPr>
            <p:ph type="sldNum" sz="quarter" idx="4"/>
          </p:nvPr>
        </p:nvSpPr>
        <p:spPr bwMode="auto">
          <a:xfrm>
            <a:off x="8229600" y="6381750"/>
            <a:ext cx="9144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spcBef>
                <a:spcPct val="0"/>
              </a:spcBef>
              <a:buFontTx/>
              <a:buNone/>
              <a:defRPr sz="1400"/>
            </a:lvl1pPr>
          </a:lstStyle>
          <a:p>
            <a:pPr fontAlgn="base">
              <a:spcAft>
                <a:spcPct val="0"/>
              </a:spcAft>
              <a:defRPr/>
            </a:pPr>
            <a:fld id="{87B3B09E-8AEF-4040-BEF6-45D8A6E91A22}" type="slidenum">
              <a:rPr lang="en-US" altLang="en-US">
                <a:solidFill>
                  <a:srgbClr val="000000"/>
                </a:solidFill>
              </a:rPr>
              <a:pPr fontAlgn="base">
                <a:spcAft>
                  <a:spcPct val="0"/>
                </a:spcAft>
                <a:defRPr/>
              </a:pPr>
              <a:t>‹#›</a:t>
            </a:fld>
            <a:endParaRPr lang="en-US" altLang="en-US" dirty="0">
              <a:solidFill>
                <a:srgbClr val="000000"/>
              </a:solidFill>
            </a:endParaRPr>
          </a:p>
        </p:txBody>
      </p:sp>
    </p:spTree>
    <p:extLst>
      <p:ext uri="{BB962C8B-B14F-4D97-AF65-F5344CB8AC3E}">
        <p14:creationId xmlns:p14="http://schemas.microsoft.com/office/powerpoint/2010/main" val="2821357172"/>
      </p:ext>
    </p:extLst>
  </p:cSld>
  <p:clrMap bg1="lt1" tx1="dk1" bg2="lt2" tx2="dk2" accent1="accent1" accent2="accent2" accent3="accent3" accent4="accent4" accent5="accent5" accent6="accent6" hlink="hlink" folHlink="folHlink"/>
  <p:sldLayoutIdLst>
    <p:sldLayoutId id="2147483690" r:id="rId1"/>
    <p:sldLayoutId id="2147483691" r:id="rId2"/>
    <p:sldLayoutId id="2147483692" r:id="rId3"/>
    <p:sldLayoutId id="2147483693" r:id="rId4"/>
    <p:sldLayoutId id="2147483694" r:id="rId5"/>
    <p:sldLayoutId id="2147483695" r:id="rId6"/>
    <p:sldLayoutId id="2147483696" r:id="rId7"/>
    <p:sldLayoutId id="2147483697" r:id="rId8"/>
    <p:sldLayoutId id="2147483698" r:id="rId9"/>
    <p:sldLayoutId id="2147483699" r:id="rId10"/>
    <p:sldLayoutId id="2147483700" r:id="rId11"/>
    <p:sldLayoutId id="2147483701" r:id="rId12"/>
    <p:sldLayoutId id="2147483702" r:id="rId13"/>
    <p:sldLayoutId id="2147483703" r:id="rId14"/>
    <p:sldLayoutId id="2147483704" r:id="rId15"/>
  </p:sldLayoutIdLst>
  <p:hf hdr="0" ftr="0" dt="0"/>
  <p:txStyles>
    <p:titleStyle>
      <a:lvl1pPr algn="l" rtl="0" eaLnBrk="0" fontAlgn="base" hangingPunct="0">
        <a:spcBef>
          <a:spcPct val="0"/>
        </a:spcBef>
        <a:spcAft>
          <a:spcPct val="0"/>
        </a:spcAft>
        <a:defRPr sz="3600">
          <a:solidFill>
            <a:schemeClr val="bg1"/>
          </a:solidFill>
          <a:latin typeface="+mj-lt"/>
          <a:ea typeface="+mj-ea"/>
          <a:cs typeface="+mj-cs"/>
        </a:defRPr>
      </a:lvl1pPr>
      <a:lvl2pPr algn="l" rtl="0" eaLnBrk="0" fontAlgn="base" hangingPunct="0">
        <a:spcBef>
          <a:spcPct val="0"/>
        </a:spcBef>
        <a:spcAft>
          <a:spcPct val="0"/>
        </a:spcAft>
        <a:defRPr sz="3600">
          <a:solidFill>
            <a:schemeClr val="bg1"/>
          </a:solidFill>
          <a:latin typeface="Arial" charset="0"/>
        </a:defRPr>
      </a:lvl2pPr>
      <a:lvl3pPr algn="l" rtl="0" eaLnBrk="0" fontAlgn="base" hangingPunct="0">
        <a:spcBef>
          <a:spcPct val="0"/>
        </a:spcBef>
        <a:spcAft>
          <a:spcPct val="0"/>
        </a:spcAft>
        <a:defRPr sz="3600">
          <a:solidFill>
            <a:schemeClr val="bg1"/>
          </a:solidFill>
          <a:latin typeface="Arial" charset="0"/>
        </a:defRPr>
      </a:lvl3pPr>
      <a:lvl4pPr algn="l" rtl="0" eaLnBrk="0" fontAlgn="base" hangingPunct="0">
        <a:spcBef>
          <a:spcPct val="0"/>
        </a:spcBef>
        <a:spcAft>
          <a:spcPct val="0"/>
        </a:spcAft>
        <a:defRPr sz="3600">
          <a:solidFill>
            <a:schemeClr val="bg1"/>
          </a:solidFill>
          <a:latin typeface="Arial" charset="0"/>
        </a:defRPr>
      </a:lvl4pPr>
      <a:lvl5pPr algn="l" rtl="0" eaLnBrk="0" fontAlgn="base" hangingPunct="0">
        <a:spcBef>
          <a:spcPct val="0"/>
        </a:spcBef>
        <a:spcAft>
          <a:spcPct val="0"/>
        </a:spcAft>
        <a:defRPr sz="3600">
          <a:solidFill>
            <a:schemeClr val="bg1"/>
          </a:solidFill>
          <a:latin typeface="Arial" charset="0"/>
        </a:defRPr>
      </a:lvl5pPr>
      <a:lvl6pPr marL="457200" algn="l" rtl="0" fontAlgn="base">
        <a:spcBef>
          <a:spcPct val="0"/>
        </a:spcBef>
        <a:spcAft>
          <a:spcPct val="0"/>
        </a:spcAft>
        <a:defRPr sz="3600">
          <a:solidFill>
            <a:schemeClr val="bg1"/>
          </a:solidFill>
          <a:latin typeface="Arial" charset="0"/>
        </a:defRPr>
      </a:lvl6pPr>
      <a:lvl7pPr marL="914400" algn="l" rtl="0" fontAlgn="base">
        <a:spcBef>
          <a:spcPct val="0"/>
        </a:spcBef>
        <a:spcAft>
          <a:spcPct val="0"/>
        </a:spcAft>
        <a:defRPr sz="3600">
          <a:solidFill>
            <a:schemeClr val="bg1"/>
          </a:solidFill>
          <a:latin typeface="Arial" charset="0"/>
        </a:defRPr>
      </a:lvl7pPr>
      <a:lvl8pPr marL="1371600" algn="l" rtl="0" fontAlgn="base">
        <a:spcBef>
          <a:spcPct val="0"/>
        </a:spcBef>
        <a:spcAft>
          <a:spcPct val="0"/>
        </a:spcAft>
        <a:defRPr sz="3600">
          <a:solidFill>
            <a:schemeClr val="bg1"/>
          </a:solidFill>
          <a:latin typeface="Arial" charset="0"/>
        </a:defRPr>
      </a:lvl8pPr>
      <a:lvl9pPr marL="1828800" algn="l" rtl="0" fontAlgn="base">
        <a:spcBef>
          <a:spcPct val="0"/>
        </a:spcBef>
        <a:spcAft>
          <a:spcPct val="0"/>
        </a:spcAft>
        <a:defRPr sz="3600">
          <a:solidFill>
            <a:schemeClr val="bg1"/>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a:gsLst>
              <a:gs pos="0">
                <a:schemeClr val="accent6">
                  <a:lumMod val="50000"/>
                  <a:alpha val="36000"/>
                </a:schemeClr>
              </a:gs>
              <a:gs pos="100000">
                <a:schemeClr val="bg2">
                  <a:alpha val="1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8" name="Oval 7"/>
          <p:cNvSpPr/>
          <p:nvPr/>
        </p:nvSpPr>
        <p:spPr>
          <a:xfrm rot="19724275">
            <a:off x="1373221" y="1038440"/>
            <a:ext cx="7240620" cy="5706987"/>
          </a:xfrm>
          <a:prstGeom prst="ellipse">
            <a:avLst/>
          </a:prstGeom>
          <a:gradFill flip="none" rotWithShape="1">
            <a:gsLst>
              <a:gs pos="0">
                <a:schemeClr val="accent6">
                  <a:lumMod val="60000"/>
                  <a:lumOff val="40000"/>
                  <a:alpha val="7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9" name="Oval 8"/>
          <p:cNvSpPr/>
          <p:nvPr/>
        </p:nvSpPr>
        <p:spPr>
          <a:xfrm rot="17656910">
            <a:off x="-274211" y="1165875"/>
            <a:ext cx="5538472" cy="4480459"/>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10" name="Oval 9"/>
          <p:cNvSpPr/>
          <p:nvPr/>
        </p:nvSpPr>
        <p:spPr>
          <a:xfrm rot="19724275">
            <a:off x="3277955" y="116854"/>
            <a:ext cx="6479362" cy="4754757"/>
          </a:xfrm>
          <a:prstGeom prst="ellipse">
            <a:avLst/>
          </a:prstGeom>
          <a:gradFill flip="none" rotWithShape="1">
            <a:gsLst>
              <a:gs pos="0">
                <a:schemeClr val="accent6">
                  <a:lumMod val="60000"/>
                  <a:lumOff val="40000"/>
                  <a:alpha val="8000"/>
                </a:schemeClr>
              </a:gs>
              <a:gs pos="58000">
                <a:schemeClr val="bg2">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sp>
        <p:nvSpPr>
          <p:cNvPr id="2" name="Title Placeholder 1"/>
          <p:cNvSpPr>
            <a:spLocks noGrp="1"/>
          </p:cNvSpPr>
          <p:nvPr>
            <p:ph type="title"/>
          </p:nvPr>
        </p:nvSpPr>
        <p:spPr>
          <a:xfrm>
            <a:off x="777240" y="4876800"/>
            <a:ext cx="7543800" cy="914400"/>
          </a:xfrm>
          <a:prstGeom prst="rect">
            <a:avLst/>
          </a:prstGeom>
        </p:spPr>
        <p:txBody>
          <a:bodyPr vert="horz" lIns="91440" tIns="45720" rIns="91440" bIns="45720" rtlCol="0" anchor="b">
            <a:noAutofit/>
          </a:bodyPr>
          <a:lstStyle/>
          <a:p>
            <a:r>
              <a:rPr lang="en-US"/>
              <a:t>Click to edit Master title style</a:t>
            </a:r>
            <a:endParaRPr lang="en-US" dirty="0"/>
          </a:p>
        </p:txBody>
      </p:sp>
      <p:sp>
        <p:nvSpPr>
          <p:cNvPr id="3" name="Text Placeholder 2"/>
          <p:cNvSpPr>
            <a:spLocks noGrp="1"/>
          </p:cNvSpPr>
          <p:nvPr>
            <p:ph type="body" idx="1"/>
          </p:nvPr>
        </p:nvSpPr>
        <p:spPr>
          <a:xfrm>
            <a:off x="2133600" y="685801"/>
            <a:ext cx="6096000" cy="3657599"/>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172200" y="6154738"/>
            <a:ext cx="2133600" cy="365125"/>
          </a:xfrm>
          <a:prstGeom prst="rect">
            <a:avLst/>
          </a:prstGeom>
        </p:spPr>
        <p:txBody>
          <a:bodyPr vert="horz" lIns="91440" tIns="45720" rIns="91440" bIns="45720" rtlCol="0" anchor="t"/>
          <a:lstStyle>
            <a:lvl1pPr algn="r">
              <a:defRPr sz="1100">
                <a:solidFill>
                  <a:schemeClr val="tx1">
                    <a:alpha val="60000"/>
                  </a:schemeClr>
                </a:solidFill>
                <a:effectLst/>
              </a:defRPr>
            </a:lvl1pPr>
          </a:lstStyle>
          <a:p>
            <a:pPr fontAlgn="base">
              <a:spcBef>
                <a:spcPct val="0"/>
              </a:spcBef>
              <a:spcAft>
                <a:spcPct val="0"/>
              </a:spcAft>
            </a:pPr>
            <a:endParaRPr lang="en-US" dirty="0">
              <a:solidFill>
                <a:prstClr val="white">
                  <a:alpha val="60000"/>
                </a:prstClr>
              </a:solidFill>
              <a:latin typeface="Arial" charset="0"/>
            </a:endParaRPr>
          </a:p>
        </p:txBody>
      </p:sp>
      <p:sp>
        <p:nvSpPr>
          <p:cNvPr id="5" name="Footer Placeholder 4"/>
          <p:cNvSpPr>
            <a:spLocks noGrp="1"/>
          </p:cNvSpPr>
          <p:nvPr>
            <p:ph type="ftr" sz="quarter" idx="3"/>
          </p:nvPr>
        </p:nvSpPr>
        <p:spPr>
          <a:xfrm>
            <a:off x="822960" y="6154738"/>
            <a:ext cx="4572000" cy="365125"/>
          </a:xfrm>
          <a:prstGeom prst="rect">
            <a:avLst/>
          </a:prstGeom>
        </p:spPr>
        <p:txBody>
          <a:bodyPr vert="horz" lIns="91440" tIns="45720" rIns="91440" bIns="45720" rtlCol="0" anchor="t"/>
          <a:lstStyle>
            <a:lvl1pPr algn="l">
              <a:defRPr sz="1100">
                <a:solidFill>
                  <a:schemeClr val="tx1">
                    <a:alpha val="60000"/>
                  </a:schemeClr>
                </a:solidFill>
                <a:effectLst/>
              </a:defRPr>
            </a:lvl1pPr>
          </a:lstStyle>
          <a:p>
            <a:pPr fontAlgn="base">
              <a:spcBef>
                <a:spcPct val="0"/>
              </a:spcBef>
              <a:spcAft>
                <a:spcPct val="0"/>
              </a:spcAft>
            </a:pPr>
            <a:endParaRPr lang="en-US" dirty="0">
              <a:solidFill>
                <a:prstClr val="white">
                  <a:alpha val="60000"/>
                </a:prstClr>
              </a:solidFill>
              <a:latin typeface="Arial" charset="0"/>
            </a:endParaRPr>
          </a:p>
        </p:txBody>
      </p:sp>
      <p:sp>
        <p:nvSpPr>
          <p:cNvPr id="6" name="Slide Number Placeholder 5"/>
          <p:cNvSpPr>
            <a:spLocks noGrp="1"/>
          </p:cNvSpPr>
          <p:nvPr>
            <p:ph type="sldNum" sz="quarter" idx="4"/>
          </p:nvPr>
        </p:nvSpPr>
        <p:spPr>
          <a:xfrm>
            <a:off x="822960" y="5842000"/>
            <a:ext cx="2133600" cy="304800"/>
          </a:xfrm>
          <a:prstGeom prst="rect">
            <a:avLst/>
          </a:prstGeom>
        </p:spPr>
        <p:txBody>
          <a:bodyPr vert="horz" lIns="91440" tIns="45720" rIns="91440" bIns="9144" rtlCol="0" anchor="b"/>
          <a:lstStyle>
            <a:lvl1pPr algn="l">
              <a:defRPr sz="1600">
                <a:solidFill>
                  <a:schemeClr val="tx1">
                    <a:alpha val="60000"/>
                  </a:schemeClr>
                </a:solidFill>
                <a:effectLst/>
              </a:defRPr>
            </a:lvl1pPr>
          </a:lstStyle>
          <a:p>
            <a:pPr fontAlgn="base">
              <a:spcBef>
                <a:spcPct val="0"/>
              </a:spcBef>
              <a:spcAft>
                <a:spcPct val="0"/>
              </a:spcAft>
            </a:pPr>
            <a:fld id="{687D7A59-36E2-48B9-B146-C1E59501F63F}" type="slidenum">
              <a:rPr lang="en-US" smtClean="0">
                <a:solidFill>
                  <a:prstClr val="white">
                    <a:alpha val="60000"/>
                  </a:prstClr>
                </a:solidFill>
                <a:latin typeface="Arial" charset="0"/>
              </a:rPr>
              <a:pPr fontAlgn="base">
                <a:spcBef>
                  <a:spcPct val="0"/>
                </a:spcBef>
                <a:spcAft>
                  <a:spcPct val="0"/>
                </a:spcAft>
              </a:pPr>
              <a:t>‹#›</a:t>
            </a:fld>
            <a:endParaRPr lang="en-US" dirty="0">
              <a:solidFill>
                <a:prstClr val="white">
                  <a:alpha val="60000"/>
                </a:prstClr>
              </a:solidFill>
              <a:latin typeface="Arial" charset="0"/>
            </a:endParaRPr>
          </a:p>
        </p:txBody>
      </p:sp>
      <p:pic>
        <p:nvPicPr>
          <p:cNvPr id="11" name="Picture 10"/>
          <p:cNvPicPr>
            <a:picLocks noChangeAspect="1"/>
          </p:cNvPicPr>
          <p:nvPr/>
        </p:nvPicPr>
        <p:blipFill>
          <a:blip r:embed="rId15">
            <a:clrChange>
              <a:clrFrom>
                <a:srgbClr val="D1D1D1"/>
              </a:clrFrom>
              <a:clrTo>
                <a:srgbClr val="D1D1D1">
                  <a:alpha val="0"/>
                </a:srgbClr>
              </a:clrTo>
            </a:clrChange>
            <a:extLst>
              <a:ext uri="{BEBA8EAE-BF5A-486C-A8C5-ECC9F3942E4B}">
                <a14:imgProps xmlns:a14="http://schemas.microsoft.com/office/drawing/2010/main">
                  <a14:imgLayer r:embed="rId16">
                    <a14:imgEffect>
                      <a14:brightnessContrast bright="5000" contrast="-61000"/>
                    </a14:imgEffect>
                  </a14:imgLayer>
                </a14:imgProps>
              </a:ext>
              <a:ext uri="{28A0092B-C50C-407E-A947-70E740481C1C}">
                <a14:useLocalDpi xmlns:a14="http://schemas.microsoft.com/office/drawing/2010/main" val="0"/>
              </a:ext>
            </a:extLst>
          </a:blip>
          <a:stretch>
            <a:fillRect/>
          </a:stretch>
        </p:blipFill>
        <p:spPr>
          <a:xfrm>
            <a:off x="5029200" y="5874457"/>
            <a:ext cx="2006600" cy="990600"/>
          </a:xfrm>
          <a:prstGeom prst="rect">
            <a:avLst/>
          </a:prstGeom>
        </p:spPr>
      </p:pic>
      <p:sp>
        <p:nvSpPr>
          <p:cNvPr id="12" name="Freeform 11"/>
          <p:cNvSpPr/>
          <p:nvPr/>
        </p:nvSpPr>
        <p:spPr>
          <a:xfrm>
            <a:off x="30076" y="5874457"/>
            <a:ext cx="9146380" cy="990601"/>
          </a:xfrm>
          <a:custGeom>
            <a:avLst/>
            <a:gdLst>
              <a:gd name="connsiteX0" fmla="*/ 0 w 3350419"/>
              <a:gd name="connsiteY0" fmla="*/ 2081213 h 2083594"/>
              <a:gd name="connsiteX1" fmla="*/ 3031331 w 3350419"/>
              <a:gd name="connsiteY1" fmla="*/ 0 h 2083594"/>
              <a:gd name="connsiteX2" fmla="*/ 3350419 w 3350419"/>
              <a:gd name="connsiteY2" fmla="*/ 80963 h 2083594"/>
              <a:gd name="connsiteX3" fmla="*/ 3350419 w 3350419"/>
              <a:gd name="connsiteY3" fmla="*/ 2083594 h 2083594"/>
              <a:gd name="connsiteX4" fmla="*/ 0 w 3350419"/>
              <a:gd name="connsiteY4" fmla="*/ 2081213 h 2083594"/>
              <a:gd name="connsiteX0" fmla="*/ 0 w 3112294"/>
              <a:gd name="connsiteY0" fmla="*/ 2019301 h 2083594"/>
              <a:gd name="connsiteX1" fmla="*/ 2793206 w 3112294"/>
              <a:gd name="connsiteY1" fmla="*/ 0 h 2083594"/>
              <a:gd name="connsiteX2" fmla="*/ 3112294 w 3112294"/>
              <a:gd name="connsiteY2" fmla="*/ 80963 h 2083594"/>
              <a:gd name="connsiteX3" fmla="*/ 3112294 w 3112294"/>
              <a:gd name="connsiteY3" fmla="*/ 2083594 h 2083594"/>
              <a:gd name="connsiteX4" fmla="*/ 0 w 3112294"/>
              <a:gd name="connsiteY4" fmla="*/ 2019301 h 2083594"/>
              <a:gd name="connsiteX0" fmla="*/ 0 w 3345656"/>
              <a:gd name="connsiteY0" fmla="*/ 2097882 h 2097882"/>
              <a:gd name="connsiteX1" fmla="*/ 3026568 w 3345656"/>
              <a:gd name="connsiteY1" fmla="*/ 0 h 2097882"/>
              <a:gd name="connsiteX2" fmla="*/ 3345656 w 3345656"/>
              <a:gd name="connsiteY2" fmla="*/ 80963 h 2097882"/>
              <a:gd name="connsiteX3" fmla="*/ 3345656 w 3345656"/>
              <a:gd name="connsiteY3" fmla="*/ 2083594 h 2097882"/>
              <a:gd name="connsiteX4" fmla="*/ 0 w 3345656"/>
              <a:gd name="connsiteY4" fmla="*/ 2097882 h 2097882"/>
              <a:gd name="connsiteX0" fmla="*/ 0 w 2800350"/>
              <a:gd name="connsiteY0" fmla="*/ 1935957 h 2083594"/>
              <a:gd name="connsiteX1" fmla="*/ 2481262 w 2800350"/>
              <a:gd name="connsiteY1" fmla="*/ 0 h 2083594"/>
              <a:gd name="connsiteX2" fmla="*/ 2800350 w 2800350"/>
              <a:gd name="connsiteY2" fmla="*/ 80963 h 2083594"/>
              <a:gd name="connsiteX3" fmla="*/ 2800350 w 2800350"/>
              <a:gd name="connsiteY3" fmla="*/ 2083594 h 2083594"/>
              <a:gd name="connsiteX4" fmla="*/ 0 w 2800350"/>
              <a:gd name="connsiteY4" fmla="*/ 1935957 h 2083594"/>
              <a:gd name="connsiteX0" fmla="*/ 0 w 3352800"/>
              <a:gd name="connsiteY0" fmla="*/ 2083594 h 2083594"/>
              <a:gd name="connsiteX1" fmla="*/ 3033712 w 3352800"/>
              <a:gd name="connsiteY1" fmla="*/ 0 h 2083594"/>
              <a:gd name="connsiteX2" fmla="*/ 3352800 w 3352800"/>
              <a:gd name="connsiteY2" fmla="*/ 80963 h 2083594"/>
              <a:gd name="connsiteX3" fmla="*/ 3352800 w 3352800"/>
              <a:gd name="connsiteY3" fmla="*/ 2083594 h 2083594"/>
              <a:gd name="connsiteX4" fmla="*/ 0 w 3352800"/>
              <a:gd name="connsiteY4" fmla="*/ 2083594 h 2083594"/>
              <a:gd name="connsiteX0" fmla="*/ 0 w 3352800"/>
              <a:gd name="connsiteY0" fmla="*/ 2002631 h 2002631"/>
              <a:gd name="connsiteX1" fmla="*/ 3033712 w 3352800"/>
              <a:gd name="connsiteY1" fmla="*/ 15716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988469 w 3352800"/>
              <a:gd name="connsiteY1" fmla="*/ 59530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3966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45314 w 3352800"/>
              <a:gd name="connsiteY1" fmla="*/ 1224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34839 w 3352800"/>
              <a:gd name="connsiteY1" fmla="*/ 425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631 h 2002631"/>
              <a:gd name="connsiteX1" fmla="*/ 2875865 w 3352800"/>
              <a:gd name="connsiteY1" fmla="*/ 81782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2002901 h 2002901"/>
              <a:gd name="connsiteX1" fmla="*/ 2836585 w 3352800"/>
              <a:gd name="connsiteY1" fmla="*/ 0 h 2002901"/>
              <a:gd name="connsiteX2" fmla="*/ 3352800 w 3352800"/>
              <a:gd name="connsiteY2" fmla="*/ 270 h 2002901"/>
              <a:gd name="connsiteX3" fmla="*/ 3352800 w 3352800"/>
              <a:gd name="connsiteY3" fmla="*/ 2002901 h 2002901"/>
              <a:gd name="connsiteX4" fmla="*/ 0 w 3352800"/>
              <a:gd name="connsiteY4" fmla="*/ 2002901 h 2002901"/>
              <a:gd name="connsiteX0" fmla="*/ 0 w 3352800"/>
              <a:gd name="connsiteY0" fmla="*/ 2002631 h 2002631"/>
              <a:gd name="connsiteX1" fmla="*/ 754045 w 3352800"/>
              <a:gd name="connsiteY1" fmla="*/ 1468326 h 2002631"/>
              <a:gd name="connsiteX2" fmla="*/ 3352800 w 3352800"/>
              <a:gd name="connsiteY2" fmla="*/ 0 h 2002631"/>
              <a:gd name="connsiteX3" fmla="*/ 3352800 w 3352800"/>
              <a:gd name="connsiteY3" fmla="*/ 2002631 h 2002631"/>
              <a:gd name="connsiteX4" fmla="*/ 0 w 3352800"/>
              <a:gd name="connsiteY4" fmla="*/ 2002631 h 2002631"/>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34305 h 534305"/>
              <a:gd name="connsiteX1" fmla="*/ 754045 w 3352800"/>
              <a:gd name="connsiteY1" fmla="*/ 0 h 534305"/>
              <a:gd name="connsiteX2" fmla="*/ 3352800 w 3352800"/>
              <a:gd name="connsiteY2" fmla="*/ 7687 h 534305"/>
              <a:gd name="connsiteX3" fmla="*/ 3352800 w 3352800"/>
              <a:gd name="connsiteY3" fmla="*/ 534305 h 534305"/>
              <a:gd name="connsiteX4" fmla="*/ 0 w 3352800"/>
              <a:gd name="connsiteY4" fmla="*/ 534305 h 534305"/>
              <a:gd name="connsiteX0" fmla="*/ 0 w 3352800"/>
              <a:gd name="connsiteY0" fmla="*/ 526618 h 526618"/>
              <a:gd name="connsiteX1" fmla="*/ 980611 w 3352800"/>
              <a:gd name="connsiteY1" fmla="*/ 9368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6888 h 526888"/>
              <a:gd name="connsiteX1" fmla="*/ 744735 w 3352800"/>
              <a:gd name="connsiteY1" fmla="*/ 0 h 526888"/>
              <a:gd name="connsiteX2" fmla="*/ 3352800 w 3352800"/>
              <a:gd name="connsiteY2" fmla="*/ 270 h 526888"/>
              <a:gd name="connsiteX3" fmla="*/ 3352800 w 3352800"/>
              <a:gd name="connsiteY3" fmla="*/ 526888 h 526888"/>
              <a:gd name="connsiteX4" fmla="*/ 0 w 3352800"/>
              <a:gd name="connsiteY4" fmla="*/ 526888 h 526888"/>
              <a:gd name="connsiteX0" fmla="*/ 0 w 3352800"/>
              <a:gd name="connsiteY0" fmla="*/ 526618 h 526618"/>
              <a:gd name="connsiteX1" fmla="*/ 811948 w 3352800"/>
              <a:gd name="connsiteY1" fmla="*/ 60921 h 526618"/>
              <a:gd name="connsiteX2" fmla="*/ 3352800 w 3352800"/>
              <a:gd name="connsiteY2" fmla="*/ 0 h 526618"/>
              <a:gd name="connsiteX3" fmla="*/ 3352800 w 3352800"/>
              <a:gd name="connsiteY3" fmla="*/ 526618 h 526618"/>
              <a:gd name="connsiteX4" fmla="*/ 0 w 3352800"/>
              <a:gd name="connsiteY4" fmla="*/ 526618 h 526618"/>
              <a:gd name="connsiteX0" fmla="*/ 0 w 3352800"/>
              <a:gd name="connsiteY0" fmla="*/ 527584 h 527584"/>
              <a:gd name="connsiteX1" fmla="*/ 751718 w 3352800"/>
              <a:gd name="connsiteY1" fmla="*/ 0 h 527584"/>
              <a:gd name="connsiteX2" fmla="*/ 3352800 w 3352800"/>
              <a:gd name="connsiteY2" fmla="*/ 966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241069 w 3352800"/>
              <a:gd name="connsiteY2" fmla="*/ 94144 h 527584"/>
              <a:gd name="connsiteX3" fmla="*/ 3352800 w 3352800"/>
              <a:gd name="connsiteY3" fmla="*/ 527584 h 527584"/>
              <a:gd name="connsiteX4" fmla="*/ 0 w 3352800"/>
              <a:gd name="connsiteY4" fmla="*/ 527584 h 527584"/>
              <a:gd name="connsiteX0" fmla="*/ 0 w 3352800"/>
              <a:gd name="connsiteY0" fmla="*/ 527584 h 527584"/>
              <a:gd name="connsiteX1" fmla="*/ 751718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 name="connsiteX0" fmla="*/ 0 w 3352800"/>
              <a:gd name="connsiteY0" fmla="*/ 527313 h 527313"/>
              <a:gd name="connsiteX1" fmla="*/ 900984 w 3352800"/>
              <a:gd name="connsiteY1" fmla="*/ 97774 h 527313"/>
              <a:gd name="connsiteX2" fmla="*/ 3352800 w 3352800"/>
              <a:gd name="connsiteY2" fmla="*/ 0 h 527313"/>
              <a:gd name="connsiteX3" fmla="*/ 3352800 w 3352800"/>
              <a:gd name="connsiteY3" fmla="*/ 527313 h 527313"/>
              <a:gd name="connsiteX4" fmla="*/ 0 w 3352800"/>
              <a:gd name="connsiteY4" fmla="*/ 527313 h 527313"/>
              <a:gd name="connsiteX0" fmla="*/ 0 w 3352800"/>
              <a:gd name="connsiteY0" fmla="*/ 527584 h 527584"/>
              <a:gd name="connsiteX1" fmla="*/ 748227 w 3352800"/>
              <a:gd name="connsiteY1" fmla="*/ 0 h 527584"/>
              <a:gd name="connsiteX2" fmla="*/ 3352800 w 3352800"/>
              <a:gd name="connsiteY2" fmla="*/ 271 h 527584"/>
              <a:gd name="connsiteX3" fmla="*/ 3352800 w 3352800"/>
              <a:gd name="connsiteY3" fmla="*/ 527584 h 527584"/>
              <a:gd name="connsiteX4" fmla="*/ 0 w 3352800"/>
              <a:gd name="connsiteY4" fmla="*/ 527584 h 5275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352800" h="527584">
                <a:moveTo>
                  <a:pt x="0" y="527584"/>
                </a:moveTo>
                <a:lnTo>
                  <a:pt x="748227" y="0"/>
                </a:lnTo>
                <a:lnTo>
                  <a:pt x="3352800" y="271"/>
                </a:lnTo>
                <a:lnTo>
                  <a:pt x="3352800" y="527584"/>
                </a:lnTo>
                <a:lnTo>
                  <a:pt x="0" y="527584"/>
                </a:lnTo>
                <a:close/>
              </a:path>
            </a:pathLst>
          </a:custGeom>
          <a:solidFill>
            <a:schemeClr val="accent3">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base">
              <a:spcBef>
                <a:spcPct val="0"/>
              </a:spcBef>
              <a:spcAft>
                <a:spcPct val="0"/>
              </a:spcAft>
            </a:pPr>
            <a:endParaRPr lang="en-US" dirty="0">
              <a:solidFill>
                <a:prstClr val="white"/>
              </a:solidFill>
            </a:endParaRPr>
          </a:p>
        </p:txBody>
      </p:sp>
      <p:pic>
        <p:nvPicPr>
          <p:cNvPr id="13" name="Picture 12"/>
          <p:cNvPicPr>
            <a:picLocks noChangeAspect="1"/>
          </p:cNvPicPr>
          <p:nvPr/>
        </p:nvPicPr>
        <p:blipFill>
          <a:blip r:embed="rId17" cstate="print">
            <a:clrChange>
              <a:clrFrom>
                <a:srgbClr val="7B7B7B"/>
              </a:clrFrom>
              <a:clrTo>
                <a:srgbClr val="7B7B7B">
                  <a:alpha val="0"/>
                </a:srgbClr>
              </a:clrTo>
            </a:clrChange>
            <a:extLst>
              <a:ext uri="{BEBA8EAE-BF5A-486C-A8C5-ECC9F3942E4B}">
                <a14:imgProps xmlns:a14="http://schemas.microsoft.com/office/drawing/2010/main">
                  <a14:imgLayer r:embed="rId18">
                    <a14:imgEffect>
                      <a14:sharpenSoften amount="86000"/>
                    </a14:imgEffect>
                    <a14:imgEffect>
                      <a14:brightnessContrast bright="-52000" contrast="-18000"/>
                    </a14:imgEffect>
                  </a14:imgLayer>
                </a14:imgProps>
              </a:ext>
              <a:ext uri="{28A0092B-C50C-407E-A947-70E740481C1C}">
                <a14:useLocalDpi xmlns:a14="http://schemas.microsoft.com/office/drawing/2010/main" val="0"/>
              </a:ext>
            </a:extLst>
          </a:blip>
          <a:stretch>
            <a:fillRect/>
          </a:stretch>
        </p:blipFill>
        <p:spPr>
          <a:xfrm>
            <a:off x="7696200" y="5923772"/>
            <a:ext cx="1266825" cy="877854"/>
          </a:xfrm>
          <a:prstGeom prst="rect">
            <a:avLst/>
          </a:prstGeom>
        </p:spPr>
      </p:pic>
      <p:pic>
        <p:nvPicPr>
          <p:cNvPr id="14" name="Picture 13"/>
          <p:cNvPicPr>
            <a:picLocks noChangeAspect="1"/>
          </p:cNvPicPr>
          <p:nvPr/>
        </p:nvPicPr>
        <p:blipFill>
          <a:blip r:embed="rId19">
            <a:clrChange>
              <a:clrFrom>
                <a:srgbClr val="C2C2C2"/>
              </a:clrFrom>
              <a:clrTo>
                <a:srgbClr val="C2C2C2">
                  <a:alpha val="0"/>
                </a:srgbClr>
              </a:clrTo>
            </a:clrChange>
            <a:extLst>
              <a:ext uri="{BEBA8EAE-BF5A-486C-A8C5-ECC9F3942E4B}">
                <a14:imgProps xmlns:a14="http://schemas.microsoft.com/office/drawing/2010/main">
                  <a14:imgLayer r:embed="rId20">
                    <a14:imgEffect>
                      <a14:sharpenSoften amount="100000"/>
                    </a14:imgEffect>
                    <a14:imgEffect>
                      <a14:brightnessContrast bright="6000" contrast="-65000"/>
                    </a14:imgEffect>
                  </a14:imgLayer>
                </a14:imgProps>
              </a:ext>
              <a:ext uri="{28A0092B-C50C-407E-A947-70E740481C1C}">
                <a14:useLocalDpi xmlns:a14="http://schemas.microsoft.com/office/drawing/2010/main" val="0"/>
              </a:ext>
            </a:extLst>
          </a:blip>
          <a:stretch>
            <a:fillRect/>
          </a:stretch>
        </p:blipFill>
        <p:spPr>
          <a:xfrm>
            <a:off x="3352800" y="5874457"/>
            <a:ext cx="982132" cy="990599"/>
          </a:xfrm>
          <a:prstGeom prst="rect">
            <a:avLst/>
          </a:prstGeom>
        </p:spPr>
      </p:pic>
    </p:spTree>
    <p:extLst>
      <p:ext uri="{BB962C8B-B14F-4D97-AF65-F5344CB8AC3E}">
        <p14:creationId xmlns:p14="http://schemas.microsoft.com/office/powerpoint/2010/main" val="645640911"/>
      </p:ext>
    </p:extLst>
  </p:cSld>
  <p:clrMap bg1="dk1" tx1="lt1" bg2="dk2" tx2="lt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 id="2147483718"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hf hdr="0" ftr="0" dt="0"/>
  <p:txStyles>
    <p:titleStyle>
      <a:lvl1pPr algn="l" defTabSz="914400" rtl="0" eaLnBrk="1" latinLnBrk="0" hangingPunct="1">
        <a:spcBef>
          <a:spcPct val="0"/>
        </a:spcBef>
        <a:buNone/>
        <a:defRPr sz="4900" kern="1200">
          <a:solidFill>
            <a:schemeClr val="tx1"/>
          </a:solidFill>
          <a:effectLst>
            <a:outerShdw blurRad="38100" dist="38100" dir="2700000" algn="tl">
              <a:srgbClr val="000000">
                <a:alpha val="43137"/>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56032" algn="l" defTabSz="914400" rtl="0" eaLnBrk="1" latinLnBrk="0" hangingPunct="1">
        <a:spcBef>
          <a:spcPct val="20000"/>
        </a:spcBef>
        <a:spcAft>
          <a:spcPts val="0"/>
        </a:spcAft>
        <a:buSzPct val="60000"/>
        <a:buFont typeface="Wingdings" pitchFamily="2" charset="2"/>
        <a:buChar char=""/>
        <a:defRPr sz="2100" kern="1200">
          <a:solidFill>
            <a:schemeClr val="tx1"/>
          </a:solidFill>
          <a:effectLst>
            <a:outerShdw blurRad="38100" dist="38100" dir="2700000" algn="tl">
              <a:srgbClr val="000000">
                <a:alpha val="43137"/>
              </a:srgbClr>
            </a:outerShdw>
          </a:effectLst>
          <a:latin typeface="+mn-lt"/>
          <a:ea typeface="+mn-ea"/>
          <a:cs typeface="+mn-cs"/>
        </a:defRPr>
      </a:lvl1pPr>
      <a:lvl2pPr marL="640080" indent="-256032" algn="l" defTabSz="914400" rtl="0" eaLnBrk="1" latinLnBrk="0" hangingPunct="1">
        <a:spcBef>
          <a:spcPct val="20000"/>
        </a:spcBef>
        <a:buSzPct val="60000"/>
        <a:buFont typeface="Wingdings" pitchFamily="2" charset="2"/>
        <a:buChar char=""/>
        <a:defRPr sz="1900" kern="1200">
          <a:solidFill>
            <a:schemeClr val="tx1"/>
          </a:solidFill>
          <a:effectLst>
            <a:outerShdw blurRad="38100" dist="38100" dir="2700000" algn="tl">
              <a:srgbClr val="000000">
                <a:alpha val="43137"/>
              </a:srgbClr>
            </a:outerShdw>
          </a:effectLst>
          <a:latin typeface="+mn-lt"/>
          <a:ea typeface="+mn-ea"/>
          <a:cs typeface="+mn-cs"/>
        </a:defRPr>
      </a:lvl2pPr>
      <a:lvl3pPr marL="1005840" indent="-256032" algn="l" defTabSz="914400" rtl="0" eaLnBrk="1" latinLnBrk="0" hangingPunct="1">
        <a:spcBef>
          <a:spcPct val="20000"/>
        </a:spcBef>
        <a:buSzPct val="60000"/>
        <a:buFont typeface="Wingdings" pitchFamily="2" charset="2"/>
        <a:buChar char=""/>
        <a:defRPr sz="1700" kern="1200">
          <a:solidFill>
            <a:schemeClr val="tx1"/>
          </a:solidFill>
          <a:effectLst>
            <a:outerShdw blurRad="38100" dist="38100" dir="2700000" algn="tl">
              <a:srgbClr val="000000">
                <a:alpha val="43137"/>
              </a:srgbClr>
            </a:outerShdw>
          </a:effectLst>
          <a:latin typeface="+mn-lt"/>
          <a:ea typeface="+mn-ea"/>
          <a:cs typeface="+mn-cs"/>
        </a:defRPr>
      </a:lvl3pPr>
      <a:lvl4pPr marL="1371600" indent="-256032" algn="l" defTabSz="914400" rtl="0" eaLnBrk="1" latinLnBrk="0" hangingPunct="1">
        <a:spcBef>
          <a:spcPct val="20000"/>
        </a:spcBef>
        <a:buSzPct val="60000"/>
        <a:buFont typeface="Wingdings" pitchFamily="2" charset="2"/>
        <a:buChar char=""/>
        <a:defRPr sz="1600" kern="1200">
          <a:solidFill>
            <a:schemeClr val="tx1"/>
          </a:solidFill>
          <a:effectLst>
            <a:outerShdw blurRad="38100" dist="38100" dir="2700000" algn="tl">
              <a:srgbClr val="000000">
                <a:alpha val="43137"/>
              </a:srgbClr>
            </a:outerShdw>
          </a:effectLst>
          <a:latin typeface="+mn-lt"/>
          <a:ea typeface="+mn-ea"/>
          <a:cs typeface="+mn-cs"/>
        </a:defRPr>
      </a:lvl4pPr>
      <a:lvl5pPr marL="1645920" indent="-256032" algn="l" defTabSz="914400" rtl="0" eaLnBrk="1" latinLnBrk="0" hangingPunct="1">
        <a:spcBef>
          <a:spcPct val="20000"/>
        </a:spcBef>
        <a:buSzPct val="60000"/>
        <a:buFont typeface="Wingdings" pitchFamily="2" charset="2"/>
        <a:buChar char=""/>
        <a:defRPr sz="1500" kern="1200">
          <a:solidFill>
            <a:schemeClr val="tx1"/>
          </a:solidFill>
          <a:effectLst>
            <a:outerShdw blurRad="38100" dist="38100" dir="2700000" algn="tl">
              <a:srgbClr val="000000">
                <a:alpha val="43137"/>
              </a:srgbClr>
            </a:outerShdw>
          </a:effectLst>
          <a:latin typeface="+mn-lt"/>
          <a:ea typeface="+mn-ea"/>
          <a:cs typeface="+mn-cs"/>
        </a:defRPr>
      </a:lvl5pPr>
      <a:lvl6pPr marL="196596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6pPr>
      <a:lvl7pPr marL="224028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7pPr>
      <a:lvl8pPr marL="251460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8pPr>
      <a:lvl9pPr marL="2834640" indent="-256032" algn="l" defTabSz="914400" rtl="0" eaLnBrk="1" latinLnBrk="0" hangingPunct="1">
        <a:spcBef>
          <a:spcPct val="20000"/>
        </a:spcBef>
        <a:buSzPct val="60000"/>
        <a:buFont typeface="Wingdings" pitchFamily="2" charset="2"/>
        <a:buChar char=""/>
        <a:defRPr sz="1400" kern="1200">
          <a:solidFill>
            <a:schemeClr val="tx1"/>
          </a:solidFill>
          <a:effectLst>
            <a:outerShdw blurRad="38100" dist="38100" dir="2700000" algn="ctr" rotWithShape="0">
              <a:srgbClr val="000000">
                <a:alpha val="43000"/>
              </a:srgbClr>
            </a:outerShdw>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3.xml"/><Relationship Id="rId1" Type="http://schemas.openxmlformats.org/officeDocument/2006/relationships/vmlDrawing" Target="../drawings/vmlDrawing2.vml"/><Relationship Id="rId6" Type="http://schemas.openxmlformats.org/officeDocument/2006/relationships/image" Target="../media/image19.png"/><Relationship Id="rId5" Type="http://schemas.openxmlformats.org/officeDocument/2006/relationships/image" Target="../media/image18.emf"/><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3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4.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emf"/><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1.emf"/><Relationship Id="rId4" Type="http://schemas.openxmlformats.org/officeDocument/2006/relationships/oleObject" Target="../embeddings/oleObject1.bin"/></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13.emf"/><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9.xml"/><Relationship Id="rId1" Type="http://schemas.openxmlformats.org/officeDocument/2006/relationships/slideLayout" Target="../slideLayouts/slideLayout1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685800" y="533400"/>
            <a:ext cx="7772400" cy="1470025"/>
          </a:xfrm>
        </p:spPr>
        <p:txBody>
          <a:bodyPr/>
          <a:lstStyle/>
          <a:p>
            <a:pPr algn="ctr"/>
            <a:r>
              <a:rPr lang="en-US" sz="3200" b="1" dirty="0" smtClean="0"/>
              <a:t>CHEM NEP Update</a:t>
            </a:r>
            <a:br>
              <a:rPr lang="en-US" sz="3200" b="1" dirty="0" smtClean="0"/>
            </a:br>
            <a:r>
              <a:rPr lang="en-US" sz="3200" b="1" dirty="0" smtClean="0"/>
              <a:t/>
            </a:r>
            <a:br>
              <a:rPr lang="en-US" sz="3200" b="1" dirty="0" smtClean="0"/>
            </a:br>
            <a:r>
              <a:rPr lang="en-US" sz="3200" b="1" dirty="0" smtClean="0"/>
              <a:t>Industry Outreach</a:t>
            </a:r>
            <a:endParaRPr lang="en-US" sz="3200" b="1" dirty="0"/>
          </a:p>
        </p:txBody>
      </p:sp>
      <p:sp>
        <p:nvSpPr>
          <p:cNvPr id="4" name="Subtitle 3"/>
          <p:cNvSpPr>
            <a:spLocks noGrp="1"/>
          </p:cNvSpPr>
          <p:nvPr>
            <p:ph type="subTitle" idx="1"/>
          </p:nvPr>
        </p:nvSpPr>
        <p:spPr>
          <a:xfrm>
            <a:off x="1511300" y="4572000"/>
            <a:ext cx="6400800" cy="1752600"/>
          </a:xfrm>
        </p:spPr>
        <p:txBody>
          <a:bodyPr/>
          <a:lstStyle/>
          <a:p>
            <a:r>
              <a:rPr lang="en-US" sz="1600" b="1" dirty="0" smtClean="0">
                <a:solidFill>
                  <a:schemeClr val="bg1">
                    <a:lumMod val="95000"/>
                  </a:schemeClr>
                </a:solidFill>
              </a:rPr>
              <a:t>June 7, 2017</a:t>
            </a:r>
          </a:p>
          <a:p>
            <a:r>
              <a:rPr lang="en-US" sz="1600" dirty="0" smtClean="0">
                <a:solidFill>
                  <a:schemeClr val="bg1">
                    <a:lumMod val="95000"/>
                  </a:schemeClr>
                </a:solidFill>
              </a:rPr>
              <a:t>Washington, DC</a:t>
            </a:r>
            <a:endParaRPr lang="en-US" sz="1600" dirty="0">
              <a:solidFill>
                <a:schemeClr val="bg1">
                  <a:lumMod val="95000"/>
                </a:schemeClr>
              </a:solidFill>
            </a:endParaRPr>
          </a:p>
        </p:txBody>
      </p:sp>
      <p:sp>
        <p:nvSpPr>
          <p:cNvPr id="7" name="Text Box 8"/>
          <p:cNvSpPr txBox="1">
            <a:spLocks noChangeArrowheads="1"/>
          </p:cNvSpPr>
          <p:nvPr/>
        </p:nvSpPr>
        <p:spPr bwMode="auto">
          <a:xfrm>
            <a:off x="5862" y="6103180"/>
            <a:ext cx="6553200" cy="6665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91440" bIns="91440">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fontAlgn="base" hangingPunct="1">
              <a:lnSpc>
                <a:spcPct val="60000"/>
              </a:lnSpc>
              <a:spcBef>
                <a:spcPct val="50000"/>
              </a:spcBef>
              <a:spcAft>
                <a:spcPct val="0"/>
              </a:spcAft>
            </a:pPr>
            <a:r>
              <a:rPr lang="en-US" altLang="en-US" dirty="0" smtClean="0">
                <a:solidFill>
                  <a:srgbClr val="FFFFFF"/>
                </a:solidFill>
              </a:rPr>
              <a:t>USDOL-OSHA</a:t>
            </a:r>
            <a:r>
              <a:rPr lang="en-US" altLang="en-US" dirty="0">
                <a:solidFill>
                  <a:srgbClr val="FFFFFF"/>
                </a:solidFill>
              </a:rPr>
              <a:t>, Directorate of Enforcement </a:t>
            </a:r>
            <a:r>
              <a:rPr lang="en-US" altLang="en-US" dirty="0" smtClean="0">
                <a:solidFill>
                  <a:srgbClr val="FFFFFF"/>
                </a:solidFill>
              </a:rPr>
              <a:t>Programs</a:t>
            </a:r>
          </a:p>
          <a:p>
            <a:pPr eaLnBrk="1" fontAlgn="base" hangingPunct="1">
              <a:lnSpc>
                <a:spcPct val="60000"/>
              </a:lnSpc>
              <a:spcBef>
                <a:spcPct val="50000"/>
              </a:spcBef>
              <a:spcAft>
                <a:spcPct val="0"/>
              </a:spcAft>
            </a:pPr>
            <a:r>
              <a:rPr lang="en-US" altLang="en-US" dirty="0" smtClean="0">
                <a:solidFill>
                  <a:srgbClr val="FFFFFF"/>
                </a:solidFill>
              </a:rPr>
              <a:t>Office of Chemical Process Safety and Enforcement Initiatives</a:t>
            </a:r>
            <a:endParaRPr lang="en-US" altLang="en-US" dirty="0">
              <a:solidFill>
                <a:srgbClr val="FFFFFF"/>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53485" y="2199069"/>
            <a:ext cx="5613398" cy="2189226"/>
          </a:xfrm>
          <a:prstGeom prst="rect">
            <a:avLst/>
          </a:prstGeom>
        </p:spPr>
      </p:pic>
    </p:spTree>
    <p:extLst>
      <p:ext uri="{BB962C8B-B14F-4D97-AF65-F5344CB8AC3E}">
        <p14:creationId xmlns:p14="http://schemas.microsoft.com/office/powerpoint/2010/main" val="323164781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591" y="0"/>
            <a:ext cx="9067800" cy="1097280"/>
          </a:xfrm>
        </p:spPr>
        <p:txBody>
          <a:bodyPr/>
          <a:lstStyle/>
          <a:p>
            <a:r>
              <a:rPr lang="en-US" dirty="0" smtClean="0"/>
              <a:t>CHEM NEP – Target Population</a:t>
            </a:r>
            <a:endParaRPr lang="en-US" dirty="0"/>
          </a:p>
        </p:txBody>
      </p:sp>
      <p:sp>
        <p:nvSpPr>
          <p:cNvPr id="3" name="Content Placeholder 2"/>
          <p:cNvSpPr>
            <a:spLocks noGrp="1"/>
          </p:cNvSpPr>
          <p:nvPr>
            <p:ph idx="1"/>
          </p:nvPr>
        </p:nvSpPr>
        <p:spPr>
          <a:xfrm>
            <a:off x="228600" y="1981200"/>
            <a:ext cx="8610600" cy="4724400"/>
          </a:xfrm>
        </p:spPr>
        <p:txBody>
          <a:bodyPr/>
          <a:lstStyle/>
          <a:p>
            <a:pPr>
              <a:spcAft>
                <a:spcPts val="1200"/>
              </a:spcAft>
            </a:pPr>
            <a:r>
              <a:rPr lang="en-US" sz="2700" b="1" dirty="0">
                <a:solidFill>
                  <a:srgbClr val="0000FF"/>
                </a:solidFill>
              </a:rPr>
              <a:t>Category 1</a:t>
            </a:r>
            <a:r>
              <a:rPr lang="en-US" sz="2700" dirty="0"/>
              <a:t> – Facilities with NAICS Codes likely to have </a:t>
            </a:r>
            <a:r>
              <a:rPr lang="en-US" sz="2700" dirty="0">
                <a:solidFill>
                  <a:srgbClr val="0000FF"/>
                </a:solidFill>
              </a:rPr>
              <a:t>ammonia used for refrigeration </a:t>
            </a:r>
            <a:r>
              <a:rPr lang="en-US" sz="2700" dirty="0"/>
              <a:t>as the only HHC;</a:t>
            </a:r>
          </a:p>
          <a:p>
            <a:pPr>
              <a:spcBef>
                <a:spcPts val="600"/>
              </a:spcBef>
              <a:spcAft>
                <a:spcPts val="1200"/>
              </a:spcAft>
            </a:pPr>
            <a:r>
              <a:rPr lang="en-US" sz="2700" b="1" dirty="0" smtClean="0">
                <a:solidFill>
                  <a:srgbClr val="0000FF"/>
                </a:solidFill>
              </a:rPr>
              <a:t>Category </a:t>
            </a:r>
            <a:r>
              <a:rPr lang="en-US" sz="2700" b="1" dirty="0">
                <a:solidFill>
                  <a:srgbClr val="0000FF"/>
                </a:solidFill>
              </a:rPr>
              <a:t>2</a:t>
            </a:r>
            <a:r>
              <a:rPr lang="en-US" sz="2700" dirty="0"/>
              <a:t> – NAICS 32411 or 324110, </a:t>
            </a:r>
            <a:r>
              <a:rPr lang="en-US" sz="2700" dirty="0">
                <a:solidFill>
                  <a:srgbClr val="0000FF"/>
                </a:solidFill>
              </a:rPr>
              <a:t>Petroleum Refineries</a:t>
            </a:r>
            <a:r>
              <a:rPr lang="en-US" sz="2700" dirty="0"/>
              <a:t>;</a:t>
            </a:r>
          </a:p>
          <a:p>
            <a:pPr>
              <a:spcAft>
                <a:spcPts val="1200"/>
              </a:spcAft>
            </a:pPr>
            <a:r>
              <a:rPr lang="en-US" sz="2700" b="1" dirty="0" smtClean="0">
                <a:solidFill>
                  <a:srgbClr val="0000FF"/>
                </a:solidFill>
              </a:rPr>
              <a:t>Category </a:t>
            </a:r>
            <a:r>
              <a:rPr lang="en-US" sz="2700" b="1" dirty="0">
                <a:solidFill>
                  <a:srgbClr val="0000FF"/>
                </a:solidFill>
              </a:rPr>
              <a:t>3</a:t>
            </a:r>
            <a:r>
              <a:rPr lang="en-US" sz="2700" dirty="0"/>
              <a:t> – NAICS 325, </a:t>
            </a:r>
            <a:r>
              <a:rPr lang="en-US" sz="2700" dirty="0">
                <a:solidFill>
                  <a:srgbClr val="0000FF"/>
                </a:solidFill>
              </a:rPr>
              <a:t>Chemical Manufacturing</a:t>
            </a:r>
            <a:r>
              <a:rPr lang="en-US" sz="2700" dirty="0"/>
              <a:t>;</a:t>
            </a:r>
          </a:p>
          <a:p>
            <a:pPr>
              <a:spcAft>
                <a:spcPts val="1200"/>
              </a:spcAft>
            </a:pPr>
            <a:r>
              <a:rPr lang="en-US" sz="2700" b="1" dirty="0" smtClean="0">
                <a:solidFill>
                  <a:srgbClr val="0000FF"/>
                </a:solidFill>
              </a:rPr>
              <a:t>Category </a:t>
            </a:r>
            <a:r>
              <a:rPr lang="en-US" sz="2700" b="1" dirty="0">
                <a:solidFill>
                  <a:srgbClr val="0000FF"/>
                </a:solidFill>
              </a:rPr>
              <a:t>4</a:t>
            </a:r>
            <a:r>
              <a:rPr lang="en-US" sz="2700" dirty="0"/>
              <a:t> - NAICS Codes for facilities that are likely PSM covered but not Category 1, Category 2, or Category </a:t>
            </a:r>
            <a:r>
              <a:rPr lang="en-US" sz="2700" dirty="0" smtClean="0"/>
              <a:t>3 </a:t>
            </a:r>
            <a:r>
              <a:rPr lang="en-US" sz="2700" dirty="0" smtClean="0">
                <a:solidFill>
                  <a:srgbClr val="0000FF"/>
                </a:solidFill>
              </a:rPr>
              <a:t>(all other PSM-Covered processes).</a:t>
            </a:r>
            <a:endParaRPr lang="en-US" sz="2700" dirty="0">
              <a:solidFill>
                <a:srgbClr val="0000FF"/>
              </a:solidFill>
            </a:endParaRPr>
          </a:p>
        </p:txBody>
      </p:sp>
      <p:sp>
        <p:nvSpPr>
          <p:cNvPr id="4" name="Slide Number Placeholder 3"/>
          <p:cNvSpPr>
            <a:spLocks noGrp="1"/>
          </p:cNvSpPr>
          <p:nvPr>
            <p:ph type="sldNum" sz="quarter" idx="11"/>
          </p:nvPr>
        </p:nvSpPr>
        <p:spPr/>
        <p:txBody>
          <a:bodyPr/>
          <a:lstStyle/>
          <a:p>
            <a:fld id="{0FD9C315-5DB4-4B9C-9D67-7AC409648E11}" type="slidenum">
              <a:rPr lang="en-US" smtClean="0">
                <a:solidFill>
                  <a:srgbClr val="000000"/>
                </a:solidFill>
              </a:rPr>
              <a:pPr/>
              <a:t>10</a:t>
            </a:fld>
            <a:endParaRPr lang="en-US" dirty="0">
              <a:solidFill>
                <a:srgbClr val="000000"/>
              </a:solidFill>
            </a:endParaRPr>
          </a:p>
        </p:txBody>
      </p:sp>
    </p:spTree>
    <p:extLst>
      <p:ext uri="{BB962C8B-B14F-4D97-AF65-F5344CB8AC3E}">
        <p14:creationId xmlns:p14="http://schemas.microsoft.com/office/powerpoint/2010/main" val="17733827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CHEM NEP  </a:t>
            </a:r>
            <a:r>
              <a:rPr lang="en-US" altLang="en-US" sz="2000" dirty="0" smtClean="0"/>
              <a:t>(Continued)</a:t>
            </a:r>
          </a:p>
        </p:txBody>
      </p:sp>
      <p:sp>
        <p:nvSpPr>
          <p:cNvPr id="5125" name="Text Box 5"/>
          <p:cNvSpPr txBox="1">
            <a:spLocks noChangeArrowheads="1"/>
          </p:cNvSpPr>
          <p:nvPr/>
        </p:nvSpPr>
        <p:spPr bwMode="auto">
          <a:xfrm>
            <a:off x="88900" y="2030529"/>
            <a:ext cx="8953500" cy="4678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339725" eaLnBrk="1" fontAlgn="base" hangingPunct="1">
              <a:spcBef>
                <a:spcPct val="50000"/>
              </a:spcBef>
              <a:spcAft>
                <a:spcPct val="0"/>
              </a:spcAft>
              <a:buFontTx/>
              <a:buChar char="•"/>
            </a:pPr>
            <a:r>
              <a:rPr lang="en-US" altLang="en-US" sz="2800" dirty="0">
                <a:solidFill>
                  <a:srgbClr val="000000"/>
                </a:solidFill>
              </a:rPr>
              <a:t>Some mechanics have changed in this </a:t>
            </a:r>
            <a:r>
              <a:rPr lang="en-US" altLang="en-US" sz="2800" dirty="0" smtClean="0">
                <a:solidFill>
                  <a:srgbClr val="000000"/>
                </a:solidFill>
              </a:rPr>
              <a:t>updated NEP</a:t>
            </a:r>
            <a:endParaRPr lang="en-US" altLang="en-US" sz="2800" dirty="0">
              <a:solidFill>
                <a:srgbClr val="000000"/>
              </a:solidFill>
            </a:endParaRPr>
          </a:p>
          <a:p>
            <a:pPr marL="796925" lvl="1" indent="-287338" eaLnBrk="1" fontAlgn="base" hangingPunct="1">
              <a:spcBef>
                <a:spcPct val="50000"/>
              </a:spcBef>
              <a:spcAft>
                <a:spcPct val="0"/>
              </a:spcAft>
            </a:pPr>
            <a:r>
              <a:rPr lang="en-US" altLang="en-US" sz="2400" dirty="0">
                <a:solidFill>
                  <a:srgbClr val="000000"/>
                </a:solidFill>
              </a:rPr>
              <a:t>Targeting and dynamic lists </a:t>
            </a:r>
            <a:r>
              <a:rPr lang="en-US" altLang="en-US" sz="2400" dirty="0" smtClean="0">
                <a:solidFill>
                  <a:srgbClr val="000000"/>
                </a:solidFill>
              </a:rPr>
              <a:t>are on </a:t>
            </a:r>
            <a:r>
              <a:rPr lang="en-US" altLang="en-US" sz="2400" dirty="0" smtClean="0">
                <a:solidFill>
                  <a:srgbClr val="000000"/>
                </a:solidFill>
              </a:rPr>
              <a:t>an internal OSHA website.</a:t>
            </a:r>
            <a:endParaRPr lang="en-US" altLang="en-US" sz="2400" dirty="0" smtClean="0">
              <a:solidFill>
                <a:srgbClr val="000000"/>
              </a:solidFill>
            </a:endParaRPr>
          </a:p>
          <a:p>
            <a:pPr marL="796925" lvl="1" indent="-287338" eaLnBrk="1" fontAlgn="base" hangingPunct="1">
              <a:spcBef>
                <a:spcPct val="50000"/>
              </a:spcBef>
              <a:spcAft>
                <a:spcPct val="0"/>
              </a:spcAft>
            </a:pPr>
            <a:r>
              <a:rPr lang="en-US" altLang="en-US" sz="2400" dirty="0" smtClean="0">
                <a:solidFill>
                  <a:srgbClr val="000000"/>
                </a:solidFill>
              </a:rPr>
              <a:t>Refinery inspections count toward the required number of programmed NEP inspections per area office averaged over each Region</a:t>
            </a:r>
          </a:p>
          <a:p>
            <a:pPr marL="796925" lvl="1" indent="-287338" eaLnBrk="1" fontAlgn="base" hangingPunct="1">
              <a:spcBef>
                <a:spcPts val="600"/>
              </a:spcBef>
              <a:spcAft>
                <a:spcPct val="0"/>
              </a:spcAft>
            </a:pPr>
            <a:r>
              <a:rPr lang="en-US" altLang="en-US" sz="2400" dirty="0" smtClean="0">
                <a:solidFill>
                  <a:srgbClr val="000000"/>
                </a:solidFill>
              </a:rPr>
              <a:t>Refinery inspections use the same dynamic list questions as other chemical manufacturing PSM covered facilities</a:t>
            </a:r>
          </a:p>
          <a:p>
            <a:pPr lvl="1" indent="0" eaLnBrk="1" fontAlgn="base" hangingPunct="1">
              <a:spcBef>
                <a:spcPct val="50000"/>
              </a:spcBef>
              <a:spcAft>
                <a:spcPct val="0"/>
              </a:spcAft>
              <a:buFontTx/>
              <a:buNone/>
            </a:pPr>
            <a:endParaRPr lang="en-US" altLang="en-US" sz="3000" dirty="0">
              <a:solidFill>
                <a:srgbClr val="000000"/>
              </a:solidFill>
            </a:endParaRPr>
          </a:p>
        </p:txBody>
      </p:sp>
      <p:sp>
        <p:nvSpPr>
          <p:cNvPr id="2" name="Slide Number Placeholder 1"/>
          <p:cNvSpPr>
            <a:spLocks noGrp="1"/>
          </p:cNvSpPr>
          <p:nvPr>
            <p:ph type="sldNum" sz="quarter" idx="11"/>
          </p:nvPr>
        </p:nvSpPr>
        <p:spPr>
          <a:xfrm>
            <a:off x="136438" y="6340475"/>
            <a:ext cx="457200" cy="365125"/>
          </a:xfrm>
        </p:spPr>
        <p:txBody>
          <a:bodyPr/>
          <a:lstStyle/>
          <a:p>
            <a:r>
              <a:rPr lang="en-US" b="1" dirty="0" smtClean="0">
                <a:solidFill>
                  <a:srgbClr val="000000"/>
                </a:solidFill>
              </a:rPr>
              <a:t>11</a:t>
            </a:r>
            <a:endParaRPr lang="en-US" b="1" dirty="0">
              <a:solidFill>
                <a:srgbClr val="000000"/>
              </a:solidFill>
            </a:endParaRPr>
          </a:p>
        </p:txBody>
      </p:sp>
    </p:spTree>
    <p:extLst>
      <p:ext uri="{BB962C8B-B14F-4D97-AF65-F5344CB8AC3E}">
        <p14:creationId xmlns:p14="http://schemas.microsoft.com/office/powerpoint/2010/main" val="30389611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 y="152400"/>
            <a:ext cx="8229600" cy="1097280"/>
          </a:xfrm>
        </p:spPr>
        <p:txBody>
          <a:bodyPr/>
          <a:lstStyle/>
          <a:p>
            <a:r>
              <a:rPr lang="en-US" altLang="en-US" dirty="0">
                <a:solidFill>
                  <a:srgbClr val="FFFFFF"/>
                </a:solidFill>
              </a:rPr>
              <a:t>CHEM NEP </a:t>
            </a:r>
            <a:r>
              <a:rPr lang="en-US" altLang="en-US" dirty="0" smtClean="0">
                <a:solidFill>
                  <a:srgbClr val="FFFFFF"/>
                </a:solidFill>
              </a:rPr>
              <a:t>– Tools for Expanded Inspections</a:t>
            </a:r>
            <a:endParaRPr lang="en-US" sz="2000" dirty="0"/>
          </a:p>
        </p:txBody>
      </p:sp>
      <p:sp>
        <p:nvSpPr>
          <p:cNvPr id="3" name="Content Placeholder 2"/>
          <p:cNvSpPr>
            <a:spLocks noGrp="1"/>
          </p:cNvSpPr>
          <p:nvPr>
            <p:ph idx="1"/>
          </p:nvPr>
        </p:nvSpPr>
        <p:spPr>
          <a:xfrm>
            <a:off x="457200" y="1981200"/>
            <a:ext cx="8534400" cy="4144963"/>
          </a:xfrm>
        </p:spPr>
        <p:txBody>
          <a:bodyPr/>
          <a:lstStyle/>
          <a:p>
            <a:pPr>
              <a:spcAft>
                <a:spcPts val="1200"/>
              </a:spcAft>
            </a:pPr>
            <a:r>
              <a:rPr lang="en-US" dirty="0"/>
              <a:t>Additional inspection resource tools have been </a:t>
            </a:r>
            <a:r>
              <a:rPr lang="en-US" dirty="0" smtClean="0"/>
              <a:t>added for expanded inspections:</a:t>
            </a:r>
          </a:p>
          <a:p>
            <a:pPr lvl="1">
              <a:spcAft>
                <a:spcPts val="1200"/>
              </a:spcAft>
            </a:pPr>
            <a:r>
              <a:rPr lang="en-US" sz="2600" dirty="0" smtClean="0"/>
              <a:t>Prior </a:t>
            </a:r>
            <a:r>
              <a:rPr lang="en-US" sz="2600" dirty="0"/>
              <a:t>CHEM NEP Dynamic </a:t>
            </a:r>
            <a:r>
              <a:rPr lang="en-US" sz="2600" dirty="0" smtClean="0"/>
              <a:t>Lists</a:t>
            </a:r>
          </a:p>
          <a:p>
            <a:pPr lvl="1">
              <a:spcAft>
                <a:spcPts val="1200"/>
              </a:spcAft>
            </a:pPr>
            <a:r>
              <a:rPr lang="en-US" sz="2600" dirty="0" smtClean="0"/>
              <a:t>Appendix </a:t>
            </a:r>
            <a:r>
              <a:rPr lang="en-US" sz="2600" dirty="0"/>
              <a:t>A – Static List from Refinery </a:t>
            </a:r>
            <a:r>
              <a:rPr lang="en-US" sz="2600" dirty="0" smtClean="0"/>
              <a:t>NEP</a:t>
            </a:r>
          </a:p>
          <a:p>
            <a:pPr lvl="1">
              <a:spcAft>
                <a:spcPts val="1200"/>
              </a:spcAft>
            </a:pPr>
            <a:r>
              <a:rPr lang="en-US" sz="2600" dirty="0" smtClean="0"/>
              <a:t>Appendix </a:t>
            </a:r>
            <a:r>
              <a:rPr lang="en-US" sz="2600" dirty="0"/>
              <a:t>A - PSM CPL Audit </a:t>
            </a:r>
            <a:r>
              <a:rPr lang="en-US" sz="2600" dirty="0" smtClean="0"/>
              <a:t>Guidelines</a:t>
            </a:r>
          </a:p>
          <a:p>
            <a:pPr lvl="1">
              <a:spcAft>
                <a:spcPts val="1200"/>
              </a:spcAft>
            </a:pPr>
            <a:r>
              <a:rPr lang="en-US" sz="2600" dirty="0" smtClean="0"/>
              <a:t>Appendix </a:t>
            </a:r>
            <a:r>
              <a:rPr lang="en-US" sz="2600" dirty="0"/>
              <a:t>B - Supplemental Questions for Hazard Identification contained in Guidelines for Hazard Evaluation Procedures (Third Edition), AIChE – </a:t>
            </a:r>
            <a:r>
              <a:rPr lang="en-US" sz="2600" dirty="0" smtClean="0"/>
              <a:t>CCPS</a:t>
            </a:r>
            <a:endParaRPr lang="en-US" sz="2600" dirty="0"/>
          </a:p>
          <a:p>
            <a:endParaRPr lang="en-US" dirty="0"/>
          </a:p>
        </p:txBody>
      </p:sp>
      <p:sp>
        <p:nvSpPr>
          <p:cNvPr id="4" name="Slide Number Placeholder 3"/>
          <p:cNvSpPr>
            <a:spLocks noGrp="1"/>
          </p:cNvSpPr>
          <p:nvPr>
            <p:ph type="sldNum" sz="quarter" idx="11"/>
          </p:nvPr>
        </p:nvSpPr>
        <p:spPr/>
        <p:txBody>
          <a:bodyPr/>
          <a:lstStyle/>
          <a:p>
            <a:fld id="{0FD9C315-5DB4-4B9C-9D67-7AC409648E11}" type="slidenum">
              <a:rPr lang="en-US" smtClean="0">
                <a:solidFill>
                  <a:srgbClr val="000000"/>
                </a:solidFill>
              </a:rPr>
              <a:pPr/>
              <a:t>12</a:t>
            </a:fld>
            <a:endParaRPr lang="en-US" dirty="0">
              <a:solidFill>
                <a:srgbClr val="000000"/>
              </a:solidFill>
            </a:endParaRPr>
          </a:p>
        </p:txBody>
      </p:sp>
    </p:spTree>
    <p:extLst>
      <p:ext uri="{BB962C8B-B14F-4D97-AF65-F5344CB8AC3E}">
        <p14:creationId xmlns:p14="http://schemas.microsoft.com/office/powerpoint/2010/main" val="392054275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CHEM NEP – Dynamic Lists</a:t>
            </a:r>
            <a:endParaRPr lang="en-US" dirty="0"/>
          </a:p>
        </p:txBody>
      </p:sp>
      <p:sp>
        <p:nvSpPr>
          <p:cNvPr id="3" name="Content Placeholder 2"/>
          <p:cNvSpPr>
            <a:spLocks noGrp="1"/>
          </p:cNvSpPr>
          <p:nvPr>
            <p:ph idx="1"/>
          </p:nvPr>
        </p:nvSpPr>
        <p:spPr/>
        <p:txBody>
          <a:bodyPr/>
          <a:lstStyle/>
          <a:p>
            <a:r>
              <a:rPr lang="en-US" dirty="0" smtClean="0">
                <a:solidFill>
                  <a:srgbClr val="0000FF"/>
                </a:solidFill>
              </a:rPr>
              <a:t>Ammonia Refrigeration</a:t>
            </a:r>
          </a:p>
          <a:p>
            <a:r>
              <a:rPr lang="en-US" dirty="0" smtClean="0">
                <a:solidFill>
                  <a:srgbClr val="0000FF"/>
                </a:solidFill>
              </a:rPr>
              <a:t>Chemical Processing </a:t>
            </a:r>
          </a:p>
          <a:p>
            <a:pPr lvl="1"/>
            <a:r>
              <a:rPr lang="en-US" dirty="0" smtClean="0"/>
              <a:t>Chemical manufacturing (NAICS 325) and petroleum refining (NAICS 324110 )</a:t>
            </a:r>
          </a:p>
          <a:p>
            <a:pPr lvl="1"/>
            <a:r>
              <a:rPr lang="en-US" dirty="0" smtClean="0"/>
              <a:t>Includes separate questions for explosive and pyrotechnic manufacturing</a:t>
            </a:r>
          </a:p>
          <a:p>
            <a:r>
              <a:rPr lang="en-US" dirty="0" smtClean="0">
                <a:solidFill>
                  <a:srgbClr val="0000FF"/>
                </a:solidFill>
              </a:rPr>
              <a:t>PSM General</a:t>
            </a:r>
          </a:p>
          <a:p>
            <a:r>
              <a:rPr lang="en-US" dirty="0" smtClean="0">
                <a:solidFill>
                  <a:srgbClr val="0000FF"/>
                </a:solidFill>
              </a:rPr>
              <a:t>Contractor</a:t>
            </a:r>
            <a:r>
              <a:rPr lang="en-US" dirty="0" smtClean="0"/>
              <a:t> (Host and contractor)</a:t>
            </a:r>
          </a:p>
          <a:p>
            <a:endParaRPr lang="en-US" dirty="0"/>
          </a:p>
        </p:txBody>
      </p:sp>
      <p:sp>
        <p:nvSpPr>
          <p:cNvPr id="4" name="Slide Number Placeholder 3"/>
          <p:cNvSpPr>
            <a:spLocks noGrp="1"/>
          </p:cNvSpPr>
          <p:nvPr>
            <p:ph type="sldNum" sz="quarter" idx="11"/>
          </p:nvPr>
        </p:nvSpPr>
        <p:spPr/>
        <p:txBody>
          <a:bodyPr/>
          <a:lstStyle/>
          <a:p>
            <a:fld id="{0FD9C315-5DB4-4B9C-9D67-7AC409648E11}" type="slidenum">
              <a:rPr lang="en-US" smtClean="0">
                <a:solidFill>
                  <a:srgbClr val="000000"/>
                </a:solidFill>
              </a:rPr>
              <a:pPr/>
              <a:t>13</a:t>
            </a:fld>
            <a:endParaRPr lang="en-US" dirty="0">
              <a:solidFill>
                <a:srgbClr val="000000"/>
              </a:solidFill>
            </a:endParaRPr>
          </a:p>
        </p:txBody>
      </p:sp>
    </p:spTree>
    <p:extLst>
      <p:ext uri="{BB962C8B-B14F-4D97-AF65-F5344CB8AC3E}">
        <p14:creationId xmlns:p14="http://schemas.microsoft.com/office/powerpoint/2010/main" val="361477780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4938" y="152400"/>
            <a:ext cx="8229600" cy="1097280"/>
          </a:xfrm>
        </p:spPr>
        <p:txBody>
          <a:bodyPr/>
          <a:lstStyle/>
          <a:p>
            <a:r>
              <a:rPr lang="en-US" dirty="0" smtClean="0"/>
              <a:t>Dynamic List Utilization Depends on Type Facility</a:t>
            </a:r>
            <a:endParaRPr lang="en-US" dirty="0"/>
          </a:p>
        </p:txBody>
      </p:sp>
      <p:sp>
        <p:nvSpPr>
          <p:cNvPr id="3" name="Content Placeholder 2"/>
          <p:cNvSpPr>
            <a:spLocks noGrp="1"/>
          </p:cNvSpPr>
          <p:nvPr>
            <p:ph idx="1"/>
          </p:nvPr>
        </p:nvSpPr>
        <p:spPr>
          <a:xfrm>
            <a:off x="457200" y="1981200"/>
            <a:ext cx="8458200" cy="4144963"/>
          </a:xfrm>
        </p:spPr>
        <p:txBody>
          <a:bodyPr/>
          <a:lstStyle/>
          <a:p>
            <a:r>
              <a:rPr lang="en-US" dirty="0" smtClean="0"/>
              <a:t>Example:  Pyrotechnics Manufacturing</a:t>
            </a:r>
          </a:p>
          <a:p>
            <a:pPr lvl="1"/>
            <a:r>
              <a:rPr lang="en-US" dirty="0" smtClean="0"/>
              <a:t>W questions from Explosives and pyrotechnics manufacturing list</a:t>
            </a:r>
          </a:p>
          <a:p>
            <a:pPr lvl="1"/>
            <a:r>
              <a:rPr lang="en-US" dirty="0"/>
              <a:t>X</a:t>
            </a:r>
            <a:r>
              <a:rPr lang="en-US" dirty="0" smtClean="0"/>
              <a:t> questions from Chemical Processing list</a:t>
            </a:r>
          </a:p>
          <a:p>
            <a:pPr lvl="1"/>
            <a:r>
              <a:rPr lang="en-US" dirty="0" smtClean="0"/>
              <a:t>Y questions from PSM General list</a:t>
            </a:r>
          </a:p>
          <a:p>
            <a:pPr lvl="1"/>
            <a:r>
              <a:rPr lang="en-US" dirty="0" smtClean="0"/>
              <a:t>Z questions from Contractor Employer list</a:t>
            </a:r>
          </a:p>
          <a:p>
            <a:r>
              <a:rPr lang="en-US" dirty="0" smtClean="0"/>
              <a:t>Example:  Storage Only facilities</a:t>
            </a:r>
          </a:p>
          <a:p>
            <a:pPr lvl="1"/>
            <a:r>
              <a:rPr lang="en-US" dirty="0" smtClean="0"/>
              <a:t>X questions from PSM General list</a:t>
            </a:r>
          </a:p>
          <a:p>
            <a:pPr lvl="1"/>
            <a:r>
              <a:rPr lang="en-US" dirty="0" smtClean="0"/>
              <a:t>Y questions from Contractor Employer list</a:t>
            </a:r>
          </a:p>
          <a:p>
            <a:pPr lvl="1"/>
            <a:endParaRPr lang="en-US" dirty="0"/>
          </a:p>
        </p:txBody>
      </p:sp>
      <p:sp>
        <p:nvSpPr>
          <p:cNvPr id="4" name="Slide Number Placeholder 3"/>
          <p:cNvSpPr>
            <a:spLocks noGrp="1"/>
          </p:cNvSpPr>
          <p:nvPr>
            <p:ph type="sldNum" sz="quarter" idx="11"/>
          </p:nvPr>
        </p:nvSpPr>
        <p:spPr/>
        <p:txBody>
          <a:bodyPr/>
          <a:lstStyle/>
          <a:p>
            <a:fld id="{0FD9C315-5DB4-4B9C-9D67-7AC409648E11}" type="slidenum">
              <a:rPr lang="en-US" smtClean="0">
                <a:solidFill>
                  <a:srgbClr val="000000"/>
                </a:solidFill>
              </a:rPr>
              <a:pPr/>
              <a:t>14</a:t>
            </a:fld>
            <a:endParaRPr lang="en-US" dirty="0">
              <a:solidFill>
                <a:srgbClr val="000000"/>
              </a:solidFill>
            </a:endParaRPr>
          </a:p>
        </p:txBody>
      </p:sp>
    </p:spTree>
    <p:extLst>
      <p:ext uri="{BB962C8B-B14F-4D97-AF65-F5344CB8AC3E}">
        <p14:creationId xmlns:p14="http://schemas.microsoft.com/office/powerpoint/2010/main" val="247072480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CSHO Competencies</a:t>
            </a:r>
            <a:endParaRPr lang="en-US" dirty="0"/>
          </a:p>
        </p:txBody>
      </p:sp>
      <p:sp>
        <p:nvSpPr>
          <p:cNvPr id="4" name="Slide Number Placeholder 3"/>
          <p:cNvSpPr>
            <a:spLocks noGrp="1"/>
          </p:cNvSpPr>
          <p:nvPr>
            <p:ph type="sldNum" sz="quarter" idx="11"/>
          </p:nvPr>
        </p:nvSpPr>
        <p:spPr/>
        <p:txBody>
          <a:bodyPr/>
          <a:lstStyle/>
          <a:p>
            <a:fld id="{0FD9C315-5DB4-4B9C-9D67-7AC409648E11}" type="slidenum">
              <a:rPr lang="en-US" smtClean="0">
                <a:solidFill>
                  <a:srgbClr val="000000"/>
                </a:solidFill>
              </a:rPr>
              <a:pPr/>
              <a:t>15</a:t>
            </a:fld>
            <a:endParaRPr lang="en-US" dirty="0">
              <a:solidFill>
                <a:srgbClr val="000000"/>
              </a:solidFill>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2938786291"/>
              </p:ext>
            </p:extLst>
          </p:nvPr>
        </p:nvGraphicFramePr>
        <p:xfrm>
          <a:off x="2438400" y="1066800"/>
          <a:ext cx="4400550" cy="5867400"/>
        </p:xfrm>
        <a:graphic>
          <a:graphicData uri="http://schemas.openxmlformats.org/presentationml/2006/ole">
            <mc:AlternateContent xmlns:mc="http://schemas.openxmlformats.org/markup-compatibility/2006">
              <mc:Choice xmlns:v="urn:schemas-microsoft-com:vml" Requires="v">
                <p:oleObj spid="_x0000_s1055" name="Acrobat Document" r:id="rId4" imgW="4114800" imgH="5486400" progId="Acrobat.Document.11">
                  <p:embed/>
                </p:oleObj>
              </mc:Choice>
              <mc:Fallback>
                <p:oleObj name="Acrobat Document" r:id="rId4" imgW="4114800" imgH="5486400" progId="Acrobat.Document.11">
                  <p:embed/>
                  <p:pic>
                    <p:nvPicPr>
                      <p:cNvPr id="0" name=""/>
                      <p:cNvPicPr/>
                      <p:nvPr/>
                    </p:nvPicPr>
                    <p:blipFill>
                      <a:blip r:embed="rId5"/>
                      <a:stretch>
                        <a:fillRect/>
                      </a:stretch>
                    </p:blipFill>
                    <p:spPr>
                      <a:xfrm>
                        <a:off x="2438400" y="1066800"/>
                        <a:ext cx="4400550" cy="5867400"/>
                      </a:xfrm>
                      <a:prstGeom prst="rect">
                        <a:avLst/>
                      </a:prstGeom>
                    </p:spPr>
                  </p:pic>
                </p:oleObj>
              </mc:Fallback>
            </mc:AlternateContent>
          </a:graphicData>
        </a:graphic>
      </p:graphicFrame>
      <p:pic>
        <p:nvPicPr>
          <p:cNvPr id="3" name="Picture 2"/>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457200" y="2593654"/>
            <a:ext cx="1524000" cy="2283146"/>
          </a:xfrm>
          <a:prstGeom prst="rect">
            <a:avLst/>
          </a:prstGeom>
        </p:spPr>
      </p:pic>
    </p:spTree>
    <p:extLst>
      <p:ext uri="{BB962C8B-B14F-4D97-AF65-F5344CB8AC3E}">
        <p14:creationId xmlns:p14="http://schemas.microsoft.com/office/powerpoint/2010/main" val="397338787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84513" y="228600"/>
            <a:ext cx="8001000" cy="609600"/>
          </a:xfrm>
        </p:spPr>
        <p:txBody>
          <a:bodyPr/>
          <a:lstStyle/>
          <a:p>
            <a:r>
              <a:rPr lang="en-US" b="1" dirty="0" smtClean="0"/>
              <a:t>Status of PSM Enforcement Memos</a:t>
            </a:r>
            <a:endParaRPr lang="en-US" b="1" dirty="0"/>
          </a:p>
        </p:txBody>
      </p:sp>
      <p:sp>
        <p:nvSpPr>
          <p:cNvPr id="2" name="Content Placeholder 1"/>
          <p:cNvSpPr>
            <a:spLocks noGrp="1"/>
          </p:cNvSpPr>
          <p:nvPr>
            <p:ph idx="1"/>
          </p:nvPr>
        </p:nvSpPr>
        <p:spPr>
          <a:xfrm>
            <a:off x="457200" y="2057400"/>
            <a:ext cx="8229600" cy="4144963"/>
          </a:xfrm>
        </p:spPr>
        <p:txBody>
          <a:bodyPr/>
          <a:lstStyle/>
          <a:p>
            <a:r>
              <a:rPr lang="en-US" dirty="0" smtClean="0">
                <a:solidFill>
                  <a:srgbClr val="0000FF"/>
                </a:solidFill>
              </a:rPr>
              <a:t>Retail Exemption</a:t>
            </a:r>
          </a:p>
          <a:p>
            <a:pPr lvl="1"/>
            <a:r>
              <a:rPr lang="en-US" dirty="0" smtClean="0"/>
              <a:t>Awaiting decision</a:t>
            </a:r>
            <a:br>
              <a:rPr lang="en-US" dirty="0" smtClean="0"/>
            </a:br>
            <a:endParaRPr lang="en-US" dirty="0" smtClean="0"/>
          </a:p>
          <a:p>
            <a:r>
              <a:rPr lang="en-US" dirty="0" smtClean="0">
                <a:solidFill>
                  <a:srgbClr val="0000FF"/>
                </a:solidFill>
              </a:rPr>
              <a:t>RAGAGEP</a:t>
            </a:r>
          </a:p>
          <a:p>
            <a:pPr lvl="1"/>
            <a:r>
              <a:rPr lang="en-US" dirty="0"/>
              <a:t>Published May 11, 2016</a:t>
            </a:r>
            <a:r>
              <a:rPr lang="en-US" dirty="0" smtClean="0"/>
              <a:t/>
            </a:r>
            <a:br>
              <a:rPr lang="en-US" dirty="0" smtClean="0"/>
            </a:br>
            <a:endParaRPr lang="en-US" dirty="0" smtClean="0"/>
          </a:p>
          <a:p>
            <a:r>
              <a:rPr lang="en-US" dirty="0" smtClean="0">
                <a:solidFill>
                  <a:srgbClr val="0000FF"/>
                </a:solidFill>
              </a:rPr>
              <a:t>Covered Concentrations</a:t>
            </a:r>
          </a:p>
          <a:p>
            <a:pPr lvl="1"/>
            <a:r>
              <a:rPr lang="en-US" dirty="0"/>
              <a:t>July 18, </a:t>
            </a:r>
            <a:r>
              <a:rPr lang="en-US" dirty="0" smtClean="0"/>
              <a:t>2016</a:t>
            </a:r>
          </a:p>
          <a:p>
            <a:pPr lvl="1"/>
            <a:r>
              <a:rPr lang="en-US" dirty="0" smtClean="0"/>
              <a:t>Interim enforcement policy thru 3/31/2018</a:t>
            </a:r>
            <a:endParaRPr lang="en-US" dirty="0"/>
          </a:p>
        </p:txBody>
      </p:sp>
      <p:sp>
        <p:nvSpPr>
          <p:cNvPr id="5" name="TextBox 4"/>
          <p:cNvSpPr txBox="1"/>
          <p:nvPr/>
        </p:nvSpPr>
        <p:spPr>
          <a:xfrm>
            <a:off x="76200" y="6488668"/>
            <a:ext cx="533400" cy="369332"/>
          </a:xfrm>
          <a:prstGeom prst="rect">
            <a:avLst/>
          </a:prstGeom>
          <a:noFill/>
        </p:spPr>
        <p:txBody>
          <a:bodyPr wrap="square" rtlCol="0">
            <a:spAutoFit/>
          </a:bodyPr>
          <a:lstStyle/>
          <a:p>
            <a:r>
              <a:rPr lang="en-US" dirty="0" smtClean="0"/>
              <a:t>18</a:t>
            </a:r>
            <a:endParaRPr lang="en-US" dirty="0"/>
          </a:p>
        </p:txBody>
      </p:sp>
    </p:spTree>
    <p:extLst>
      <p:ext uri="{BB962C8B-B14F-4D97-AF65-F5344CB8AC3E}">
        <p14:creationId xmlns:p14="http://schemas.microsoft.com/office/powerpoint/2010/main" val="1379001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295400"/>
            <a:ext cx="8839200" cy="4572000"/>
          </a:xfrm>
        </p:spPr>
        <p:txBody>
          <a:bodyPr>
            <a:normAutofit fontScale="92500" lnSpcReduction="20000"/>
          </a:bodyPr>
          <a:lstStyle/>
          <a:p>
            <a:r>
              <a:rPr lang="en-US" altLang="en-US" sz="2800" dirty="0"/>
              <a:t>692 Inspections in </a:t>
            </a:r>
            <a:r>
              <a:rPr lang="en-US" altLang="en-US" sz="2800" dirty="0">
                <a:solidFill>
                  <a:schemeClr val="accent4"/>
                </a:solidFill>
              </a:rPr>
              <a:t>140</a:t>
            </a:r>
            <a:r>
              <a:rPr lang="en-US" altLang="en-US" sz="2800" dirty="0"/>
              <a:t> NAICS codes</a:t>
            </a:r>
          </a:p>
          <a:p>
            <a:pPr lvl="1"/>
            <a:r>
              <a:rPr lang="en-US" altLang="en-US" sz="2400" dirty="0"/>
              <a:t>491 inspections with violations</a:t>
            </a:r>
          </a:p>
          <a:p>
            <a:pPr lvl="1"/>
            <a:r>
              <a:rPr lang="en-US" altLang="en-US" sz="2400" dirty="0"/>
              <a:t>23 open and unissued inspections</a:t>
            </a:r>
          </a:p>
          <a:p>
            <a:r>
              <a:rPr lang="en-US" altLang="en-US" sz="2800" dirty="0"/>
              <a:t>2,202 proposed violations</a:t>
            </a:r>
            <a:endParaRPr lang="en-US" altLang="en-US" sz="2400" dirty="0"/>
          </a:p>
          <a:p>
            <a:r>
              <a:rPr lang="en-US" altLang="en-US" sz="2800" dirty="0"/>
              <a:t>Average 4.79 violations per inspection with citations</a:t>
            </a:r>
          </a:p>
          <a:p>
            <a:r>
              <a:rPr lang="en-US" altLang="en-US" sz="2800" dirty="0"/>
              <a:t>Penalties proposed – total $13,989,862</a:t>
            </a:r>
          </a:p>
          <a:p>
            <a:pPr lvl="1"/>
            <a:r>
              <a:rPr lang="en-US" altLang="en-US" sz="2400" dirty="0"/>
              <a:t>Mean $26,975 per inspection</a:t>
            </a:r>
          </a:p>
          <a:p>
            <a:pPr lvl="1"/>
            <a:r>
              <a:rPr lang="en-US" altLang="en-US" sz="2400" dirty="0"/>
              <a:t>Median $14,000 per inspection</a:t>
            </a:r>
          </a:p>
          <a:p>
            <a:pPr lvl="1"/>
            <a:r>
              <a:rPr lang="en-US" altLang="en-US" sz="2400" dirty="0"/>
              <a:t>Max $</a:t>
            </a:r>
            <a:r>
              <a:rPr lang="en-US" altLang="en-US" sz="2400" dirty="0" smtClean="0">
                <a:solidFill>
                  <a:schemeClr val="accent4"/>
                </a:solidFill>
              </a:rPr>
              <a:t>430,430</a:t>
            </a:r>
            <a:endParaRPr lang="en-US" altLang="en-US" sz="2400" dirty="0">
              <a:solidFill>
                <a:schemeClr val="accent4"/>
              </a:solidFill>
            </a:endParaRPr>
          </a:p>
        </p:txBody>
      </p:sp>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sz="quarter" idx="11"/>
          </p:nvPr>
        </p:nvSpPr>
        <p:spPr/>
        <p:txBody>
          <a:bodyPr/>
          <a:lstStyle/>
          <a:p>
            <a:fld id="{687D7A59-36E2-48B9-B146-C1E59501F63F}" type="slidenum">
              <a:rPr lang="en-US" smtClean="0">
                <a:solidFill>
                  <a:prstClr val="white">
                    <a:alpha val="60000"/>
                  </a:prstClr>
                </a:solidFill>
              </a:rPr>
              <a:pPr/>
              <a:t>17</a:t>
            </a:fld>
            <a:endParaRPr lang="en-US" dirty="0">
              <a:solidFill>
                <a:prstClr val="white">
                  <a:alpha val="60000"/>
                </a:prstClr>
              </a:solidFill>
            </a:endParaRPr>
          </a:p>
        </p:txBody>
      </p:sp>
      <p:grpSp>
        <p:nvGrpSpPr>
          <p:cNvPr id="7" name="Group 2"/>
          <p:cNvGrpSpPr>
            <a:grpSpLocks/>
          </p:cNvGrpSpPr>
          <p:nvPr/>
        </p:nvGrpSpPr>
        <p:grpSpPr bwMode="auto">
          <a:xfrm>
            <a:off x="0" y="0"/>
            <a:ext cx="9144000" cy="1295400"/>
            <a:chOff x="0" y="0"/>
            <a:chExt cx="5760" cy="816"/>
          </a:xfrm>
        </p:grpSpPr>
        <p:sp>
          <p:nvSpPr>
            <p:cNvPr id="8" name="Rectangle 3"/>
            <p:cNvSpPr>
              <a:spLocks noChangeArrowheads="1"/>
            </p:cNvSpPr>
            <p:nvPr/>
          </p:nvSpPr>
          <p:spPr bwMode="auto">
            <a:xfrm>
              <a:off x="0" y="0"/>
              <a:ext cx="5760" cy="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400" dirty="0">
                <a:solidFill>
                  <a:srgbClr val="000000"/>
                </a:solidFill>
              </a:endParaRPr>
            </a:p>
          </p:txBody>
        </p:sp>
        <p:sp>
          <p:nvSpPr>
            <p:cNvPr id="9" name="Rectangle 4"/>
            <p:cNvSpPr>
              <a:spLocks noChangeArrowheads="1"/>
            </p:cNvSpPr>
            <p:nvPr/>
          </p:nvSpPr>
          <p:spPr bwMode="auto">
            <a:xfrm>
              <a:off x="0" y="672"/>
              <a:ext cx="5760" cy="144"/>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400" dirty="0">
                <a:solidFill>
                  <a:srgbClr val="000000"/>
                </a:solidFill>
              </a:endParaRPr>
            </a:p>
          </p:txBody>
        </p:sp>
      </p:grpSp>
      <p:sp>
        <p:nvSpPr>
          <p:cNvPr id="10" name="Rectangle 7"/>
          <p:cNvSpPr>
            <a:spLocks noChangeArrowheads="1"/>
          </p:cNvSpPr>
          <p:nvPr/>
        </p:nvSpPr>
        <p:spPr bwMode="auto">
          <a:xfrm>
            <a:off x="0" y="0"/>
            <a:ext cx="9144000"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b="1" dirty="0">
                <a:solidFill>
                  <a:srgbClr val="FFFFCC"/>
                </a:solidFill>
              </a:rPr>
              <a:t>All </a:t>
            </a:r>
            <a:r>
              <a:rPr lang="en-US" altLang="en-US" b="1" dirty="0" smtClean="0">
                <a:solidFill>
                  <a:srgbClr val="FFFFCC"/>
                </a:solidFill>
              </a:rPr>
              <a:t>CHEM NEP </a:t>
            </a:r>
            <a:r>
              <a:rPr lang="en-US" altLang="en-US" b="1" dirty="0">
                <a:solidFill>
                  <a:srgbClr val="FFFFCC"/>
                </a:solidFill>
              </a:rPr>
              <a:t>Inspections Opened</a:t>
            </a:r>
          </a:p>
          <a:p>
            <a:pPr algn="ctr" eaLnBrk="0" fontAlgn="base" hangingPunct="0">
              <a:spcBef>
                <a:spcPts val="0"/>
              </a:spcBef>
              <a:spcAft>
                <a:spcPct val="0"/>
              </a:spcAft>
              <a:buClr>
                <a:srgbClr val="000000"/>
              </a:buClr>
              <a:buFontTx/>
              <a:buNone/>
            </a:pPr>
            <a:r>
              <a:rPr lang="en-US" altLang="en-US" b="1" dirty="0" smtClean="0">
                <a:solidFill>
                  <a:srgbClr val="FFFFCC"/>
                </a:solidFill>
              </a:rPr>
              <a:t>FY14 </a:t>
            </a:r>
            <a:r>
              <a:rPr lang="en-US" altLang="en-US" b="1" dirty="0">
                <a:solidFill>
                  <a:srgbClr val="FFFFCC"/>
                </a:solidFill>
              </a:rPr>
              <a:t>thru FY16</a:t>
            </a:r>
          </a:p>
        </p:txBody>
      </p:sp>
    </p:spTree>
    <p:extLst>
      <p:ext uri="{BB962C8B-B14F-4D97-AF65-F5344CB8AC3E}">
        <p14:creationId xmlns:p14="http://schemas.microsoft.com/office/powerpoint/2010/main" val="2891042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52400" y="1371600"/>
            <a:ext cx="8839200" cy="4495800"/>
          </a:xfrm>
        </p:spPr>
        <p:txBody>
          <a:bodyPr/>
          <a:lstStyle/>
          <a:p>
            <a:r>
              <a:rPr lang="en-US" altLang="en-US" sz="2400" dirty="0"/>
              <a:t>78 standards cited</a:t>
            </a:r>
          </a:p>
          <a:p>
            <a:pPr lvl="1"/>
            <a:r>
              <a:rPr lang="en-US" altLang="en-US" sz="2400" dirty="0"/>
              <a:t>1910, 1926, 1904, 1903, and General Duty Clause</a:t>
            </a:r>
          </a:p>
          <a:p>
            <a:r>
              <a:rPr lang="en-US" altLang="en-US" sz="2400" dirty="0"/>
              <a:t>84% standards in General Industry (Part 1910)</a:t>
            </a:r>
          </a:p>
          <a:p>
            <a:r>
              <a:rPr lang="en-US" altLang="en-US" sz="2400" dirty="0"/>
              <a:t>66% of GI violations in PSM (1910.119)</a:t>
            </a:r>
          </a:p>
          <a:p>
            <a:r>
              <a:rPr lang="en-US" altLang="en-US" sz="2400" dirty="0"/>
              <a:t>Programmed – 52%</a:t>
            </a:r>
          </a:p>
          <a:p>
            <a:r>
              <a:rPr lang="en-US" altLang="en-US" sz="2400" dirty="0"/>
              <a:t>Unprogrammed – 48%</a:t>
            </a:r>
          </a:p>
          <a:p>
            <a:pPr lvl="1"/>
            <a:r>
              <a:rPr lang="en-US" altLang="en-US" sz="2400" dirty="0"/>
              <a:t>Unprogrammed includes Complaint, Referral, Fatality/Multiple Hospitalization, etc</a:t>
            </a:r>
            <a:r>
              <a:rPr lang="en-US" altLang="en-US" sz="2400" dirty="0" smtClean="0"/>
              <a:t>.</a:t>
            </a:r>
            <a:endParaRPr lang="en-US" altLang="en-US" sz="2400" dirty="0"/>
          </a:p>
        </p:txBody>
      </p:sp>
      <p:sp>
        <p:nvSpPr>
          <p:cNvPr id="3" name="Title 2"/>
          <p:cNvSpPr>
            <a:spLocks noGrp="1"/>
          </p:cNvSpPr>
          <p:nvPr>
            <p:ph type="title"/>
          </p:nvPr>
        </p:nvSpPr>
        <p:spPr/>
        <p:txBody>
          <a:bodyPr/>
          <a:lstStyle/>
          <a:p>
            <a:endParaRPr lang="en-US" dirty="0"/>
          </a:p>
        </p:txBody>
      </p:sp>
      <p:sp>
        <p:nvSpPr>
          <p:cNvPr id="4" name="Slide Number Placeholder 3"/>
          <p:cNvSpPr>
            <a:spLocks noGrp="1"/>
          </p:cNvSpPr>
          <p:nvPr>
            <p:ph type="sldNum" sz="quarter" idx="11"/>
          </p:nvPr>
        </p:nvSpPr>
        <p:spPr/>
        <p:txBody>
          <a:bodyPr/>
          <a:lstStyle/>
          <a:p>
            <a:fld id="{687D7A59-36E2-48B9-B146-C1E59501F63F}" type="slidenum">
              <a:rPr lang="en-US" smtClean="0">
                <a:solidFill>
                  <a:prstClr val="white">
                    <a:alpha val="60000"/>
                  </a:prstClr>
                </a:solidFill>
              </a:rPr>
              <a:pPr/>
              <a:t>18</a:t>
            </a:fld>
            <a:endParaRPr lang="en-US" dirty="0">
              <a:solidFill>
                <a:prstClr val="white">
                  <a:alpha val="60000"/>
                </a:prstClr>
              </a:solidFill>
            </a:endParaRPr>
          </a:p>
        </p:txBody>
      </p:sp>
      <p:grpSp>
        <p:nvGrpSpPr>
          <p:cNvPr id="5" name="Group 2"/>
          <p:cNvGrpSpPr>
            <a:grpSpLocks/>
          </p:cNvGrpSpPr>
          <p:nvPr/>
        </p:nvGrpSpPr>
        <p:grpSpPr bwMode="auto">
          <a:xfrm>
            <a:off x="0" y="0"/>
            <a:ext cx="9144000" cy="1295400"/>
            <a:chOff x="0" y="0"/>
            <a:chExt cx="5760" cy="816"/>
          </a:xfrm>
        </p:grpSpPr>
        <p:sp>
          <p:nvSpPr>
            <p:cNvPr id="6" name="Rectangle 3"/>
            <p:cNvSpPr>
              <a:spLocks noChangeArrowheads="1"/>
            </p:cNvSpPr>
            <p:nvPr/>
          </p:nvSpPr>
          <p:spPr bwMode="auto">
            <a:xfrm>
              <a:off x="0" y="0"/>
              <a:ext cx="5760" cy="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400" dirty="0">
                <a:solidFill>
                  <a:srgbClr val="000000"/>
                </a:solidFill>
              </a:endParaRPr>
            </a:p>
          </p:txBody>
        </p:sp>
        <p:sp>
          <p:nvSpPr>
            <p:cNvPr id="7" name="Rectangle 4"/>
            <p:cNvSpPr>
              <a:spLocks noChangeArrowheads="1"/>
            </p:cNvSpPr>
            <p:nvPr/>
          </p:nvSpPr>
          <p:spPr bwMode="auto">
            <a:xfrm>
              <a:off x="0" y="672"/>
              <a:ext cx="5760" cy="144"/>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400" dirty="0">
                <a:solidFill>
                  <a:srgbClr val="000000"/>
                </a:solidFill>
              </a:endParaRPr>
            </a:p>
          </p:txBody>
        </p:sp>
      </p:grpSp>
      <p:sp>
        <p:nvSpPr>
          <p:cNvPr id="8" name="Rectangle 7"/>
          <p:cNvSpPr/>
          <p:nvPr/>
        </p:nvSpPr>
        <p:spPr>
          <a:xfrm>
            <a:off x="0" y="0"/>
            <a:ext cx="9144000" cy="954107"/>
          </a:xfrm>
          <a:prstGeom prst="rect">
            <a:avLst/>
          </a:prstGeom>
        </p:spPr>
        <p:txBody>
          <a:bodyPr wrap="square">
            <a:spAutoFit/>
          </a:bodyPr>
          <a:lstStyle/>
          <a:p>
            <a:pPr algn="ctr" fontAlgn="base">
              <a:spcBef>
                <a:spcPct val="0"/>
              </a:spcBef>
              <a:spcAft>
                <a:spcPct val="0"/>
              </a:spcAft>
            </a:pPr>
            <a:r>
              <a:rPr lang="en-US" altLang="en-US" sz="2800" b="1" dirty="0">
                <a:solidFill>
                  <a:srgbClr val="FFFFCC"/>
                </a:solidFill>
                <a:latin typeface="Arial" charset="0"/>
              </a:rPr>
              <a:t>All </a:t>
            </a:r>
            <a:r>
              <a:rPr lang="en-US" altLang="en-US" sz="2800" b="1" dirty="0" smtClean="0">
                <a:solidFill>
                  <a:srgbClr val="FFFFCC"/>
                </a:solidFill>
                <a:latin typeface="Arial" charset="0"/>
              </a:rPr>
              <a:t>CHEM NEP </a:t>
            </a:r>
            <a:r>
              <a:rPr lang="en-US" altLang="en-US" sz="2800" b="1" dirty="0">
                <a:solidFill>
                  <a:srgbClr val="FFFFCC"/>
                </a:solidFill>
                <a:latin typeface="Arial" charset="0"/>
              </a:rPr>
              <a:t>Inspections Opened</a:t>
            </a:r>
          </a:p>
          <a:p>
            <a:pPr algn="ctr" eaLnBrk="0" fontAlgn="base" hangingPunct="0">
              <a:spcAft>
                <a:spcPct val="0"/>
              </a:spcAft>
              <a:buClr>
                <a:srgbClr val="000000"/>
              </a:buClr>
            </a:pPr>
            <a:r>
              <a:rPr lang="en-US" altLang="en-US" sz="2800" b="1" dirty="0">
                <a:solidFill>
                  <a:srgbClr val="FFFFCC"/>
                </a:solidFill>
                <a:latin typeface="Arial" charset="0"/>
              </a:rPr>
              <a:t>FY14 thru FY16</a:t>
            </a:r>
          </a:p>
        </p:txBody>
      </p:sp>
    </p:spTree>
    <p:extLst>
      <p:ext uri="{BB962C8B-B14F-4D97-AF65-F5344CB8AC3E}">
        <p14:creationId xmlns:p14="http://schemas.microsoft.com/office/powerpoint/2010/main" val="27777177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Title 3"/>
          <p:cNvSpPr>
            <a:spLocks noGrp="1"/>
          </p:cNvSpPr>
          <p:nvPr>
            <p:ph type="title"/>
          </p:nvPr>
        </p:nvSpPr>
        <p:spPr>
          <a:xfrm>
            <a:off x="457200" y="274638"/>
            <a:ext cx="8229600" cy="792162"/>
          </a:xfrm>
        </p:spPr>
        <p:txBody>
          <a:bodyPr/>
          <a:lstStyle/>
          <a:p>
            <a:endParaRPr lang="en-US" altLang="en-US" dirty="0"/>
          </a:p>
        </p:txBody>
      </p:sp>
      <p:graphicFrame>
        <p:nvGraphicFramePr>
          <p:cNvPr id="38261" name="Group 373"/>
          <p:cNvGraphicFramePr>
            <a:graphicFrameLocks noGrp="1"/>
          </p:cNvGraphicFramePr>
          <p:nvPr>
            <p:ph sz="half" idx="4294967295"/>
            <p:extLst>
              <p:ext uri="{D42A27DB-BD31-4B8C-83A1-F6EECF244321}">
                <p14:modId xmlns:p14="http://schemas.microsoft.com/office/powerpoint/2010/main" val="1509981395"/>
              </p:ext>
            </p:extLst>
          </p:nvPr>
        </p:nvGraphicFramePr>
        <p:xfrm>
          <a:off x="1" y="1295400"/>
          <a:ext cx="9139084" cy="5562605"/>
        </p:xfrm>
        <a:graphic>
          <a:graphicData uri="http://schemas.openxmlformats.org/drawingml/2006/table">
            <a:tbl>
              <a:tblPr>
                <a:tableStyleId>{35758FB7-9AC5-4552-8A53-C91805E547FA}</a:tableStyleId>
              </a:tblPr>
              <a:tblGrid>
                <a:gridCol w="2277910">
                  <a:extLst>
                    <a:ext uri="{9D8B030D-6E8A-4147-A177-3AD203B41FA5}">
                      <a16:colId xmlns:a16="http://schemas.microsoft.com/office/drawing/2014/main" xmlns="" val="20000"/>
                    </a:ext>
                  </a:extLst>
                </a:gridCol>
                <a:gridCol w="5093735">
                  <a:extLst>
                    <a:ext uri="{9D8B030D-6E8A-4147-A177-3AD203B41FA5}">
                      <a16:colId xmlns:a16="http://schemas.microsoft.com/office/drawing/2014/main" xmlns="" val="20001"/>
                    </a:ext>
                  </a:extLst>
                </a:gridCol>
                <a:gridCol w="1767439">
                  <a:extLst>
                    <a:ext uri="{9D8B030D-6E8A-4147-A177-3AD203B41FA5}">
                      <a16:colId xmlns:a16="http://schemas.microsoft.com/office/drawing/2014/main" xmlns="" val="20002"/>
                    </a:ext>
                  </a:extLst>
                </a:gridCol>
              </a:tblGrid>
              <a:tr h="5055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Standard</a:t>
                      </a:r>
                      <a:endParaRPr kumimoji="0" lang="en-US" sz="24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Description</a:t>
                      </a:r>
                      <a:endParaRPr kumimoji="0" lang="en-US" sz="24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a:t>
                      </a:r>
                      <a:endParaRPr kumimoji="0" lang="en-US" sz="2400" b="0" i="0" u="none" strike="noStrike" cap="none" normalizeH="0" baseline="0" dirty="0">
                        <a:ln>
                          <a:noFill/>
                        </a:ln>
                        <a:solidFill>
                          <a:schemeClr val="tx1"/>
                        </a:solidFill>
                        <a:effectLst/>
                        <a:latin typeface="Arial" charset="0"/>
                      </a:endParaRPr>
                    </a:p>
                  </a:txBody>
                  <a:tcPr anchor="ctr" horzOverflow="overflow"/>
                </a:tc>
                <a:extLst>
                  <a:ext uri="{0D108BD9-81ED-4DB2-BD59-A6C34878D82A}">
                    <a16:rowId xmlns:a16="http://schemas.microsoft.com/office/drawing/2014/main" xmlns="" val="10000"/>
                  </a:ext>
                </a:extLst>
              </a:tr>
              <a:tr h="5055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1910.119</a:t>
                      </a:r>
                      <a:endParaRPr kumimoji="0" lang="en-US" sz="24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solidFill>
                            <a:srgbClr val="0000FF"/>
                          </a:solidFill>
                          <a:effectLst/>
                        </a:rPr>
                        <a:t>Process Safety Management</a:t>
                      </a:r>
                      <a:endParaRPr kumimoji="0" lang="en-US" sz="2400" b="0" i="0" u="none" strike="noStrike" cap="none" normalizeH="0" baseline="0" dirty="0">
                        <a:ln>
                          <a:noFill/>
                        </a:ln>
                        <a:solidFill>
                          <a:srgbClr val="0000FF"/>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65.9</a:t>
                      </a:r>
                      <a:endParaRPr kumimoji="0" lang="en-US" sz="2400" b="0" i="0" u="none" strike="noStrike" cap="none" normalizeH="0" baseline="0" dirty="0">
                        <a:ln>
                          <a:noFill/>
                        </a:ln>
                        <a:solidFill>
                          <a:schemeClr val="tx1"/>
                        </a:solidFill>
                        <a:effectLst/>
                        <a:latin typeface="Arial" charset="0"/>
                      </a:endParaRPr>
                    </a:p>
                  </a:txBody>
                  <a:tcPr anchor="ctr" horzOverflow="overflow"/>
                </a:tc>
                <a:extLst>
                  <a:ext uri="{0D108BD9-81ED-4DB2-BD59-A6C34878D82A}">
                    <a16:rowId xmlns:a16="http://schemas.microsoft.com/office/drawing/2014/main" xmlns="" val="10001"/>
                  </a:ext>
                </a:extLst>
              </a:tr>
              <a:tr h="507375">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1910.134</a:t>
                      </a:r>
                      <a:endParaRPr kumimoji="0" lang="en-US" sz="24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Respiratory Protection</a:t>
                      </a:r>
                      <a:endParaRPr kumimoji="0" lang="en-US" sz="24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3.8</a:t>
                      </a:r>
                      <a:endParaRPr kumimoji="0" lang="en-US" sz="2400" b="0" i="0" u="none" strike="noStrike" cap="none" normalizeH="0" baseline="0" dirty="0">
                        <a:ln>
                          <a:noFill/>
                        </a:ln>
                        <a:solidFill>
                          <a:schemeClr val="tx1"/>
                        </a:solidFill>
                        <a:effectLst/>
                        <a:latin typeface="Arial" charset="0"/>
                      </a:endParaRPr>
                    </a:p>
                  </a:txBody>
                  <a:tcPr anchor="ctr" horzOverflow="overflow"/>
                </a:tc>
                <a:extLst>
                  <a:ext uri="{0D108BD9-81ED-4DB2-BD59-A6C34878D82A}">
                    <a16:rowId xmlns:a16="http://schemas.microsoft.com/office/drawing/2014/main" xmlns="" val="10002"/>
                  </a:ext>
                </a:extLst>
              </a:tr>
              <a:tr h="5055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1910.1200</a:t>
                      </a:r>
                      <a:endParaRPr kumimoji="0" lang="en-US" sz="24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HazCom</a:t>
                      </a:r>
                      <a:endParaRPr kumimoji="0" lang="en-US" sz="24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2.6</a:t>
                      </a:r>
                      <a:endParaRPr kumimoji="0" lang="en-US" sz="2400" b="0" i="0" u="none" strike="noStrike" cap="none" normalizeH="0" baseline="0" dirty="0">
                        <a:ln>
                          <a:noFill/>
                        </a:ln>
                        <a:solidFill>
                          <a:schemeClr val="tx1"/>
                        </a:solidFill>
                        <a:effectLst/>
                        <a:latin typeface="Arial" charset="0"/>
                      </a:endParaRPr>
                    </a:p>
                  </a:txBody>
                  <a:tcPr anchor="ctr" horzOverflow="overflow"/>
                </a:tc>
                <a:extLst>
                  <a:ext uri="{0D108BD9-81ED-4DB2-BD59-A6C34878D82A}">
                    <a16:rowId xmlns:a16="http://schemas.microsoft.com/office/drawing/2014/main" xmlns="" val="10003"/>
                  </a:ext>
                </a:extLst>
              </a:tr>
              <a:tr h="5055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1910.147</a:t>
                      </a:r>
                      <a:endParaRPr kumimoji="0" lang="en-US" sz="24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Lockout / Tagout</a:t>
                      </a:r>
                      <a:endParaRPr kumimoji="0" lang="en-US" sz="24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2.5</a:t>
                      </a:r>
                      <a:endParaRPr kumimoji="0" lang="en-US" sz="2400" b="0" i="0" u="none" strike="noStrike" cap="none" normalizeH="0" baseline="0" dirty="0">
                        <a:ln>
                          <a:noFill/>
                        </a:ln>
                        <a:solidFill>
                          <a:schemeClr val="tx1"/>
                        </a:solidFill>
                        <a:effectLst/>
                        <a:latin typeface="Arial" charset="0"/>
                      </a:endParaRPr>
                    </a:p>
                  </a:txBody>
                  <a:tcPr anchor="ctr" horzOverflow="overflow"/>
                </a:tc>
                <a:extLst>
                  <a:ext uri="{0D108BD9-81ED-4DB2-BD59-A6C34878D82A}">
                    <a16:rowId xmlns:a16="http://schemas.microsoft.com/office/drawing/2014/main" xmlns="" val="10004"/>
                  </a:ext>
                </a:extLst>
              </a:tr>
              <a:tr h="5055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1910.305</a:t>
                      </a:r>
                      <a:endParaRPr kumimoji="0" lang="en-US" sz="24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Electrical Wiring</a:t>
                      </a:r>
                      <a:endParaRPr kumimoji="0" lang="en-US" sz="24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2.0</a:t>
                      </a:r>
                      <a:endParaRPr kumimoji="0" lang="en-US" sz="2400" b="0" i="0" u="none" strike="noStrike" cap="none" normalizeH="0" baseline="0" dirty="0">
                        <a:ln>
                          <a:noFill/>
                        </a:ln>
                        <a:solidFill>
                          <a:schemeClr val="tx1"/>
                        </a:solidFill>
                        <a:effectLst/>
                        <a:latin typeface="Arial" charset="0"/>
                      </a:endParaRPr>
                    </a:p>
                  </a:txBody>
                  <a:tcPr anchor="ctr" horzOverflow="overflow"/>
                </a:tc>
                <a:extLst>
                  <a:ext uri="{0D108BD9-81ED-4DB2-BD59-A6C34878D82A}">
                    <a16:rowId xmlns:a16="http://schemas.microsoft.com/office/drawing/2014/main" xmlns="" val="10005"/>
                  </a:ext>
                </a:extLst>
              </a:tr>
              <a:tr h="5055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1910.23</a:t>
                      </a:r>
                      <a:endParaRPr kumimoji="0" lang="en-US" sz="24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Ladders</a:t>
                      </a:r>
                      <a:endParaRPr kumimoji="0" lang="en-US" sz="24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1.7</a:t>
                      </a:r>
                      <a:endParaRPr kumimoji="0" lang="en-US" sz="2400" b="0" i="0" u="none" strike="noStrike" cap="none" normalizeH="0" baseline="0" dirty="0">
                        <a:ln>
                          <a:noFill/>
                        </a:ln>
                        <a:solidFill>
                          <a:schemeClr val="tx1"/>
                        </a:solidFill>
                        <a:effectLst/>
                        <a:latin typeface="Arial" charset="0"/>
                      </a:endParaRPr>
                    </a:p>
                  </a:txBody>
                  <a:tcPr anchor="ctr" horzOverflow="overflow"/>
                </a:tc>
                <a:extLst>
                  <a:ext uri="{0D108BD9-81ED-4DB2-BD59-A6C34878D82A}">
                    <a16:rowId xmlns:a16="http://schemas.microsoft.com/office/drawing/2014/main" xmlns="" val="10006"/>
                  </a:ext>
                </a:extLst>
              </a:tr>
              <a:tr h="5055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1910.120</a:t>
                      </a:r>
                      <a:endParaRPr kumimoji="0" lang="en-US" sz="24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HazWoper</a:t>
                      </a:r>
                      <a:endParaRPr kumimoji="0" lang="en-US" sz="24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1.5</a:t>
                      </a:r>
                      <a:endParaRPr kumimoji="0" lang="en-US" sz="2400" b="0" i="0" u="none" strike="noStrike" cap="none" normalizeH="0" baseline="0" dirty="0">
                        <a:ln>
                          <a:noFill/>
                        </a:ln>
                        <a:solidFill>
                          <a:schemeClr val="tx1"/>
                        </a:solidFill>
                        <a:effectLst/>
                        <a:latin typeface="Arial" charset="0"/>
                      </a:endParaRPr>
                    </a:p>
                  </a:txBody>
                  <a:tcPr anchor="ctr" horzOverflow="overflow"/>
                </a:tc>
                <a:extLst>
                  <a:ext uri="{0D108BD9-81ED-4DB2-BD59-A6C34878D82A}">
                    <a16:rowId xmlns:a16="http://schemas.microsoft.com/office/drawing/2014/main" xmlns="" val="10007"/>
                  </a:ext>
                </a:extLst>
              </a:tr>
              <a:tr h="5055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5(a)(1)</a:t>
                      </a:r>
                      <a:endParaRPr kumimoji="0" lang="en-US" sz="24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OSH Act of 1970, Section 5(a)(1)</a:t>
                      </a:r>
                      <a:endParaRPr kumimoji="0" lang="en-US" sz="24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1.5</a:t>
                      </a:r>
                      <a:endParaRPr kumimoji="0" lang="en-US" sz="2400" b="0" i="0" u="none" strike="noStrike" cap="none" normalizeH="0" baseline="0" dirty="0">
                        <a:ln>
                          <a:noFill/>
                        </a:ln>
                        <a:solidFill>
                          <a:schemeClr val="tx1"/>
                        </a:solidFill>
                        <a:effectLst/>
                        <a:latin typeface="Arial" charset="0"/>
                      </a:endParaRPr>
                    </a:p>
                  </a:txBody>
                  <a:tcPr anchor="ctr" horzOverflow="overflow"/>
                </a:tc>
                <a:extLst>
                  <a:ext uri="{0D108BD9-81ED-4DB2-BD59-A6C34878D82A}">
                    <a16:rowId xmlns:a16="http://schemas.microsoft.com/office/drawing/2014/main" xmlns="" val="10008"/>
                  </a:ext>
                </a:extLst>
              </a:tr>
              <a:tr h="5055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1910.132</a:t>
                      </a:r>
                      <a:endParaRPr kumimoji="0" lang="en-US" sz="24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a:ln>
                            <a:noFill/>
                          </a:ln>
                          <a:effectLst/>
                        </a:rPr>
                        <a:t>PPE General</a:t>
                      </a:r>
                      <a:endParaRPr kumimoji="0" lang="en-US" sz="24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1.5</a:t>
                      </a:r>
                      <a:endParaRPr kumimoji="0" lang="en-US" sz="2400" b="0" i="0" u="none" strike="noStrike" cap="none" normalizeH="0" baseline="0" dirty="0">
                        <a:ln>
                          <a:noFill/>
                        </a:ln>
                        <a:solidFill>
                          <a:schemeClr val="tx1"/>
                        </a:solidFill>
                        <a:effectLst/>
                        <a:latin typeface="Arial" charset="0"/>
                      </a:endParaRPr>
                    </a:p>
                  </a:txBody>
                  <a:tcPr anchor="ctr" horzOverflow="overflow"/>
                </a:tc>
                <a:extLst>
                  <a:ext uri="{0D108BD9-81ED-4DB2-BD59-A6C34878D82A}">
                    <a16:rowId xmlns:a16="http://schemas.microsoft.com/office/drawing/2014/main" xmlns="" val="10009"/>
                  </a:ext>
                </a:extLst>
              </a:tr>
              <a:tr h="505523">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1910.212</a:t>
                      </a:r>
                      <a:endParaRPr kumimoji="0" lang="en-US" sz="2400" b="0" i="0" u="none" strike="noStrike" cap="none" normalizeH="0" baseline="0" dirty="0">
                        <a:ln>
                          <a:noFill/>
                        </a:ln>
                        <a:solidFill>
                          <a:schemeClr val="tx1"/>
                        </a:solidFill>
                        <a:effectLst/>
                        <a:latin typeface="Arial" charset="0"/>
                        <a:cs typeface="Arial" charset="0"/>
                      </a:endParaRPr>
                    </a:p>
                  </a:txBody>
                  <a:tcPr anchor="ctr" horzOverflow="overflow"/>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Machine Guarding</a:t>
                      </a:r>
                      <a:endParaRPr kumimoji="0" lang="en-US" sz="2400" b="0" i="0" u="none" strike="noStrike" cap="none" normalizeH="0" baseline="0" dirty="0">
                        <a:ln>
                          <a:noFill/>
                        </a:ln>
                        <a:solidFill>
                          <a:schemeClr val="tx1"/>
                        </a:solidFill>
                        <a:effectLst/>
                        <a:latin typeface="Arial" charset="0"/>
                      </a:endParaRPr>
                    </a:p>
                  </a:txBody>
                  <a:tcPr anchor="ctr" horzOverflow="overflow"/>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400" u="none" strike="noStrike" cap="none" normalizeH="0" baseline="0" dirty="0" smtClean="0">
                          <a:ln>
                            <a:noFill/>
                          </a:ln>
                          <a:effectLst/>
                        </a:rPr>
                        <a:t>1.2</a:t>
                      </a:r>
                      <a:endParaRPr kumimoji="0" lang="en-US" sz="2400" b="0" i="0" u="none" strike="noStrike" cap="none" normalizeH="0" baseline="0" dirty="0">
                        <a:ln>
                          <a:noFill/>
                        </a:ln>
                        <a:solidFill>
                          <a:schemeClr val="tx1"/>
                        </a:solidFill>
                        <a:effectLst/>
                        <a:latin typeface="Arial" charset="0"/>
                      </a:endParaRPr>
                    </a:p>
                  </a:txBody>
                  <a:tcPr anchor="ctr" horzOverflow="overflow"/>
                </a:tc>
                <a:extLst>
                  <a:ext uri="{0D108BD9-81ED-4DB2-BD59-A6C34878D82A}">
                    <a16:rowId xmlns:a16="http://schemas.microsoft.com/office/drawing/2014/main" xmlns="" val="10010"/>
                  </a:ext>
                </a:extLst>
              </a:tr>
            </a:tbl>
          </a:graphicData>
        </a:graphic>
      </p:graphicFrame>
      <p:grpSp>
        <p:nvGrpSpPr>
          <p:cNvPr id="22594" name="Group 2"/>
          <p:cNvGrpSpPr>
            <a:grpSpLocks/>
          </p:cNvGrpSpPr>
          <p:nvPr/>
        </p:nvGrpSpPr>
        <p:grpSpPr bwMode="auto">
          <a:xfrm>
            <a:off x="0" y="0"/>
            <a:ext cx="9144000" cy="1295400"/>
            <a:chOff x="0" y="0"/>
            <a:chExt cx="5760" cy="816"/>
          </a:xfrm>
        </p:grpSpPr>
        <p:sp>
          <p:nvSpPr>
            <p:cNvPr id="22596" name="Rectangle 3"/>
            <p:cNvSpPr>
              <a:spLocks noChangeArrowheads="1"/>
            </p:cNvSpPr>
            <p:nvPr/>
          </p:nvSpPr>
          <p:spPr bwMode="auto">
            <a:xfrm>
              <a:off x="0" y="0"/>
              <a:ext cx="5760" cy="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400" dirty="0">
                <a:solidFill>
                  <a:srgbClr val="000000"/>
                </a:solidFill>
              </a:endParaRPr>
            </a:p>
          </p:txBody>
        </p:sp>
        <p:sp>
          <p:nvSpPr>
            <p:cNvPr id="22597" name="Rectangle 4"/>
            <p:cNvSpPr>
              <a:spLocks noChangeArrowheads="1"/>
            </p:cNvSpPr>
            <p:nvPr/>
          </p:nvSpPr>
          <p:spPr bwMode="auto">
            <a:xfrm>
              <a:off x="0" y="672"/>
              <a:ext cx="5760" cy="144"/>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400" dirty="0">
                <a:solidFill>
                  <a:srgbClr val="000000"/>
                </a:solidFill>
              </a:endParaRPr>
            </a:p>
          </p:txBody>
        </p:sp>
      </p:grpSp>
      <p:sp>
        <p:nvSpPr>
          <p:cNvPr id="22595" name="Rectangle 6"/>
          <p:cNvSpPr>
            <a:spLocks noChangeArrowheads="1"/>
          </p:cNvSpPr>
          <p:nvPr/>
        </p:nvSpPr>
        <p:spPr bwMode="auto">
          <a:xfrm>
            <a:off x="0" y="0"/>
            <a:ext cx="9144000"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fontAlgn="base">
              <a:spcBef>
                <a:spcPct val="0"/>
              </a:spcBef>
              <a:spcAft>
                <a:spcPct val="0"/>
              </a:spcAft>
              <a:buFontTx/>
              <a:buNone/>
            </a:pPr>
            <a:r>
              <a:rPr lang="en-US" altLang="en-US" sz="2800" b="1" dirty="0">
                <a:solidFill>
                  <a:srgbClr val="FFFFCC"/>
                </a:solidFill>
              </a:rPr>
              <a:t>All </a:t>
            </a:r>
            <a:r>
              <a:rPr lang="en-US" altLang="en-US" sz="2800" b="1" dirty="0" smtClean="0">
                <a:solidFill>
                  <a:srgbClr val="FFFFCC"/>
                </a:solidFill>
              </a:rPr>
              <a:t>CHEM NEP Inspections - Top 10 Violations</a:t>
            </a:r>
          </a:p>
          <a:p>
            <a:pPr algn="ctr" eaLnBrk="0" fontAlgn="base" hangingPunct="0">
              <a:spcBef>
                <a:spcPts val="0"/>
              </a:spcBef>
              <a:spcAft>
                <a:spcPct val="0"/>
              </a:spcAft>
              <a:buClr>
                <a:srgbClr val="000000"/>
              </a:buClr>
              <a:buFontTx/>
              <a:buNone/>
            </a:pPr>
            <a:r>
              <a:rPr lang="en-US" altLang="en-US" sz="2800" b="1" dirty="0" smtClean="0">
                <a:solidFill>
                  <a:srgbClr val="FFFFCC"/>
                </a:solidFill>
              </a:rPr>
              <a:t>FY14 </a:t>
            </a:r>
            <a:r>
              <a:rPr lang="en-US" altLang="en-US" sz="2800" b="1" dirty="0">
                <a:solidFill>
                  <a:srgbClr val="FFFFCC"/>
                </a:solidFill>
              </a:rPr>
              <a:t>thru FY16</a:t>
            </a:r>
          </a:p>
        </p:txBody>
      </p:sp>
      <p:sp>
        <p:nvSpPr>
          <p:cNvPr id="2" name="Slide Number Placeholder 1"/>
          <p:cNvSpPr>
            <a:spLocks noGrp="1"/>
          </p:cNvSpPr>
          <p:nvPr>
            <p:ph type="sldNum" sz="quarter" idx="11"/>
          </p:nvPr>
        </p:nvSpPr>
        <p:spPr/>
        <p:txBody>
          <a:bodyPr/>
          <a:lstStyle/>
          <a:p>
            <a:fld id="{687D7A59-36E2-48B9-B146-C1E59501F63F}" type="slidenum">
              <a:rPr lang="en-US" smtClean="0">
                <a:solidFill>
                  <a:prstClr val="white">
                    <a:alpha val="60000"/>
                  </a:prstClr>
                </a:solidFill>
              </a:rPr>
              <a:pPr/>
              <a:t>19</a:t>
            </a:fld>
            <a:endParaRPr lang="en-US" dirty="0">
              <a:solidFill>
                <a:prstClr val="white">
                  <a:alpha val="60000"/>
                </a:prstClr>
              </a:solidFill>
            </a:endParaRPr>
          </a:p>
        </p:txBody>
      </p:sp>
    </p:spTree>
    <p:extLst>
      <p:ext uri="{BB962C8B-B14F-4D97-AF65-F5344CB8AC3E}">
        <p14:creationId xmlns:p14="http://schemas.microsoft.com/office/powerpoint/2010/main" val="34311336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So We Don’t Experience This….</a:t>
            </a:r>
            <a:endParaRPr lang="en-US" dirty="0"/>
          </a:p>
        </p:txBody>
      </p:sp>
      <p:sp>
        <p:nvSpPr>
          <p:cNvPr id="4" name="Slide Number Placeholder 3"/>
          <p:cNvSpPr>
            <a:spLocks noGrp="1"/>
          </p:cNvSpPr>
          <p:nvPr>
            <p:ph type="sldNum" sz="quarter" idx="11"/>
          </p:nvPr>
        </p:nvSpPr>
        <p:spPr/>
        <p:txBody>
          <a:bodyPr/>
          <a:lstStyle/>
          <a:p>
            <a:fld id="{0FD9C315-5DB4-4B9C-9D67-7AC409648E11}" type="slidenum">
              <a:rPr lang="en-US" smtClean="0">
                <a:solidFill>
                  <a:srgbClr val="000000"/>
                </a:solidFill>
              </a:rPr>
              <a:pPr/>
              <a:t>2</a:t>
            </a:fld>
            <a:endParaRPr lang="en-US" dirty="0">
              <a:solidFill>
                <a:srgbClr val="000000"/>
              </a:solidFill>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495274426"/>
              </p:ext>
            </p:extLst>
          </p:nvPr>
        </p:nvGraphicFramePr>
        <p:xfrm>
          <a:off x="914400" y="2362200"/>
          <a:ext cx="2606675" cy="3878263"/>
        </p:xfrm>
        <a:graphic>
          <a:graphicData uri="http://schemas.openxmlformats.org/presentationml/2006/ole">
            <mc:AlternateContent xmlns:mc="http://schemas.openxmlformats.org/markup-compatibility/2006">
              <mc:Choice xmlns:v="urn:schemas-microsoft-com:vml" Requires="v">
                <p:oleObj spid="_x0000_s2082" name="Acrobat Document" r:id="rId4" imgW="2605932" imgH="3878526" progId="Acrobat.Document.11">
                  <p:embed/>
                </p:oleObj>
              </mc:Choice>
              <mc:Fallback>
                <p:oleObj name="Acrobat Document" r:id="rId4" imgW="2605932" imgH="3878526" progId="Acrobat.Document.11">
                  <p:embed/>
                  <p:pic>
                    <p:nvPicPr>
                      <p:cNvPr id="0" name=""/>
                      <p:cNvPicPr/>
                      <p:nvPr/>
                    </p:nvPicPr>
                    <p:blipFill>
                      <a:blip r:embed="rId5"/>
                      <a:stretch>
                        <a:fillRect/>
                      </a:stretch>
                    </p:blipFill>
                    <p:spPr>
                      <a:xfrm>
                        <a:off x="914400" y="2362200"/>
                        <a:ext cx="2606675" cy="3878263"/>
                      </a:xfrm>
                      <a:prstGeom prst="rect">
                        <a:avLst/>
                      </a:prstGeom>
                    </p:spPr>
                  </p:pic>
                </p:oleObj>
              </mc:Fallback>
            </mc:AlternateContent>
          </a:graphicData>
        </a:graphic>
      </p:graphicFrame>
      <p:graphicFrame>
        <p:nvGraphicFramePr>
          <p:cNvPr id="9" name="Object 8"/>
          <p:cNvGraphicFramePr>
            <a:graphicFrameLocks noChangeAspect="1"/>
          </p:cNvGraphicFramePr>
          <p:nvPr>
            <p:extLst>
              <p:ext uri="{D42A27DB-BD31-4B8C-83A1-F6EECF244321}">
                <p14:modId xmlns:p14="http://schemas.microsoft.com/office/powerpoint/2010/main" val="1131199372"/>
              </p:ext>
            </p:extLst>
          </p:nvPr>
        </p:nvGraphicFramePr>
        <p:xfrm>
          <a:off x="4419600" y="2590800"/>
          <a:ext cx="3725863" cy="2720975"/>
        </p:xfrm>
        <a:graphic>
          <a:graphicData uri="http://schemas.openxmlformats.org/presentationml/2006/ole">
            <mc:AlternateContent xmlns:mc="http://schemas.openxmlformats.org/markup-compatibility/2006">
              <mc:Choice xmlns:v="urn:schemas-microsoft-com:vml" Requires="v">
                <p:oleObj spid="_x0000_s2083" name="Acrobat Document" r:id="rId6" imgW="3726126" imgH="2720286" progId="Acrobat.Document.11">
                  <p:embed/>
                </p:oleObj>
              </mc:Choice>
              <mc:Fallback>
                <p:oleObj name="Acrobat Document" r:id="rId6" imgW="3726126" imgH="2720286" progId="Acrobat.Document.11">
                  <p:embed/>
                  <p:pic>
                    <p:nvPicPr>
                      <p:cNvPr id="0" name=""/>
                      <p:cNvPicPr/>
                      <p:nvPr/>
                    </p:nvPicPr>
                    <p:blipFill>
                      <a:blip r:embed="rId7"/>
                      <a:stretch>
                        <a:fillRect/>
                      </a:stretch>
                    </p:blipFill>
                    <p:spPr>
                      <a:xfrm>
                        <a:off x="4419600" y="2590800"/>
                        <a:ext cx="3725863" cy="2720975"/>
                      </a:xfrm>
                      <a:prstGeom prst="rect">
                        <a:avLst/>
                      </a:prstGeom>
                    </p:spPr>
                  </p:pic>
                </p:oleObj>
              </mc:Fallback>
            </mc:AlternateContent>
          </a:graphicData>
        </a:graphic>
      </p:graphicFrame>
    </p:spTree>
    <p:extLst>
      <p:ext uri="{BB962C8B-B14F-4D97-AF65-F5344CB8AC3E}">
        <p14:creationId xmlns:p14="http://schemas.microsoft.com/office/powerpoint/2010/main" val="203412789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5" name="Group 2"/>
          <p:cNvGrpSpPr>
            <a:grpSpLocks/>
          </p:cNvGrpSpPr>
          <p:nvPr/>
        </p:nvGrpSpPr>
        <p:grpSpPr bwMode="auto">
          <a:xfrm>
            <a:off x="0" y="0"/>
            <a:ext cx="9144000" cy="1295400"/>
            <a:chOff x="0" y="0"/>
            <a:chExt cx="5760" cy="816"/>
          </a:xfrm>
        </p:grpSpPr>
        <p:sp>
          <p:nvSpPr>
            <p:cNvPr id="23634" name="Rectangle 3"/>
            <p:cNvSpPr>
              <a:spLocks noChangeArrowheads="1"/>
            </p:cNvSpPr>
            <p:nvPr/>
          </p:nvSpPr>
          <p:spPr bwMode="auto">
            <a:xfrm>
              <a:off x="0" y="0"/>
              <a:ext cx="5760" cy="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400" dirty="0">
                <a:solidFill>
                  <a:srgbClr val="000000"/>
                </a:solidFill>
              </a:endParaRPr>
            </a:p>
          </p:txBody>
        </p:sp>
        <p:sp>
          <p:nvSpPr>
            <p:cNvPr id="23635" name="Rectangle 4"/>
            <p:cNvSpPr>
              <a:spLocks noChangeArrowheads="1"/>
            </p:cNvSpPr>
            <p:nvPr/>
          </p:nvSpPr>
          <p:spPr bwMode="auto">
            <a:xfrm>
              <a:off x="0" y="672"/>
              <a:ext cx="5760" cy="144"/>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400" dirty="0">
                <a:solidFill>
                  <a:srgbClr val="000000"/>
                </a:solidFill>
              </a:endParaRPr>
            </a:p>
          </p:txBody>
        </p:sp>
      </p:grpSp>
      <p:sp>
        <p:nvSpPr>
          <p:cNvPr id="23556" name="Text Box 5"/>
          <p:cNvSpPr txBox="1">
            <a:spLocks noChangeArrowheads="1"/>
          </p:cNvSpPr>
          <p:nvPr/>
        </p:nvSpPr>
        <p:spPr bwMode="auto">
          <a:xfrm>
            <a:off x="0" y="33337"/>
            <a:ext cx="9144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ct val="50000"/>
              </a:spcBef>
              <a:spcAft>
                <a:spcPct val="0"/>
              </a:spcAft>
              <a:buClr>
                <a:srgbClr val="000000"/>
              </a:buClr>
              <a:buFontTx/>
              <a:buNone/>
            </a:pPr>
            <a:r>
              <a:rPr lang="en-US" altLang="en-US" sz="2800" b="1" dirty="0">
                <a:solidFill>
                  <a:srgbClr val="FFFFCC"/>
                </a:solidFill>
              </a:rPr>
              <a:t>All ChemNEP Violations by PSM </a:t>
            </a:r>
            <a:r>
              <a:rPr lang="en-US" altLang="en-US" sz="2800" b="1" dirty="0" smtClean="0">
                <a:solidFill>
                  <a:srgbClr val="FFFFCC"/>
                </a:solidFill>
              </a:rPr>
              <a:t>Element</a:t>
            </a:r>
          </a:p>
          <a:p>
            <a:pPr algn="ctr" eaLnBrk="0" fontAlgn="base" hangingPunct="0">
              <a:spcBef>
                <a:spcPts val="0"/>
              </a:spcBef>
              <a:spcAft>
                <a:spcPct val="0"/>
              </a:spcAft>
              <a:buClr>
                <a:srgbClr val="000000"/>
              </a:buClr>
              <a:buFontTx/>
              <a:buNone/>
            </a:pPr>
            <a:r>
              <a:rPr lang="en-US" altLang="en-US" sz="2800" b="1" dirty="0" smtClean="0">
                <a:solidFill>
                  <a:srgbClr val="FFFFCC"/>
                </a:solidFill>
              </a:rPr>
              <a:t>FY14 thru FY16</a:t>
            </a:r>
          </a:p>
          <a:p>
            <a:pPr algn="ctr" eaLnBrk="0" fontAlgn="base" hangingPunct="0">
              <a:spcBef>
                <a:spcPct val="50000"/>
              </a:spcBef>
              <a:spcAft>
                <a:spcPct val="0"/>
              </a:spcAft>
              <a:buClr>
                <a:srgbClr val="000000"/>
              </a:buClr>
              <a:buFontTx/>
              <a:buNone/>
            </a:pPr>
            <a:endParaRPr lang="en-US" altLang="en-US" sz="2800" b="1" dirty="0">
              <a:solidFill>
                <a:srgbClr val="FFFFCC"/>
              </a:solidFill>
            </a:endParaRPr>
          </a:p>
        </p:txBody>
      </p:sp>
      <p:graphicFrame>
        <p:nvGraphicFramePr>
          <p:cNvPr id="4365" name="Group 269"/>
          <p:cNvGraphicFramePr>
            <a:graphicFrameLocks noGrp="1"/>
          </p:cNvGraphicFramePr>
          <p:nvPr>
            <p:ph/>
            <p:extLst>
              <p:ext uri="{D42A27DB-BD31-4B8C-83A1-F6EECF244321}">
                <p14:modId xmlns:p14="http://schemas.microsoft.com/office/powerpoint/2010/main" val="69860699"/>
              </p:ext>
            </p:extLst>
          </p:nvPr>
        </p:nvGraphicFramePr>
        <p:xfrm>
          <a:off x="0" y="1295401"/>
          <a:ext cx="9144000" cy="5562595"/>
        </p:xfrm>
        <a:graphic>
          <a:graphicData uri="http://schemas.openxmlformats.org/drawingml/2006/table">
            <a:tbl>
              <a:tblPr>
                <a:tableStyleId>{35758FB7-9AC5-4552-8A53-C91805E547FA}</a:tableStyleId>
              </a:tblPr>
              <a:tblGrid>
                <a:gridCol w="1466673">
                  <a:extLst>
                    <a:ext uri="{9D8B030D-6E8A-4147-A177-3AD203B41FA5}">
                      <a16:colId xmlns:a16="http://schemas.microsoft.com/office/drawing/2014/main" xmlns="" val="20000"/>
                    </a:ext>
                  </a:extLst>
                </a:gridCol>
                <a:gridCol w="5476352">
                  <a:extLst>
                    <a:ext uri="{9D8B030D-6E8A-4147-A177-3AD203B41FA5}">
                      <a16:colId xmlns:a16="http://schemas.microsoft.com/office/drawing/2014/main" xmlns="" val="20001"/>
                    </a:ext>
                  </a:extLst>
                </a:gridCol>
                <a:gridCol w="2200975">
                  <a:extLst>
                    <a:ext uri="{9D8B030D-6E8A-4147-A177-3AD203B41FA5}">
                      <a16:colId xmlns:a16="http://schemas.microsoft.com/office/drawing/2014/main" xmlns="" val="20002"/>
                    </a:ext>
                  </a:extLst>
                </a:gridCol>
              </a:tblGrid>
              <a:tr h="428647">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Element</a:t>
                      </a:r>
                      <a:endParaRPr kumimoji="0" lang="en-US" sz="1800" b="1"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Description</a:t>
                      </a:r>
                      <a:endParaRPr kumimoji="0" lang="en-US" sz="1800" b="1"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u="none" strike="noStrike" cap="none" normalizeH="0" baseline="0" dirty="0">
                          <a:ln>
                            <a:noFill/>
                          </a:ln>
                          <a:effectLst/>
                        </a:rPr>
                        <a:t>% of PSM Citations</a:t>
                      </a:r>
                      <a:endParaRPr kumimoji="0" lang="en-US" sz="1800" b="1" i="0" u="none" strike="noStrike" cap="none" normalizeH="0" baseline="0" dirty="0">
                        <a:ln>
                          <a:noFill/>
                        </a:ln>
                        <a:solidFill>
                          <a:schemeClr val="tx1"/>
                        </a:solidFill>
                        <a:effectLst/>
                        <a:latin typeface="Calibri" panose="020F0502020204030204" pitchFamily="34" charset="0"/>
                      </a:endParaRPr>
                    </a:p>
                  </a:txBody>
                  <a:tcPr anchor="ctr" horzOverflow="overflow"/>
                </a:tc>
                <a:extLst>
                  <a:ext uri="{0D108BD9-81ED-4DB2-BD59-A6C34878D82A}">
                    <a16:rowId xmlns:a16="http://schemas.microsoft.com/office/drawing/2014/main" xmlns="" val="10000"/>
                  </a:ext>
                </a:extLst>
              </a:tr>
              <a:tr h="4278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d</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Process Safety Information</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23.6</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extLst>
                  <a:ext uri="{0D108BD9-81ED-4DB2-BD59-A6C34878D82A}">
                    <a16:rowId xmlns:a16="http://schemas.microsoft.com/office/drawing/2014/main" xmlns="" val="10001"/>
                  </a:ext>
                </a:extLst>
              </a:tr>
              <a:tr h="4278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j</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Mechanical Integrity</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23.6</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extLst>
                  <a:ext uri="{0D108BD9-81ED-4DB2-BD59-A6C34878D82A}">
                    <a16:rowId xmlns:a16="http://schemas.microsoft.com/office/drawing/2014/main" xmlns="" val="10002"/>
                  </a:ext>
                </a:extLst>
              </a:tr>
              <a:tr h="4278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e</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Process Hazard </a:t>
                      </a:r>
                      <a:r>
                        <a:rPr kumimoji="0" lang="en-US" sz="2000" u="none" strike="noStrike" cap="none" normalizeH="0" baseline="0" dirty="0" smtClean="0">
                          <a:ln>
                            <a:noFill/>
                          </a:ln>
                          <a:effectLst/>
                        </a:rPr>
                        <a:t>Analysis</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15.3</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extLst>
                  <a:ext uri="{0D108BD9-81ED-4DB2-BD59-A6C34878D82A}">
                    <a16:rowId xmlns:a16="http://schemas.microsoft.com/office/drawing/2014/main" xmlns="" val="10003"/>
                  </a:ext>
                </a:extLst>
              </a:tr>
              <a:tr h="4278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f</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Operating Procedures</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13.5</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extLst>
                  <a:ext uri="{0D108BD9-81ED-4DB2-BD59-A6C34878D82A}">
                    <a16:rowId xmlns:a16="http://schemas.microsoft.com/office/drawing/2014/main" xmlns="" val="10004"/>
                  </a:ext>
                </a:extLst>
              </a:tr>
              <a:tr h="4278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l</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effectLst/>
                        </a:rPr>
                        <a:t>Management of Change</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6.4</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extLst>
                  <a:ext uri="{0D108BD9-81ED-4DB2-BD59-A6C34878D82A}">
                    <a16:rowId xmlns:a16="http://schemas.microsoft.com/office/drawing/2014/main" xmlns="" val="10005"/>
                  </a:ext>
                </a:extLst>
              </a:tr>
              <a:tr h="4278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o</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effectLst/>
                        </a:rPr>
                        <a:t>Compliance Audits</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3.8</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extLst>
                  <a:ext uri="{0D108BD9-81ED-4DB2-BD59-A6C34878D82A}">
                    <a16:rowId xmlns:a16="http://schemas.microsoft.com/office/drawing/2014/main" xmlns="" val="10006"/>
                  </a:ext>
                </a:extLst>
              </a:tr>
              <a:tr h="4278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h</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effectLst/>
                        </a:rPr>
                        <a:t>Contractors</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3.4</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extLst>
                  <a:ext uri="{0D108BD9-81ED-4DB2-BD59-A6C34878D82A}">
                    <a16:rowId xmlns:a16="http://schemas.microsoft.com/office/drawing/2014/main" xmlns="" val="10007"/>
                  </a:ext>
                </a:extLst>
              </a:tr>
              <a:tr h="4278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g</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effectLst/>
                        </a:rPr>
                        <a:t>Training</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2.8</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extLst>
                  <a:ext uri="{0D108BD9-81ED-4DB2-BD59-A6C34878D82A}">
                    <a16:rowId xmlns:a16="http://schemas.microsoft.com/office/drawing/2014/main" xmlns="" val="10008"/>
                  </a:ext>
                </a:extLst>
              </a:tr>
              <a:tr h="4278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n</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effectLst/>
                        </a:rPr>
                        <a:t>Emergency Planning &amp; Response</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2.5</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extLst>
                  <a:ext uri="{0D108BD9-81ED-4DB2-BD59-A6C34878D82A}">
                    <a16:rowId xmlns:a16="http://schemas.microsoft.com/office/drawing/2014/main" xmlns="" val="10009"/>
                  </a:ext>
                </a:extLst>
              </a:tr>
              <a:tr h="4278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m</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effectLst/>
                        </a:rPr>
                        <a:t>Incident Investigation</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2.1</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extLst>
                  <a:ext uri="{0D108BD9-81ED-4DB2-BD59-A6C34878D82A}">
                    <a16:rowId xmlns:a16="http://schemas.microsoft.com/office/drawing/2014/main" xmlns="" val="10010"/>
                  </a:ext>
                </a:extLst>
              </a:tr>
              <a:tr h="4278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c</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effectLst/>
                        </a:rPr>
                        <a:t>Employee participation</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1.7</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extLst>
                  <a:ext uri="{0D108BD9-81ED-4DB2-BD59-A6C34878D82A}">
                    <a16:rowId xmlns:a16="http://schemas.microsoft.com/office/drawing/2014/main" xmlns="" val="10011"/>
                  </a:ext>
                </a:extLst>
              </a:tr>
              <a:tr h="427829">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a:ln>
                            <a:noFill/>
                          </a:ln>
                          <a:effectLst/>
                        </a:rPr>
                        <a:t>i</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defRPr/>
                      </a:pPr>
                      <a:r>
                        <a:rPr kumimoji="0" lang="en-US" sz="2000" u="none" strike="noStrike" cap="none" normalizeH="0" baseline="0" dirty="0">
                          <a:ln>
                            <a:noFill/>
                          </a:ln>
                          <a:effectLst/>
                        </a:rPr>
                        <a:t>Pre-startup Review</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2000" u="none" strike="noStrike" cap="none" normalizeH="0" baseline="0" dirty="0" smtClean="0">
                          <a:ln>
                            <a:noFill/>
                          </a:ln>
                          <a:effectLst/>
                        </a:rPr>
                        <a:t>1.0</a:t>
                      </a:r>
                      <a:endParaRPr kumimoji="0" lang="en-US" sz="2000" b="0" i="0" u="none" strike="noStrike" cap="none" normalizeH="0" baseline="0" dirty="0">
                        <a:ln>
                          <a:noFill/>
                        </a:ln>
                        <a:solidFill>
                          <a:schemeClr val="tx1"/>
                        </a:solidFill>
                        <a:effectLst/>
                        <a:latin typeface="Calibri" panose="020F0502020204030204" pitchFamily="34" charset="0"/>
                      </a:endParaRPr>
                    </a:p>
                  </a:txBody>
                  <a:tcPr anchor="ctr" horzOverflow="overflow"/>
                </a:tc>
                <a:extLst>
                  <a:ext uri="{0D108BD9-81ED-4DB2-BD59-A6C34878D82A}">
                    <a16:rowId xmlns:a16="http://schemas.microsoft.com/office/drawing/2014/main" xmlns="" val="10012"/>
                  </a:ext>
                </a:extLst>
              </a:tr>
            </a:tbl>
          </a:graphicData>
        </a:graphic>
      </p:graphicFrame>
      <p:sp>
        <p:nvSpPr>
          <p:cNvPr id="2" name="Left Brace 1"/>
          <p:cNvSpPr/>
          <p:nvPr/>
        </p:nvSpPr>
        <p:spPr>
          <a:xfrm>
            <a:off x="7162800" y="1981200"/>
            <a:ext cx="533400" cy="1219200"/>
          </a:xfrm>
          <a:prstGeom prst="leftBrace">
            <a:avLst>
              <a:gd name="adj1" fmla="val 8333"/>
              <a:gd name="adj2" fmla="val 47273"/>
            </a:avLst>
          </a:prstGeom>
          <a:ln w="38100">
            <a:solidFill>
              <a:srgbClr val="000000"/>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8000" b="1" dirty="0">
              <a:solidFill>
                <a:srgbClr val="FF0000"/>
              </a:solidFill>
            </a:endParaRPr>
          </a:p>
        </p:txBody>
      </p:sp>
      <p:sp>
        <p:nvSpPr>
          <p:cNvPr id="3" name="TextBox 2"/>
          <p:cNvSpPr txBox="1"/>
          <p:nvPr/>
        </p:nvSpPr>
        <p:spPr>
          <a:xfrm>
            <a:off x="6477000" y="2286000"/>
            <a:ext cx="838200" cy="461665"/>
          </a:xfrm>
          <a:prstGeom prst="rect">
            <a:avLst/>
          </a:prstGeom>
          <a:noFill/>
        </p:spPr>
        <p:txBody>
          <a:bodyPr wrap="square" rtlCol="0">
            <a:spAutoFit/>
          </a:bodyPr>
          <a:lstStyle/>
          <a:p>
            <a:r>
              <a:rPr lang="en-US" sz="2400" b="1" dirty="0" smtClean="0">
                <a:solidFill>
                  <a:srgbClr val="0000FF"/>
                </a:solidFill>
              </a:rPr>
              <a:t>76%</a:t>
            </a:r>
            <a:endParaRPr lang="en-US" sz="2400" b="1" dirty="0">
              <a:solidFill>
                <a:srgbClr val="0000FF"/>
              </a:solidFill>
            </a:endParaRPr>
          </a:p>
        </p:txBody>
      </p:sp>
      <p:sp>
        <p:nvSpPr>
          <p:cNvPr id="4" name="Slide Number Placeholder 3"/>
          <p:cNvSpPr>
            <a:spLocks noGrp="1"/>
          </p:cNvSpPr>
          <p:nvPr>
            <p:ph type="sldNum" sz="quarter" idx="12"/>
          </p:nvPr>
        </p:nvSpPr>
        <p:spPr/>
        <p:txBody>
          <a:bodyPr/>
          <a:lstStyle/>
          <a:p>
            <a:pPr>
              <a:defRPr/>
            </a:pPr>
            <a:fld id="{E9585B22-3903-4577-AA51-98E6474EE024}" type="slidenum">
              <a:rPr lang="en-US" altLang="en-US" smtClean="0">
                <a:solidFill>
                  <a:srgbClr val="000000"/>
                </a:solidFill>
              </a:rPr>
              <a:pPr>
                <a:defRPr/>
              </a:pPr>
              <a:t>20</a:t>
            </a:fld>
            <a:endParaRPr lang="en-US" altLang="en-US" dirty="0">
              <a:solidFill>
                <a:srgbClr val="000000"/>
              </a:solidFill>
            </a:endParaRPr>
          </a:p>
        </p:txBody>
      </p:sp>
    </p:spTree>
    <p:extLst>
      <p:ext uri="{BB962C8B-B14F-4D97-AF65-F5344CB8AC3E}">
        <p14:creationId xmlns:p14="http://schemas.microsoft.com/office/powerpoint/2010/main" val="224644254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555" name="Group 2"/>
          <p:cNvGrpSpPr>
            <a:grpSpLocks/>
          </p:cNvGrpSpPr>
          <p:nvPr/>
        </p:nvGrpSpPr>
        <p:grpSpPr bwMode="auto">
          <a:xfrm>
            <a:off x="0" y="0"/>
            <a:ext cx="9144000" cy="1295400"/>
            <a:chOff x="0" y="0"/>
            <a:chExt cx="5760" cy="816"/>
          </a:xfrm>
        </p:grpSpPr>
        <p:sp>
          <p:nvSpPr>
            <p:cNvPr id="23634" name="Rectangle 3"/>
            <p:cNvSpPr>
              <a:spLocks noChangeArrowheads="1"/>
            </p:cNvSpPr>
            <p:nvPr/>
          </p:nvSpPr>
          <p:spPr bwMode="auto">
            <a:xfrm>
              <a:off x="0" y="0"/>
              <a:ext cx="5760" cy="624"/>
            </a:xfrm>
            <a:prstGeom prst="rect">
              <a:avLst/>
            </a:prstGeom>
            <a:solidFill>
              <a:schemeClr val="accent2"/>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400" dirty="0">
                <a:solidFill>
                  <a:srgbClr val="000000"/>
                </a:solidFill>
              </a:endParaRPr>
            </a:p>
          </p:txBody>
        </p:sp>
        <p:sp>
          <p:nvSpPr>
            <p:cNvPr id="23635" name="Rectangle 4"/>
            <p:cNvSpPr>
              <a:spLocks noChangeArrowheads="1"/>
            </p:cNvSpPr>
            <p:nvPr/>
          </p:nvSpPr>
          <p:spPr bwMode="auto">
            <a:xfrm>
              <a:off x="0" y="672"/>
              <a:ext cx="5760" cy="144"/>
            </a:xfrm>
            <a:prstGeom prst="rect">
              <a:avLst/>
            </a:prstGeom>
            <a:solidFill>
              <a:srgbClr val="993300"/>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fontAlgn="base">
                <a:spcBef>
                  <a:spcPct val="0"/>
                </a:spcBef>
                <a:spcAft>
                  <a:spcPct val="0"/>
                </a:spcAft>
                <a:buFontTx/>
                <a:buNone/>
              </a:pPr>
              <a:endParaRPr lang="en-US" altLang="en-US" sz="1400" dirty="0">
                <a:solidFill>
                  <a:srgbClr val="000000"/>
                </a:solidFill>
              </a:endParaRPr>
            </a:p>
          </p:txBody>
        </p:sp>
      </p:grpSp>
      <p:sp>
        <p:nvSpPr>
          <p:cNvPr id="23556" name="Text Box 5"/>
          <p:cNvSpPr txBox="1">
            <a:spLocks noChangeArrowheads="1"/>
          </p:cNvSpPr>
          <p:nvPr/>
        </p:nvSpPr>
        <p:spPr bwMode="auto">
          <a:xfrm>
            <a:off x="0" y="33337"/>
            <a:ext cx="9144000" cy="16004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a:spcBef>
                <a:spcPct val="20000"/>
              </a:spcBef>
              <a:buChar char="•"/>
              <a:defRPr sz="3200">
                <a:solidFill>
                  <a:schemeClr val="tx1"/>
                </a:solidFill>
                <a:latin typeface="Arial" charset="0"/>
              </a:defRPr>
            </a:lvl1pPr>
            <a:lvl2pPr marL="742950" indent="-285750">
              <a:spcBef>
                <a:spcPct val="20000"/>
              </a:spcBef>
              <a:buChar char="–"/>
              <a:defRPr sz="2800">
                <a:solidFill>
                  <a:schemeClr val="tx1"/>
                </a:solidFill>
                <a:latin typeface="Arial" charset="0"/>
              </a:defRPr>
            </a:lvl2pPr>
            <a:lvl3pPr marL="1143000" indent="-228600">
              <a:spcBef>
                <a:spcPct val="20000"/>
              </a:spcBef>
              <a:buChar char="•"/>
              <a:defRPr sz="2400">
                <a:solidFill>
                  <a:schemeClr val="tx1"/>
                </a:solidFill>
                <a:latin typeface="Arial" charset="0"/>
              </a:defRPr>
            </a:lvl3pPr>
            <a:lvl4pPr marL="1600200" indent="-228600">
              <a:spcBef>
                <a:spcPct val="20000"/>
              </a:spcBef>
              <a:buChar char="–"/>
              <a:defRPr sz="2000">
                <a:solidFill>
                  <a:schemeClr val="tx1"/>
                </a:solidFill>
                <a:latin typeface="Arial" charset="0"/>
              </a:defRPr>
            </a:lvl4pPr>
            <a:lvl5pPr marL="2057400" indent="-228600">
              <a:spcBef>
                <a:spcPct val="20000"/>
              </a:spcBef>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algn="ctr" eaLnBrk="0" fontAlgn="base" hangingPunct="0">
              <a:spcBef>
                <a:spcPts val="0"/>
              </a:spcBef>
              <a:spcAft>
                <a:spcPct val="0"/>
              </a:spcAft>
              <a:buClr>
                <a:srgbClr val="000000"/>
              </a:buClr>
              <a:buFontTx/>
              <a:buNone/>
            </a:pPr>
            <a:r>
              <a:rPr lang="en-US" altLang="en-US" sz="2800" b="1" dirty="0">
                <a:solidFill>
                  <a:srgbClr val="FFFFCC"/>
                </a:solidFill>
              </a:rPr>
              <a:t>All </a:t>
            </a:r>
            <a:r>
              <a:rPr lang="en-US" altLang="en-US" sz="2800" b="1" dirty="0" smtClean="0">
                <a:solidFill>
                  <a:srgbClr val="FFFFCC"/>
                </a:solidFill>
              </a:rPr>
              <a:t>CHEM NEP </a:t>
            </a:r>
            <a:r>
              <a:rPr lang="en-US" altLang="en-US" sz="2800" b="1" dirty="0">
                <a:solidFill>
                  <a:srgbClr val="FFFFCC"/>
                </a:solidFill>
              </a:rPr>
              <a:t>Top PSM - Sub-elements</a:t>
            </a:r>
          </a:p>
          <a:p>
            <a:pPr algn="ctr" eaLnBrk="0" fontAlgn="base" hangingPunct="0">
              <a:spcBef>
                <a:spcPts val="0"/>
              </a:spcBef>
              <a:spcAft>
                <a:spcPct val="0"/>
              </a:spcAft>
              <a:buClr>
                <a:srgbClr val="000000"/>
              </a:buClr>
              <a:buFontTx/>
              <a:buNone/>
            </a:pPr>
            <a:r>
              <a:rPr lang="en-US" altLang="en-US" sz="2800" b="1" dirty="0">
                <a:solidFill>
                  <a:srgbClr val="FFFFCC"/>
                </a:solidFill>
              </a:rPr>
              <a:t>FY14 thru FY16</a:t>
            </a:r>
          </a:p>
          <a:p>
            <a:pPr algn="ctr" eaLnBrk="0" fontAlgn="base" hangingPunct="0">
              <a:spcBef>
                <a:spcPct val="50000"/>
              </a:spcBef>
              <a:spcAft>
                <a:spcPct val="0"/>
              </a:spcAft>
              <a:buClr>
                <a:srgbClr val="000000"/>
              </a:buClr>
              <a:buFontTx/>
              <a:buNone/>
            </a:pPr>
            <a:endParaRPr lang="en-US" altLang="en-US" sz="2800" b="1" dirty="0">
              <a:solidFill>
                <a:srgbClr val="FFFFCC"/>
              </a:solidFill>
            </a:endParaRPr>
          </a:p>
        </p:txBody>
      </p:sp>
      <p:graphicFrame>
        <p:nvGraphicFramePr>
          <p:cNvPr id="4365" name="Group 269"/>
          <p:cNvGraphicFramePr>
            <a:graphicFrameLocks noGrp="1"/>
          </p:cNvGraphicFramePr>
          <p:nvPr>
            <p:ph/>
            <p:extLst>
              <p:ext uri="{D42A27DB-BD31-4B8C-83A1-F6EECF244321}">
                <p14:modId xmlns:p14="http://schemas.microsoft.com/office/powerpoint/2010/main" val="1975388664"/>
              </p:ext>
            </p:extLst>
          </p:nvPr>
        </p:nvGraphicFramePr>
        <p:xfrm>
          <a:off x="0" y="1295401"/>
          <a:ext cx="9144000" cy="5562596"/>
        </p:xfrm>
        <a:graphic>
          <a:graphicData uri="http://schemas.openxmlformats.org/drawingml/2006/table">
            <a:tbl>
              <a:tblPr>
                <a:tableStyleId>{35758FB7-9AC5-4552-8A53-C91805E547FA}</a:tableStyleId>
              </a:tblPr>
              <a:tblGrid>
                <a:gridCol w="2057400">
                  <a:extLst>
                    <a:ext uri="{9D8B030D-6E8A-4147-A177-3AD203B41FA5}">
                      <a16:colId xmlns:a16="http://schemas.microsoft.com/office/drawing/2014/main" xmlns="" val="20000"/>
                    </a:ext>
                  </a:extLst>
                </a:gridCol>
                <a:gridCol w="5029200">
                  <a:extLst>
                    <a:ext uri="{9D8B030D-6E8A-4147-A177-3AD203B41FA5}">
                      <a16:colId xmlns:a16="http://schemas.microsoft.com/office/drawing/2014/main" xmlns="" val="20001"/>
                    </a:ext>
                  </a:extLst>
                </a:gridCol>
                <a:gridCol w="2057400">
                  <a:extLst>
                    <a:ext uri="{9D8B030D-6E8A-4147-A177-3AD203B41FA5}">
                      <a16:colId xmlns:a16="http://schemas.microsoft.com/office/drawing/2014/main" xmlns="" val="20002"/>
                    </a:ext>
                  </a:extLst>
                </a:gridCol>
              </a:tblGrid>
              <a:tr h="39803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rPr>
                        <a:t>Sub-element</a:t>
                      </a:r>
                    </a:p>
                  </a:txBody>
                  <a:tcPr marT="45723" marB="45723"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rPr>
                        <a:t>Description</a:t>
                      </a:r>
                    </a:p>
                  </a:txBody>
                  <a:tcPr marT="45723" marB="45723" anchor="ctr" horzOverflow="overflow"/>
                </a:tc>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1" i="0" u="none" strike="noStrike" cap="none" normalizeH="0" baseline="0" dirty="0">
                          <a:ln>
                            <a:noFill/>
                          </a:ln>
                          <a:solidFill>
                            <a:schemeClr val="bg1"/>
                          </a:solidFill>
                          <a:effectLst/>
                          <a:latin typeface="Calibri" panose="020F0502020204030204" pitchFamily="34" charset="0"/>
                        </a:rPr>
                        <a:t>% of PSM Citations</a:t>
                      </a:r>
                    </a:p>
                  </a:txBody>
                  <a:tcPr marT="45723" marB="45723" anchor="ctr" horzOverflow="overflow"/>
                </a:tc>
                <a:extLst>
                  <a:ext uri="{0D108BD9-81ED-4DB2-BD59-A6C34878D82A}">
                    <a16:rowId xmlns:a16="http://schemas.microsoft.com/office/drawing/2014/main" xmlns="" val="10000"/>
                  </a:ext>
                </a:extLst>
              </a:tr>
              <a:tr h="39727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119(j)(2)</a:t>
                      </a:r>
                    </a:p>
                  </a:txBody>
                  <a:tcPr marT="45723" marB="45723"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MI written procedures</a:t>
                      </a:r>
                    </a:p>
                  </a:txBody>
                  <a:tcPr marT="45723" marB="45723" anchor="ctr" horzOverflow="overflow"/>
                </a:tc>
                <a:tc>
                  <a:txBody>
                    <a:bodyPr/>
                    <a:lstStyle/>
                    <a:p>
                      <a:pPr algn="ctr" fontAlgn="ctr"/>
                      <a:r>
                        <a:rPr lang="en-US" sz="1800" b="0" i="0" u="none" strike="noStrike" dirty="0" smtClean="0">
                          <a:solidFill>
                            <a:schemeClr val="bg1"/>
                          </a:solidFill>
                          <a:effectLst/>
                          <a:latin typeface="Calibri"/>
                        </a:rPr>
                        <a:t>7.0</a:t>
                      </a:r>
                      <a:endParaRPr lang="en-US" sz="1800" b="0" i="0" u="none" strike="noStrike" dirty="0">
                        <a:solidFill>
                          <a:schemeClr val="bg1"/>
                        </a:solidFill>
                        <a:effectLst/>
                        <a:latin typeface="Calibri"/>
                      </a:endParaRPr>
                    </a:p>
                  </a:txBody>
                  <a:tcPr marL="9525" marR="9525" marT="9526" marB="0" anchor="ctr"/>
                </a:tc>
                <a:extLst>
                  <a:ext uri="{0D108BD9-81ED-4DB2-BD59-A6C34878D82A}">
                    <a16:rowId xmlns:a16="http://schemas.microsoft.com/office/drawing/2014/main" xmlns="" val="10001"/>
                  </a:ext>
                </a:extLst>
              </a:tr>
              <a:tr h="39727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119(d)(3)(ii)</a:t>
                      </a:r>
                    </a:p>
                  </a:txBody>
                  <a:tcPr marT="45723" marB="45723"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PSI RAGAGEP compliance</a:t>
                      </a:r>
                    </a:p>
                  </a:txBody>
                  <a:tcPr marT="45723" marB="45723" anchor="ctr" horzOverflow="overflow"/>
                </a:tc>
                <a:tc>
                  <a:txBody>
                    <a:bodyPr/>
                    <a:lstStyle/>
                    <a:p>
                      <a:pPr algn="ctr" fontAlgn="ctr"/>
                      <a:r>
                        <a:rPr lang="en-US" sz="1800" b="0" i="0" u="none" strike="noStrike" dirty="0" smtClean="0">
                          <a:solidFill>
                            <a:schemeClr val="bg1"/>
                          </a:solidFill>
                          <a:effectLst/>
                          <a:latin typeface="Calibri"/>
                        </a:rPr>
                        <a:t>6.4</a:t>
                      </a:r>
                      <a:endParaRPr lang="en-US" sz="1800" b="0" i="0" u="none" strike="noStrike" dirty="0">
                        <a:solidFill>
                          <a:schemeClr val="bg1"/>
                        </a:solidFill>
                        <a:effectLst/>
                        <a:latin typeface="Calibri"/>
                      </a:endParaRPr>
                    </a:p>
                  </a:txBody>
                  <a:tcPr marL="9525" marR="9525" marT="9526" marB="0" anchor="ctr"/>
                </a:tc>
                <a:extLst>
                  <a:ext uri="{0D108BD9-81ED-4DB2-BD59-A6C34878D82A}">
                    <a16:rowId xmlns:a16="http://schemas.microsoft.com/office/drawing/2014/main" xmlns="" val="10002"/>
                  </a:ext>
                </a:extLst>
              </a:tr>
              <a:tr h="39727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119(d)(3)(i)(B)</a:t>
                      </a:r>
                    </a:p>
                  </a:txBody>
                  <a:tcPr marT="45723" marB="45723"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PSI P&amp;IDs</a:t>
                      </a:r>
                    </a:p>
                  </a:txBody>
                  <a:tcPr marT="45723" marB="45723" anchor="ctr" horzOverflow="overflow"/>
                </a:tc>
                <a:tc>
                  <a:txBody>
                    <a:bodyPr/>
                    <a:lstStyle/>
                    <a:p>
                      <a:pPr algn="ctr" fontAlgn="ctr"/>
                      <a:r>
                        <a:rPr lang="en-US" sz="1800" b="0" i="0" u="none" strike="noStrike" dirty="0">
                          <a:solidFill>
                            <a:schemeClr val="bg1"/>
                          </a:solidFill>
                          <a:effectLst/>
                          <a:latin typeface="Calibri"/>
                        </a:rPr>
                        <a:t>4.4</a:t>
                      </a:r>
                    </a:p>
                  </a:txBody>
                  <a:tcPr marL="9525" marR="9525" marT="9526" marB="0" anchor="ctr"/>
                </a:tc>
                <a:extLst>
                  <a:ext uri="{0D108BD9-81ED-4DB2-BD59-A6C34878D82A}">
                    <a16:rowId xmlns:a16="http://schemas.microsoft.com/office/drawing/2014/main" xmlns="" val="10003"/>
                  </a:ext>
                </a:extLst>
              </a:tr>
              <a:tr h="397274">
                <a:tc>
                  <a:txBody>
                    <a:bodyPr/>
                    <a:lstStyle/>
                    <a:p>
                      <a:pPr algn="ctr"/>
                      <a:r>
                        <a:rPr lang="en-US" sz="1800" dirty="0">
                          <a:solidFill>
                            <a:schemeClr val="bg1"/>
                          </a:solidFill>
                          <a:latin typeface="Calibri" panose="020F0502020204030204" pitchFamily="34" charset="0"/>
                        </a:rPr>
                        <a:t>119(j)(5)</a:t>
                      </a:r>
                    </a:p>
                  </a:txBody>
                  <a:tcPr marT="45723" marB="45723" anchor="ctr" horzOverflow="overflow"/>
                </a:tc>
                <a:tc>
                  <a:txBody>
                    <a:bodyPr/>
                    <a:lstStyle/>
                    <a:p>
                      <a:r>
                        <a:rPr lang="en-US" sz="1800" dirty="0">
                          <a:solidFill>
                            <a:schemeClr val="bg1"/>
                          </a:solidFill>
                          <a:latin typeface="Calibri" panose="020F0502020204030204" pitchFamily="34" charset="0"/>
                        </a:rPr>
                        <a:t>MI Equipment</a:t>
                      </a:r>
                      <a:r>
                        <a:rPr lang="en-US" sz="1800" baseline="0" dirty="0">
                          <a:solidFill>
                            <a:schemeClr val="bg1"/>
                          </a:solidFill>
                          <a:latin typeface="Calibri" panose="020F0502020204030204" pitchFamily="34" charset="0"/>
                        </a:rPr>
                        <a:t> Deficiencies</a:t>
                      </a:r>
                      <a:endParaRPr lang="en-US" sz="1800" dirty="0">
                        <a:solidFill>
                          <a:schemeClr val="bg1"/>
                        </a:solidFill>
                        <a:latin typeface="Calibri" panose="020F0502020204030204" pitchFamily="34" charset="0"/>
                      </a:endParaRPr>
                    </a:p>
                  </a:txBody>
                  <a:tcPr marT="45723" marB="45723" anchor="ctr" horzOverflow="overflow"/>
                </a:tc>
                <a:tc>
                  <a:txBody>
                    <a:bodyPr/>
                    <a:lstStyle/>
                    <a:p>
                      <a:pPr algn="ctr" fontAlgn="ctr"/>
                      <a:r>
                        <a:rPr lang="en-US" sz="1800" b="0" i="0" u="none" strike="noStrike" dirty="0" smtClean="0">
                          <a:solidFill>
                            <a:schemeClr val="bg1"/>
                          </a:solidFill>
                          <a:effectLst/>
                          <a:latin typeface="Calibri"/>
                        </a:rPr>
                        <a:t>3.5</a:t>
                      </a:r>
                      <a:endParaRPr lang="en-US" sz="1800" b="0" i="0" u="none" strike="noStrike" dirty="0">
                        <a:solidFill>
                          <a:schemeClr val="bg1"/>
                        </a:solidFill>
                        <a:effectLst/>
                        <a:latin typeface="Calibri"/>
                      </a:endParaRPr>
                    </a:p>
                  </a:txBody>
                  <a:tcPr marL="9525" marR="9525" marT="9526" marB="0" anchor="ctr"/>
                </a:tc>
                <a:extLst>
                  <a:ext uri="{0D108BD9-81ED-4DB2-BD59-A6C34878D82A}">
                    <a16:rowId xmlns:a16="http://schemas.microsoft.com/office/drawing/2014/main" xmlns="" val="10004"/>
                  </a:ext>
                </a:extLst>
              </a:tr>
              <a:tr h="39727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119(j)(4)(i)</a:t>
                      </a:r>
                    </a:p>
                  </a:txBody>
                  <a:tcPr marT="45723" marB="45723"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MI I&amp;T not performed</a:t>
                      </a:r>
                    </a:p>
                  </a:txBody>
                  <a:tcPr marT="45723" marB="45723" anchor="ctr" horzOverflow="overflow"/>
                </a:tc>
                <a:tc>
                  <a:txBody>
                    <a:bodyPr/>
                    <a:lstStyle/>
                    <a:p>
                      <a:pPr algn="ctr" fontAlgn="ctr"/>
                      <a:r>
                        <a:rPr lang="en-US" sz="1800" b="0" i="0" u="none" strike="noStrike" dirty="0" smtClean="0">
                          <a:solidFill>
                            <a:schemeClr val="bg1"/>
                          </a:solidFill>
                          <a:effectLst/>
                          <a:latin typeface="Calibri"/>
                        </a:rPr>
                        <a:t>3.5</a:t>
                      </a:r>
                      <a:endParaRPr lang="en-US" sz="1800" b="0" i="0" u="none" strike="noStrike" dirty="0">
                        <a:solidFill>
                          <a:schemeClr val="bg1"/>
                        </a:solidFill>
                        <a:effectLst/>
                        <a:latin typeface="Calibri"/>
                      </a:endParaRPr>
                    </a:p>
                  </a:txBody>
                  <a:tcPr marL="9525" marR="9525" marT="9526" marB="0" anchor="ctr"/>
                </a:tc>
                <a:extLst>
                  <a:ext uri="{0D108BD9-81ED-4DB2-BD59-A6C34878D82A}">
                    <a16:rowId xmlns:a16="http://schemas.microsoft.com/office/drawing/2014/main" xmlns="" val="10005"/>
                  </a:ext>
                </a:extLst>
              </a:tr>
              <a:tr h="39727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119(l)(1)</a:t>
                      </a:r>
                    </a:p>
                  </a:txBody>
                  <a:tcPr marT="45723" marB="45723"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Management of Change dev &amp; imp</a:t>
                      </a:r>
                    </a:p>
                  </a:txBody>
                  <a:tcPr marT="45723" marB="45723" anchor="ctr" horzOverflow="overflow"/>
                </a:tc>
                <a:tc>
                  <a:txBody>
                    <a:bodyPr/>
                    <a:lstStyle/>
                    <a:p>
                      <a:pPr algn="ctr" fontAlgn="ctr"/>
                      <a:r>
                        <a:rPr lang="en-US" sz="1800" b="0" i="0" u="none" strike="noStrike" dirty="0" smtClean="0">
                          <a:solidFill>
                            <a:schemeClr val="bg1"/>
                          </a:solidFill>
                          <a:effectLst/>
                          <a:latin typeface="Calibri"/>
                        </a:rPr>
                        <a:t>3.5</a:t>
                      </a:r>
                      <a:endParaRPr lang="en-US" sz="1800" b="0" i="0" u="none" strike="noStrike" dirty="0">
                        <a:solidFill>
                          <a:schemeClr val="bg1"/>
                        </a:solidFill>
                        <a:effectLst/>
                        <a:latin typeface="Calibri"/>
                      </a:endParaRPr>
                    </a:p>
                  </a:txBody>
                  <a:tcPr marL="9525" marR="9525" marT="9526" marB="0" anchor="ctr"/>
                </a:tc>
                <a:extLst>
                  <a:ext uri="{0D108BD9-81ED-4DB2-BD59-A6C34878D82A}">
                    <a16:rowId xmlns:a16="http://schemas.microsoft.com/office/drawing/2014/main" xmlns="" val="10006"/>
                  </a:ext>
                </a:extLst>
              </a:tr>
              <a:tr h="39727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119(f)(1)</a:t>
                      </a:r>
                    </a:p>
                  </a:txBody>
                  <a:tcPr marT="45723" marB="45723"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OP Developed &amp; Implemented</a:t>
                      </a:r>
                    </a:p>
                  </a:txBody>
                  <a:tcPr marT="45723" marB="45723" anchor="ctr" horzOverflow="overflow"/>
                </a:tc>
                <a:tc>
                  <a:txBody>
                    <a:bodyPr/>
                    <a:lstStyle/>
                    <a:p>
                      <a:pPr algn="ctr" fontAlgn="ctr"/>
                      <a:r>
                        <a:rPr lang="en-US" sz="1800" b="0" i="0" u="none" strike="noStrike" dirty="0" smtClean="0">
                          <a:solidFill>
                            <a:schemeClr val="bg1"/>
                          </a:solidFill>
                          <a:effectLst/>
                          <a:latin typeface="Calibri"/>
                        </a:rPr>
                        <a:t>3.2</a:t>
                      </a:r>
                      <a:endParaRPr lang="en-US" sz="1800" b="0" i="0" u="none" strike="noStrike" dirty="0">
                        <a:solidFill>
                          <a:schemeClr val="bg1"/>
                        </a:solidFill>
                        <a:effectLst/>
                        <a:latin typeface="Calibri"/>
                      </a:endParaRPr>
                    </a:p>
                  </a:txBody>
                  <a:tcPr marL="9525" marR="9525" marT="9526" marB="0" anchor="ctr"/>
                </a:tc>
                <a:extLst>
                  <a:ext uri="{0D108BD9-81ED-4DB2-BD59-A6C34878D82A}">
                    <a16:rowId xmlns:a16="http://schemas.microsoft.com/office/drawing/2014/main" xmlns="" val="10007"/>
                  </a:ext>
                </a:extLst>
              </a:tr>
              <a:tr h="39727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119(e)(5)</a:t>
                      </a:r>
                    </a:p>
                  </a:txBody>
                  <a:tcPr marT="45723" marB="45723"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PHA findings &amp; recommendations</a:t>
                      </a:r>
                    </a:p>
                  </a:txBody>
                  <a:tcPr marT="45723" marB="45723" anchor="ctr" horzOverflow="overflow"/>
                </a:tc>
                <a:tc>
                  <a:txBody>
                    <a:bodyPr/>
                    <a:lstStyle/>
                    <a:p>
                      <a:pPr algn="ctr" fontAlgn="ctr"/>
                      <a:r>
                        <a:rPr lang="en-US" sz="1800" b="0" i="0" u="none" strike="noStrike" dirty="0" smtClean="0">
                          <a:solidFill>
                            <a:schemeClr val="bg1"/>
                          </a:solidFill>
                          <a:effectLst/>
                          <a:latin typeface="Calibri"/>
                        </a:rPr>
                        <a:t>3.0</a:t>
                      </a:r>
                      <a:endParaRPr lang="en-US" sz="1800" b="0" i="0" u="none" strike="noStrike" dirty="0">
                        <a:solidFill>
                          <a:schemeClr val="bg1"/>
                        </a:solidFill>
                        <a:effectLst/>
                        <a:latin typeface="Calibri"/>
                      </a:endParaRPr>
                    </a:p>
                  </a:txBody>
                  <a:tcPr marL="9525" marR="9525" marT="9526" marB="0" anchor="ctr"/>
                </a:tc>
                <a:extLst>
                  <a:ext uri="{0D108BD9-81ED-4DB2-BD59-A6C34878D82A}">
                    <a16:rowId xmlns:a16="http://schemas.microsoft.com/office/drawing/2014/main" xmlns="" val="10008"/>
                  </a:ext>
                </a:extLst>
              </a:tr>
              <a:tr h="39727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119(j)(4)(ii)</a:t>
                      </a:r>
                    </a:p>
                  </a:txBody>
                  <a:tcPr marT="45723" marB="45723"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MI I&amp;T not in accordance w/ RAGAGEP</a:t>
                      </a:r>
                    </a:p>
                  </a:txBody>
                  <a:tcPr marT="45723" marB="45723" anchor="ctr" horzOverflow="overflow"/>
                </a:tc>
                <a:tc>
                  <a:txBody>
                    <a:bodyPr/>
                    <a:lstStyle/>
                    <a:p>
                      <a:pPr algn="ctr" fontAlgn="ctr"/>
                      <a:r>
                        <a:rPr lang="en-US" sz="1800" b="0" i="0" u="none" strike="noStrike" dirty="0" smtClean="0">
                          <a:solidFill>
                            <a:schemeClr val="bg1"/>
                          </a:solidFill>
                          <a:effectLst/>
                          <a:latin typeface="Calibri"/>
                        </a:rPr>
                        <a:t>3.0</a:t>
                      </a:r>
                      <a:endParaRPr lang="en-US" sz="1800" b="0" i="0" u="none" strike="noStrike" dirty="0">
                        <a:solidFill>
                          <a:schemeClr val="bg1"/>
                        </a:solidFill>
                        <a:effectLst/>
                        <a:latin typeface="Calibri"/>
                      </a:endParaRPr>
                    </a:p>
                  </a:txBody>
                  <a:tcPr marL="9525" marR="9525" marT="9526" marB="0" anchor="ctr"/>
                </a:tc>
                <a:extLst>
                  <a:ext uri="{0D108BD9-81ED-4DB2-BD59-A6C34878D82A}">
                    <a16:rowId xmlns:a16="http://schemas.microsoft.com/office/drawing/2014/main" xmlns="" val="10009"/>
                  </a:ext>
                </a:extLst>
              </a:tr>
              <a:tr h="397274">
                <a:tc>
                  <a:txBody>
                    <a:bodyPr/>
                    <a:lstStyle/>
                    <a:p>
                      <a:pPr algn="ctr"/>
                      <a:r>
                        <a:rPr lang="en-US" sz="1800" dirty="0">
                          <a:solidFill>
                            <a:schemeClr val="bg1"/>
                          </a:solidFill>
                          <a:latin typeface="Calibri" panose="020F0502020204030204" pitchFamily="34" charset="0"/>
                        </a:rPr>
                        <a:t>119(j)(4)(iii)</a:t>
                      </a:r>
                    </a:p>
                  </a:txBody>
                  <a:tcPr marT="45723" marB="45723" anchor="ctr" horzOverflow="overflow"/>
                </a:tc>
                <a:tc>
                  <a:txBody>
                    <a:bodyPr/>
                    <a:lstStyle/>
                    <a:p>
                      <a:r>
                        <a:rPr lang="en-US" sz="1800" dirty="0">
                          <a:solidFill>
                            <a:schemeClr val="bg1"/>
                          </a:solidFill>
                          <a:latin typeface="Calibri" panose="020F0502020204030204" pitchFamily="34" charset="0"/>
                        </a:rPr>
                        <a:t>Inspection frequency inconsistent with RAGAGEP</a:t>
                      </a:r>
                    </a:p>
                  </a:txBody>
                  <a:tcPr marT="45723" marB="45723" anchor="ctr" horzOverflow="overflow"/>
                </a:tc>
                <a:tc>
                  <a:txBody>
                    <a:bodyPr/>
                    <a:lstStyle/>
                    <a:p>
                      <a:pPr algn="ctr" fontAlgn="ctr"/>
                      <a:r>
                        <a:rPr lang="en-US" sz="1800" b="0" i="0" u="none" strike="noStrike" dirty="0" smtClean="0">
                          <a:solidFill>
                            <a:schemeClr val="bg1"/>
                          </a:solidFill>
                          <a:effectLst/>
                          <a:latin typeface="Calibri"/>
                        </a:rPr>
                        <a:t>2.7</a:t>
                      </a:r>
                      <a:endParaRPr lang="en-US" sz="1800" b="0" i="0" u="none" strike="noStrike" dirty="0">
                        <a:solidFill>
                          <a:schemeClr val="bg1"/>
                        </a:solidFill>
                        <a:effectLst/>
                        <a:latin typeface="Calibri"/>
                      </a:endParaRPr>
                    </a:p>
                  </a:txBody>
                  <a:tcPr marL="9525" marR="9525" marT="9526" marB="0" anchor="ctr"/>
                </a:tc>
                <a:extLst>
                  <a:ext uri="{0D108BD9-81ED-4DB2-BD59-A6C34878D82A}">
                    <a16:rowId xmlns:a16="http://schemas.microsoft.com/office/drawing/2014/main" xmlns="" val="10010"/>
                  </a:ext>
                </a:extLst>
              </a:tr>
              <a:tr h="39727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119(n)</a:t>
                      </a:r>
                    </a:p>
                  </a:txBody>
                  <a:tcPr marT="45723" marB="45723"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Emergency Planning &amp; Response</a:t>
                      </a:r>
                    </a:p>
                  </a:txBody>
                  <a:tcPr marT="45723" marB="45723" anchor="ctr" horzOverflow="overflow"/>
                </a:tc>
                <a:tc>
                  <a:txBody>
                    <a:bodyPr/>
                    <a:lstStyle/>
                    <a:p>
                      <a:pPr algn="ctr" fontAlgn="ctr"/>
                      <a:r>
                        <a:rPr lang="en-US" sz="1800" b="0" i="0" u="none" strike="noStrike" dirty="0" smtClean="0">
                          <a:solidFill>
                            <a:schemeClr val="bg1"/>
                          </a:solidFill>
                          <a:effectLst/>
                          <a:latin typeface="Calibri"/>
                        </a:rPr>
                        <a:t>2.5</a:t>
                      </a:r>
                      <a:endParaRPr lang="en-US" sz="1800" b="0" i="0" u="none" strike="noStrike" dirty="0">
                        <a:solidFill>
                          <a:schemeClr val="bg1"/>
                        </a:solidFill>
                        <a:effectLst/>
                        <a:latin typeface="Calibri"/>
                      </a:endParaRPr>
                    </a:p>
                  </a:txBody>
                  <a:tcPr marL="9525" marR="9525" marT="9526" marB="0" anchor="ctr"/>
                </a:tc>
              </a:tr>
              <a:tr h="39727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119(e)(3)(i)</a:t>
                      </a:r>
                    </a:p>
                  </a:txBody>
                  <a:tcPr marT="45723" marB="45723"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PHA Hazards of the Process</a:t>
                      </a:r>
                    </a:p>
                  </a:txBody>
                  <a:tcPr marT="45723" marB="45723" anchor="ctr" horzOverflow="overflow"/>
                </a:tc>
                <a:tc>
                  <a:txBody>
                    <a:bodyPr/>
                    <a:lstStyle/>
                    <a:p>
                      <a:pPr algn="ctr" fontAlgn="ctr"/>
                      <a:r>
                        <a:rPr lang="en-US" sz="1800" b="0" i="0" u="none" strike="noStrike" dirty="0" smtClean="0">
                          <a:solidFill>
                            <a:schemeClr val="bg1"/>
                          </a:solidFill>
                          <a:effectLst/>
                          <a:latin typeface="Calibri"/>
                        </a:rPr>
                        <a:t>2.4</a:t>
                      </a:r>
                      <a:endParaRPr lang="en-US" sz="1800" b="0" i="0" u="none" strike="noStrike" dirty="0">
                        <a:solidFill>
                          <a:schemeClr val="bg1"/>
                        </a:solidFill>
                        <a:effectLst/>
                        <a:latin typeface="Calibri"/>
                      </a:endParaRPr>
                    </a:p>
                  </a:txBody>
                  <a:tcPr marL="9525" marR="9525" marT="9526" marB="0" anchor="ctr"/>
                </a:tc>
                <a:extLst>
                  <a:ext uri="{0D108BD9-81ED-4DB2-BD59-A6C34878D82A}">
                    <a16:rowId xmlns:a16="http://schemas.microsoft.com/office/drawing/2014/main" xmlns="" val="10011"/>
                  </a:ext>
                </a:extLst>
              </a:tr>
              <a:tr h="397274">
                <a:tc>
                  <a:txBody>
                    <a:bodyPr/>
                    <a:lstStyle/>
                    <a:p>
                      <a:pPr marL="342900" marR="0" lvl="0" indent="-342900" algn="ctr"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119(d)(3)(i)(D)</a:t>
                      </a:r>
                    </a:p>
                  </a:txBody>
                  <a:tcPr marT="45723" marB="45723" anchor="ctr" horzOverflow="overflow"/>
                </a:tc>
                <a:tc>
                  <a:txBody>
                    <a:bodyPr/>
                    <a:lstStyle/>
                    <a:p>
                      <a:pPr marL="342900" marR="0" lvl="0" indent="-342900" algn="l" defTabSz="914400" rtl="0" eaLnBrk="1" fontAlgn="b" latinLnBrk="0" hangingPunct="1">
                        <a:lnSpc>
                          <a:spcPct val="100000"/>
                        </a:lnSpc>
                        <a:spcBef>
                          <a:spcPct val="0"/>
                        </a:spcBef>
                        <a:spcAft>
                          <a:spcPct val="0"/>
                        </a:spcAft>
                        <a:buClrTx/>
                        <a:buSzTx/>
                        <a:buFontTx/>
                        <a:buNone/>
                        <a:tabLst/>
                      </a:pPr>
                      <a:r>
                        <a:rPr kumimoji="0" lang="en-US" sz="1800" b="0" i="0" u="none" strike="noStrike" cap="none" normalizeH="0" baseline="0" dirty="0">
                          <a:ln>
                            <a:noFill/>
                          </a:ln>
                          <a:solidFill>
                            <a:schemeClr val="bg1"/>
                          </a:solidFill>
                          <a:effectLst/>
                          <a:latin typeface="Calibri" panose="020F0502020204030204" pitchFamily="34" charset="0"/>
                        </a:rPr>
                        <a:t>Relief System Design</a:t>
                      </a:r>
                    </a:p>
                  </a:txBody>
                  <a:tcPr marT="45723" marB="45723" anchor="ctr" horzOverflow="overflow"/>
                </a:tc>
                <a:tc>
                  <a:txBody>
                    <a:bodyPr/>
                    <a:lstStyle/>
                    <a:p>
                      <a:pPr algn="ctr" fontAlgn="ctr"/>
                      <a:r>
                        <a:rPr lang="en-US" sz="1800" b="0" i="0" u="none" strike="noStrike" dirty="0" smtClean="0">
                          <a:solidFill>
                            <a:schemeClr val="bg1"/>
                          </a:solidFill>
                          <a:effectLst/>
                          <a:latin typeface="Calibri"/>
                        </a:rPr>
                        <a:t>2.4</a:t>
                      </a:r>
                      <a:endParaRPr lang="en-US" sz="1800" b="0" i="0" u="none" strike="noStrike" dirty="0">
                        <a:solidFill>
                          <a:schemeClr val="bg1"/>
                        </a:solidFill>
                        <a:effectLst/>
                        <a:latin typeface="Calibri"/>
                      </a:endParaRPr>
                    </a:p>
                  </a:txBody>
                  <a:tcPr marL="9525" marR="9525" marT="9526" marB="0" anchor="ctr"/>
                </a:tc>
                <a:extLst>
                  <a:ext uri="{0D108BD9-81ED-4DB2-BD59-A6C34878D82A}">
                    <a16:rowId xmlns:a16="http://schemas.microsoft.com/office/drawing/2014/main" xmlns="" val="10012"/>
                  </a:ext>
                </a:extLst>
              </a:tr>
            </a:tbl>
          </a:graphicData>
        </a:graphic>
      </p:graphicFrame>
      <p:sp>
        <p:nvSpPr>
          <p:cNvPr id="2" name="Slide Number Placeholder 1"/>
          <p:cNvSpPr>
            <a:spLocks noGrp="1"/>
          </p:cNvSpPr>
          <p:nvPr>
            <p:ph type="sldNum" sz="quarter" idx="12"/>
          </p:nvPr>
        </p:nvSpPr>
        <p:spPr/>
        <p:txBody>
          <a:bodyPr/>
          <a:lstStyle/>
          <a:p>
            <a:pPr>
              <a:defRPr/>
            </a:pPr>
            <a:fld id="{E9585B22-3903-4577-AA51-98E6474EE024}" type="slidenum">
              <a:rPr lang="en-US" altLang="en-US" smtClean="0">
                <a:solidFill>
                  <a:srgbClr val="000000"/>
                </a:solidFill>
              </a:rPr>
              <a:pPr>
                <a:defRPr/>
              </a:pPr>
              <a:t>21</a:t>
            </a:fld>
            <a:endParaRPr lang="en-US" altLang="en-US" dirty="0">
              <a:solidFill>
                <a:srgbClr val="000000"/>
              </a:solidFill>
            </a:endParaRPr>
          </a:p>
        </p:txBody>
      </p:sp>
    </p:spTree>
    <p:extLst>
      <p:ext uri="{BB962C8B-B14F-4D97-AF65-F5344CB8AC3E}">
        <p14:creationId xmlns:p14="http://schemas.microsoft.com/office/powerpoint/2010/main" val="3565860312"/>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1"/>
          </p:nvPr>
        </p:nvSpPr>
        <p:spPr/>
        <p:txBody>
          <a:bodyPr/>
          <a:lstStyle/>
          <a:p>
            <a:fld id="{0FD9C315-5DB4-4B9C-9D67-7AC409648E11}" type="slidenum">
              <a:rPr lang="en-US" smtClean="0">
                <a:solidFill>
                  <a:srgbClr val="000000"/>
                </a:solidFill>
              </a:rPr>
              <a:pPr/>
              <a:t>22</a:t>
            </a:fld>
            <a:endParaRPr lang="en-US" dirty="0">
              <a:solidFill>
                <a:srgbClr val="000000"/>
              </a:solidFill>
            </a:endParaRPr>
          </a:p>
        </p:txBody>
      </p:sp>
      <p:sp>
        <p:nvSpPr>
          <p:cNvPr id="4" name="Rectangle 4"/>
          <p:cNvSpPr>
            <a:spLocks noGrp="1" noChangeArrowheads="1"/>
          </p:cNvSpPr>
          <p:nvPr>
            <p:ph type="title"/>
          </p:nvPr>
        </p:nvSpPr>
        <p:spPr>
          <a:xfrm>
            <a:off x="0" y="0"/>
            <a:ext cx="8229600" cy="1097280"/>
          </a:xfrm>
        </p:spPr>
        <p:txBody>
          <a:bodyPr/>
          <a:lstStyle/>
          <a:p>
            <a:pPr eaLnBrk="1" hangingPunct="1"/>
            <a:r>
              <a:rPr lang="en-US" altLang="en-US" dirty="0" smtClean="0"/>
              <a:t>     Questions?</a:t>
            </a:r>
          </a:p>
        </p:txBody>
      </p:sp>
      <p:sp>
        <p:nvSpPr>
          <p:cNvPr id="5" name="Rectangle 2"/>
          <p:cNvSpPr txBox="1">
            <a:spLocks noChangeArrowheads="1"/>
          </p:cNvSpPr>
          <p:nvPr/>
        </p:nvSpPr>
        <p:spPr>
          <a:xfrm>
            <a:off x="202027" y="2129932"/>
            <a:ext cx="8686800" cy="3657600"/>
          </a:xfrm>
          <a:prstGeom prst="rect">
            <a:avLst/>
          </a:prstGeom>
        </p:spPr>
        <p:txBody>
          <a:bodyPr/>
          <a:lstStyle>
            <a:lvl1pPr marL="342900" indent="-342900" algn="l" rtl="0" eaLnBrk="1" fontAlgn="base" hangingPunct="1">
              <a:spcBef>
                <a:spcPct val="20000"/>
              </a:spcBef>
              <a:spcAft>
                <a:spcPct val="0"/>
              </a:spcAft>
              <a:buChar char="•"/>
              <a:defRPr sz="3200">
                <a:solidFill>
                  <a:schemeClr val="tx1"/>
                </a:solidFill>
                <a:latin typeface="+mn-lt"/>
                <a:ea typeface="+mn-ea"/>
                <a:cs typeface="+mn-cs"/>
              </a:defRPr>
            </a:lvl1pPr>
            <a:lvl2pPr marL="742950" indent="-285750" algn="l" rtl="0" eaLnBrk="1" fontAlgn="base" hangingPunct="1">
              <a:spcBef>
                <a:spcPct val="20000"/>
              </a:spcBef>
              <a:spcAft>
                <a:spcPct val="0"/>
              </a:spcAft>
              <a:buChar char="–"/>
              <a:defRPr sz="2800">
                <a:solidFill>
                  <a:schemeClr val="tx1"/>
                </a:solidFill>
                <a:latin typeface="+mn-lt"/>
              </a:defRPr>
            </a:lvl2pPr>
            <a:lvl3pPr marL="1143000" indent="-228600" algn="l" rtl="0" eaLnBrk="1" fontAlgn="base" hangingPunct="1">
              <a:spcBef>
                <a:spcPct val="20000"/>
              </a:spcBef>
              <a:spcAft>
                <a:spcPct val="0"/>
              </a:spcAft>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a:lstStyle>
          <a:p>
            <a:pPr algn="ctr">
              <a:buFontTx/>
              <a:buNone/>
            </a:pPr>
            <a:r>
              <a:rPr lang="en-US" altLang="en-US" b="1" kern="0" dirty="0" smtClean="0">
                <a:solidFill>
                  <a:srgbClr val="000000"/>
                </a:solidFill>
              </a:rPr>
              <a:t>Office of Chemical Process Safety &amp; Enforcement Initiatives</a:t>
            </a:r>
          </a:p>
          <a:p>
            <a:pPr algn="ctr">
              <a:buFontTx/>
              <a:buNone/>
            </a:pPr>
            <a:endParaRPr lang="en-US" altLang="en-US" sz="1200" kern="0" dirty="0" smtClean="0">
              <a:solidFill>
                <a:srgbClr val="000000"/>
              </a:solidFill>
            </a:endParaRPr>
          </a:p>
          <a:p>
            <a:pPr marL="233363" indent="0">
              <a:buNone/>
            </a:pPr>
            <a:r>
              <a:rPr lang="en-US" altLang="en-US" sz="2400" kern="0" dirty="0">
                <a:solidFill>
                  <a:srgbClr val="000000"/>
                </a:solidFill>
              </a:rPr>
              <a:t>Jeff Wanko: 	 202-693-2137 jwanko@dol.gov</a:t>
            </a:r>
          </a:p>
          <a:p>
            <a:pPr marL="233363" indent="0">
              <a:buFontTx/>
              <a:buNone/>
            </a:pPr>
            <a:r>
              <a:rPr lang="en-US" altLang="en-US" sz="2400" kern="0" dirty="0" smtClean="0">
                <a:solidFill>
                  <a:srgbClr val="000000"/>
                </a:solidFill>
              </a:rPr>
              <a:t>Jim Lay: 		 202-693-1827 lay.jim@dol.gov</a:t>
            </a:r>
          </a:p>
          <a:p>
            <a:pPr marL="233363" indent="0">
              <a:buFontTx/>
              <a:buNone/>
            </a:pPr>
            <a:r>
              <a:rPr lang="en-US" altLang="en-US" sz="2400" kern="0" dirty="0" smtClean="0">
                <a:solidFill>
                  <a:srgbClr val="000000"/>
                </a:solidFill>
              </a:rPr>
              <a:t>Mike Marshall: 	 202-693-2179 marshall.mike@dol.gov</a:t>
            </a:r>
          </a:p>
        </p:txBody>
      </p:sp>
    </p:spTree>
    <p:extLst>
      <p:ext uri="{BB962C8B-B14F-4D97-AF65-F5344CB8AC3E}">
        <p14:creationId xmlns:p14="http://schemas.microsoft.com/office/powerpoint/2010/main" val="254444855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We Updated This…….</a:t>
            </a:r>
            <a:endParaRPr lang="en-US" dirty="0"/>
          </a:p>
        </p:txBody>
      </p:sp>
      <p:sp>
        <p:nvSpPr>
          <p:cNvPr id="7" name="Content Placeholder 6"/>
          <p:cNvSpPr>
            <a:spLocks noGrp="1"/>
          </p:cNvSpPr>
          <p:nvPr>
            <p:ph sz="half" idx="1"/>
          </p:nvPr>
        </p:nvSpPr>
        <p:spPr>
          <a:xfrm>
            <a:off x="-457200" y="1981200"/>
            <a:ext cx="4038600" cy="4144963"/>
          </a:xfrm>
        </p:spPr>
        <p:txBody>
          <a:bodyPr anchor="ctr"/>
          <a:lstStyle/>
          <a:p>
            <a:pPr marL="0" indent="0" algn="ctr">
              <a:buNone/>
            </a:pPr>
            <a:r>
              <a:rPr lang="en-US" b="1" dirty="0" smtClean="0">
                <a:solidFill>
                  <a:srgbClr val="0000FF"/>
                </a:solidFill>
              </a:rPr>
              <a:t/>
            </a:r>
            <a:br>
              <a:rPr lang="en-US" b="1" dirty="0" smtClean="0">
                <a:solidFill>
                  <a:srgbClr val="0000FF"/>
                </a:solidFill>
              </a:rPr>
            </a:br>
            <a:r>
              <a:rPr lang="en-US" b="1" dirty="0" smtClean="0">
                <a:solidFill>
                  <a:srgbClr val="0000FF"/>
                </a:solidFill>
              </a:rPr>
              <a:t/>
            </a:r>
            <a:br>
              <a:rPr lang="en-US" b="1" dirty="0" smtClean="0">
                <a:solidFill>
                  <a:srgbClr val="0000FF"/>
                </a:solidFill>
              </a:rPr>
            </a:br>
            <a:r>
              <a:rPr lang="en-US" sz="4400" b="1" dirty="0" smtClean="0">
                <a:solidFill>
                  <a:srgbClr val="0000FF"/>
                </a:solidFill>
              </a:rPr>
              <a:t>OSHA </a:t>
            </a:r>
          </a:p>
          <a:p>
            <a:pPr marL="0" indent="0" algn="ctr">
              <a:buNone/>
            </a:pPr>
            <a:r>
              <a:rPr lang="en-US" sz="4400" b="1" dirty="0" smtClean="0">
                <a:solidFill>
                  <a:srgbClr val="0000FF"/>
                </a:solidFill>
              </a:rPr>
              <a:t>CHEM </a:t>
            </a:r>
            <a:r>
              <a:rPr lang="en-US" sz="4400" b="1" dirty="0">
                <a:solidFill>
                  <a:srgbClr val="0000FF"/>
                </a:solidFill>
              </a:rPr>
              <a:t>NEP</a:t>
            </a:r>
          </a:p>
          <a:p>
            <a:endParaRPr lang="en-US" dirty="0"/>
          </a:p>
        </p:txBody>
      </p:sp>
      <p:sp>
        <p:nvSpPr>
          <p:cNvPr id="3" name="Slide Number Placeholder 2"/>
          <p:cNvSpPr>
            <a:spLocks noGrp="1"/>
          </p:cNvSpPr>
          <p:nvPr>
            <p:ph type="sldNum" sz="quarter" idx="10"/>
          </p:nvPr>
        </p:nvSpPr>
        <p:spPr>
          <a:xfrm>
            <a:off x="-457200" y="6390063"/>
            <a:ext cx="914400" cy="476250"/>
          </a:xfrm>
        </p:spPr>
        <p:txBody>
          <a:bodyPr/>
          <a:lstStyle/>
          <a:p>
            <a:fld id="{0FD9C315-5DB4-4B9C-9D67-7AC409648E11}" type="slidenum">
              <a:rPr lang="en-US" smtClean="0">
                <a:solidFill>
                  <a:srgbClr val="000000"/>
                </a:solidFill>
              </a:rPr>
              <a:pPr/>
              <a:t>3</a:t>
            </a:fld>
            <a:endParaRPr lang="en-US" dirty="0">
              <a:solidFill>
                <a:srgbClr val="000000"/>
              </a:solidFill>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24200" y="2667000"/>
            <a:ext cx="6419984" cy="4191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2405408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9" name="Rectangle 2"/>
          <p:cNvSpPr>
            <a:spLocks noGrp="1" noChangeArrowheads="1"/>
          </p:cNvSpPr>
          <p:nvPr>
            <p:ph type="title"/>
          </p:nvPr>
        </p:nvSpPr>
        <p:spPr>
          <a:xfrm>
            <a:off x="457200" y="304800"/>
            <a:ext cx="8001000" cy="609600"/>
          </a:xfrm>
        </p:spPr>
        <p:txBody>
          <a:bodyPr/>
          <a:lstStyle/>
          <a:p>
            <a:pPr eaLnBrk="1" hangingPunct="1"/>
            <a:r>
              <a:rPr lang="en-US" altLang="en-US" sz="3200" b="1" i="1" dirty="0" smtClean="0"/>
              <a:t>Overview</a:t>
            </a:r>
          </a:p>
        </p:txBody>
      </p:sp>
      <p:sp>
        <p:nvSpPr>
          <p:cNvPr id="4100" name="Rectangle 3"/>
          <p:cNvSpPr>
            <a:spLocks noGrp="1" noChangeArrowheads="1"/>
          </p:cNvSpPr>
          <p:nvPr>
            <p:ph idx="1"/>
          </p:nvPr>
        </p:nvSpPr>
        <p:spPr>
          <a:xfrm>
            <a:off x="533400" y="2279649"/>
            <a:ext cx="8610600" cy="4495800"/>
          </a:xfrm>
        </p:spPr>
        <p:txBody>
          <a:bodyPr/>
          <a:lstStyle/>
          <a:p>
            <a:pPr marL="0" indent="0" eaLnBrk="1" hangingPunct="1">
              <a:lnSpc>
                <a:spcPct val="90000"/>
              </a:lnSpc>
              <a:buNone/>
            </a:pPr>
            <a:r>
              <a:rPr lang="en-US" altLang="en-US" sz="2800" b="1" dirty="0" smtClean="0">
                <a:solidFill>
                  <a:srgbClr val="0000FF"/>
                </a:solidFill>
              </a:rPr>
              <a:t>PSM</a:t>
            </a:r>
          </a:p>
          <a:p>
            <a:pPr marL="0" indent="0" eaLnBrk="1" hangingPunct="1">
              <a:lnSpc>
                <a:spcPct val="90000"/>
              </a:lnSpc>
              <a:buNone/>
            </a:pPr>
            <a:endParaRPr lang="en-US" altLang="en-US" sz="2800" b="1" dirty="0" smtClean="0">
              <a:solidFill>
                <a:srgbClr val="0000FF"/>
              </a:solidFill>
            </a:endParaRPr>
          </a:p>
          <a:p>
            <a:pPr marL="0" indent="0" eaLnBrk="1" hangingPunct="1">
              <a:lnSpc>
                <a:spcPct val="90000"/>
              </a:lnSpc>
              <a:buNone/>
            </a:pPr>
            <a:endParaRPr lang="en-US" altLang="en-US" sz="2800" b="1" dirty="0" smtClean="0">
              <a:solidFill>
                <a:srgbClr val="0000FF"/>
              </a:solidFill>
            </a:endParaRPr>
          </a:p>
          <a:p>
            <a:pPr eaLnBrk="1" hangingPunct="1">
              <a:lnSpc>
                <a:spcPct val="90000"/>
              </a:lnSpc>
            </a:pPr>
            <a:r>
              <a:rPr lang="en-US" altLang="en-US" sz="2800" dirty="0" smtClean="0"/>
              <a:t>CHEM NEP Update</a:t>
            </a:r>
            <a:br>
              <a:rPr lang="en-US" altLang="en-US" sz="2800" dirty="0" smtClean="0"/>
            </a:br>
            <a:r>
              <a:rPr lang="en-US" altLang="en-US" sz="2800" dirty="0" smtClean="0"/>
              <a:t/>
            </a:r>
            <a:br>
              <a:rPr lang="en-US" altLang="en-US" sz="2800" dirty="0" smtClean="0"/>
            </a:br>
            <a:r>
              <a:rPr lang="en-US" altLang="en-US" sz="2800" dirty="0" smtClean="0"/>
              <a:t/>
            </a:r>
            <a:br>
              <a:rPr lang="en-US" altLang="en-US" sz="2800" dirty="0" smtClean="0"/>
            </a:br>
            <a:endParaRPr lang="en-US" altLang="en-US" sz="2800" dirty="0" smtClean="0"/>
          </a:p>
          <a:p>
            <a:pPr eaLnBrk="1" hangingPunct="1">
              <a:lnSpc>
                <a:spcPct val="90000"/>
              </a:lnSpc>
            </a:pPr>
            <a:r>
              <a:rPr lang="en-US" altLang="en-US" sz="2800" dirty="0" smtClean="0"/>
              <a:t>Status of PSM enforcement memos</a:t>
            </a:r>
            <a:br>
              <a:rPr lang="en-US" altLang="en-US" sz="2800" dirty="0" smtClean="0"/>
            </a:br>
            <a:endParaRPr lang="en-US" altLang="en-US" sz="2800" dirty="0" smtClean="0"/>
          </a:p>
          <a:p>
            <a:pPr eaLnBrk="1" hangingPunct="1">
              <a:lnSpc>
                <a:spcPct val="90000"/>
              </a:lnSpc>
            </a:pPr>
            <a:r>
              <a:rPr lang="en-US" altLang="en-US" sz="2800" dirty="0" smtClean="0"/>
              <a:t>CHEM NEP enforcement data</a:t>
            </a:r>
            <a:r>
              <a:rPr lang="en-US" altLang="en-US" sz="2400" dirty="0" smtClean="0"/>
              <a:t/>
            </a:r>
            <a:br>
              <a:rPr lang="en-US" altLang="en-US" sz="2400" dirty="0" smtClean="0"/>
            </a:br>
            <a:endParaRPr lang="en-US" altLang="en-US" sz="2400" dirty="0" smtClean="0"/>
          </a:p>
          <a:p>
            <a:pPr marL="0" indent="0" eaLnBrk="1" hangingPunct="1">
              <a:lnSpc>
                <a:spcPct val="90000"/>
              </a:lnSpc>
              <a:buNone/>
            </a:pPr>
            <a:endParaRPr lang="en-US" altLang="en-US" sz="2400" dirty="0" smtClean="0"/>
          </a:p>
          <a:p>
            <a:pPr marL="457200" indent="-457200" eaLnBrk="1" hangingPunct="1">
              <a:lnSpc>
                <a:spcPct val="90000"/>
              </a:lnSpc>
            </a:pPr>
            <a:endParaRPr lang="en-US" altLang="en-US" sz="2400" dirty="0" smtClean="0"/>
          </a:p>
        </p:txBody>
      </p:sp>
      <p:sp>
        <p:nvSpPr>
          <p:cNvPr id="4098" name="Slide Number Placeholder 3"/>
          <p:cNvSpPr>
            <a:spLocks noGrp="1"/>
          </p:cNvSpPr>
          <p:nvPr>
            <p:ph type="sldNum" sz="quarter" idx="10"/>
          </p:nvPr>
        </p:nvSpPr>
        <p:spPr>
          <a:noFill/>
        </p:spPr>
        <p:txBody>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eaLnBrk="1" hangingPunct="1"/>
            <a:fld id="{F483F425-A84F-4E16-95CC-393691174351}" type="slidenum">
              <a:rPr lang="en-US" altLang="en-US" sz="1400" smtClean="0">
                <a:solidFill>
                  <a:srgbClr val="000000"/>
                </a:solidFill>
              </a:rPr>
              <a:pPr eaLnBrk="1" hangingPunct="1"/>
              <a:t>4</a:t>
            </a:fld>
            <a:endParaRPr lang="en-US" altLang="en-US" sz="1400" dirty="0" smtClean="0">
              <a:solidFill>
                <a:srgbClr val="000000"/>
              </a:solidFill>
            </a:endParaRPr>
          </a:p>
        </p:txBody>
      </p:sp>
      <p:pic>
        <p:nvPicPr>
          <p:cNvPr id="2050" name="Picture 2" descr="C:\Users\mmarshall\Pictures\dupontlaporte_buildin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139866" y="2362200"/>
            <a:ext cx="4627150" cy="2971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64855800"/>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5" name="Text Box 5"/>
          <p:cNvSpPr txBox="1">
            <a:spLocks noChangeArrowheads="1"/>
          </p:cNvSpPr>
          <p:nvPr/>
        </p:nvSpPr>
        <p:spPr bwMode="auto">
          <a:xfrm>
            <a:off x="177800" y="2260748"/>
            <a:ext cx="8674100" cy="43704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eaLnBrk="1" fontAlgn="base" hangingPunct="1">
              <a:spcBef>
                <a:spcPts val="600"/>
              </a:spcBef>
              <a:spcAft>
                <a:spcPct val="0"/>
              </a:spcAft>
              <a:buFont typeface="Arial" panose="020B0604020202090204" pitchFamily="34" charset="0"/>
              <a:buChar char="•"/>
            </a:pPr>
            <a:r>
              <a:rPr lang="en-US" altLang="en-US" sz="2800" dirty="0" smtClean="0">
                <a:solidFill>
                  <a:srgbClr val="000000"/>
                </a:solidFill>
              </a:rPr>
              <a:t>The PSM Covered Chemical Facilities NEP (CHEM NEP) has been updated effective </a:t>
            </a:r>
            <a:r>
              <a:rPr lang="en-US" altLang="en-US" sz="2800" dirty="0" smtClean="0">
                <a:solidFill>
                  <a:srgbClr val="FF0000"/>
                </a:solidFill>
              </a:rPr>
              <a:t>January 17, 2017</a:t>
            </a:r>
            <a:br>
              <a:rPr lang="en-US" altLang="en-US" sz="2800" dirty="0" smtClean="0">
                <a:solidFill>
                  <a:srgbClr val="FF0000"/>
                </a:solidFill>
              </a:rPr>
            </a:br>
            <a:endParaRPr lang="en-US" altLang="en-US" sz="2800" dirty="0" smtClean="0">
              <a:solidFill>
                <a:srgbClr val="FF0000"/>
              </a:solidFill>
            </a:endParaRPr>
          </a:p>
          <a:p>
            <a:pPr marL="1200150" lvl="1" indent="-457200" eaLnBrk="1" fontAlgn="base" hangingPunct="1">
              <a:spcBef>
                <a:spcPts val="600"/>
              </a:spcBef>
              <a:spcAft>
                <a:spcPct val="0"/>
              </a:spcAft>
              <a:buFont typeface="Arial" panose="020B0604020202090204" pitchFamily="34" charset="0"/>
              <a:buChar char="•"/>
            </a:pPr>
            <a:r>
              <a:rPr lang="en-US" altLang="en-US" sz="2600" dirty="0" smtClean="0"/>
              <a:t>Implementation for programmed inspections on hold until outreach is completed</a:t>
            </a:r>
            <a:br>
              <a:rPr lang="en-US" altLang="en-US" sz="2600" dirty="0" smtClean="0"/>
            </a:br>
            <a:endParaRPr lang="en-US" altLang="en-US" sz="2600" dirty="0" smtClean="0"/>
          </a:p>
          <a:p>
            <a:pPr marL="1200150" lvl="1" indent="-457200" eaLnBrk="1" fontAlgn="base" hangingPunct="1">
              <a:spcBef>
                <a:spcPts val="600"/>
              </a:spcBef>
              <a:spcAft>
                <a:spcPct val="0"/>
              </a:spcAft>
              <a:buFont typeface="Arial" panose="020B0604020202090204" pitchFamily="34" charset="0"/>
              <a:buChar char="•"/>
            </a:pPr>
            <a:r>
              <a:rPr lang="en-US" altLang="en-US" sz="2600" dirty="0" smtClean="0"/>
              <a:t>The revised NEP could be used for </a:t>
            </a:r>
            <a:r>
              <a:rPr lang="en-US" altLang="en-US" sz="2600" dirty="0" err="1" smtClean="0"/>
              <a:t>unprogrammed</a:t>
            </a:r>
            <a:r>
              <a:rPr lang="en-US" altLang="en-US" sz="2600" dirty="0" smtClean="0"/>
              <a:t> PSM activity/inspection since 1/17/2017</a:t>
            </a:r>
          </a:p>
        </p:txBody>
      </p:sp>
      <p:sp>
        <p:nvSpPr>
          <p:cNvPr id="5123" name="Rectangle 2"/>
          <p:cNvSpPr>
            <a:spLocks noGrp="1" noChangeArrowheads="1"/>
          </p:cNvSpPr>
          <p:nvPr>
            <p:ph type="title"/>
          </p:nvPr>
        </p:nvSpPr>
        <p:spPr/>
        <p:txBody>
          <a:bodyPr/>
          <a:lstStyle/>
          <a:p>
            <a:pPr eaLnBrk="1" hangingPunct="1"/>
            <a:r>
              <a:rPr lang="en-US" altLang="en-US" dirty="0" smtClean="0"/>
              <a:t>CHEM NEP Update</a:t>
            </a:r>
          </a:p>
        </p:txBody>
      </p:sp>
      <p:sp>
        <p:nvSpPr>
          <p:cNvPr id="2" name="Slide Number Placeholder 1"/>
          <p:cNvSpPr>
            <a:spLocks noGrp="1"/>
          </p:cNvSpPr>
          <p:nvPr>
            <p:ph type="sldNum" sz="quarter" idx="11"/>
          </p:nvPr>
        </p:nvSpPr>
        <p:spPr>
          <a:xfrm>
            <a:off x="136438" y="6340475"/>
            <a:ext cx="457200" cy="365125"/>
          </a:xfrm>
        </p:spPr>
        <p:txBody>
          <a:bodyPr/>
          <a:lstStyle/>
          <a:p>
            <a:r>
              <a:rPr lang="en-US" dirty="0" smtClean="0">
                <a:solidFill>
                  <a:srgbClr val="000000"/>
                </a:solidFill>
              </a:rPr>
              <a:t> </a:t>
            </a:r>
            <a:fld id="{C1C6A956-DEE9-43AB-9315-5678E00E40F9}" type="slidenum">
              <a:rPr lang="en-US" smtClean="0">
                <a:solidFill>
                  <a:srgbClr val="000000"/>
                </a:solidFill>
              </a:rPr>
              <a:pPr/>
              <a:t>5</a:t>
            </a:fld>
            <a:endParaRPr lang="en-US" b="1" dirty="0">
              <a:solidFill>
                <a:srgbClr val="000000"/>
              </a:solidFill>
            </a:endParaRPr>
          </a:p>
        </p:txBody>
      </p:sp>
    </p:spTree>
    <p:extLst>
      <p:ext uri="{BB962C8B-B14F-4D97-AF65-F5344CB8AC3E}">
        <p14:creationId xmlns:p14="http://schemas.microsoft.com/office/powerpoint/2010/main" val="3883160646"/>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 Biggest Change</a:t>
            </a:r>
            <a:endParaRPr lang="en-US" dirty="0"/>
          </a:p>
        </p:txBody>
      </p:sp>
      <p:sp>
        <p:nvSpPr>
          <p:cNvPr id="3" name="Content Placeholder 2"/>
          <p:cNvSpPr>
            <a:spLocks noGrp="1"/>
          </p:cNvSpPr>
          <p:nvPr>
            <p:ph idx="1"/>
          </p:nvPr>
        </p:nvSpPr>
        <p:spPr>
          <a:xfrm>
            <a:off x="381000" y="2362200"/>
            <a:ext cx="8229600" cy="4144963"/>
          </a:xfrm>
        </p:spPr>
        <p:txBody>
          <a:bodyPr/>
          <a:lstStyle/>
          <a:p>
            <a:r>
              <a:rPr lang="en-US" dirty="0"/>
              <a:t>All non-VPP </a:t>
            </a:r>
            <a:r>
              <a:rPr lang="en-US" dirty="0">
                <a:solidFill>
                  <a:srgbClr val="0000FF"/>
                </a:solidFill>
              </a:rPr>
              <a:t>refineries</a:t>
            </a:r>
            <a:r>
              <a:rPr lang="en-US" dirty="0"/>
              <a:t> will be inspected (over time) using the CHEM NEP </a:t>
            </a:r>
            <a:r>
              <a:rPr lang="en-US" dirty="0" smtClean="0"/>
              <a:t>model</a:t>
            </a:r>
            <a:br>
              <a:rPr lang="en-US" dirty="0" smtClean="0"/>
            </a:br>
            <a:endParaRPr lang="en-US" dirty="0"/>
          </a:p>
          <a:p>
            <a:pPr lvl="1"/>
            <a:r>
              <a:rPr lang="en-US" dirty="0"/>
              <a:t>Limited number of questions (~15</a:t>
            </a:r>
            <a:r>
              <a:rPr lang="en-US" dirty="0" smtClean="0"/>
              <a:t>)</a:t>
            </a:r>
            <a:br>
              <a:rPr lang="en-US" dirty="0" smtClean="0"/>
            </a:br>
            <a:endParaRPr lang="en-US" dirty="0"/>
          </a:p>
          <a:p>
            <a:pPr lvl="1"/>
            <a:r>
              <a:rPr lang="en-US" dirty="0"/>
              <a:t>Dynamic list only</a:t>
            </a:r>
          </a:p>
          <a:p>
            <a:endParaRPr lang="en-US" dirty="0"/>
          </a:p>
        </p:txBody>
      </p:sp>
      <p:sp>
        <p:nvSpPr>
          <p:cNvPr id="4" name="Slide Number Placeholder 3"/>
          <p:cNvSpPr>
            <a:spLocks noGrp="1"/>
          </p:cNvSpPr>
          <p:nvPr>
            <p:ph type="sldNum" sz="quarter" idx="11"/>
          </p:nvPr>
        </p:nvSpPr>
        <p:spPr/>
        <p:txBody>
          <a:bodyPr/>
          <a:lstStyle/>
          <a:p>
            <a:fld id="{0FD9C315-5DB4-4B9C-9D67-7AC409648E11}" type="slidenum">
              <a:rPr lang="en-US" smtClean="0">
                <a:solidFill>
                  <a:srgbClr val="000000"/>
                </a:solidFill>
              </a:rPr>
              <a:pPr/>
              <a:t>6</a:t>
            </a:fld>
            <a:endParaRPr lang="en-US"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943600" y="4495800"/>
            <a:ext cx="2540000" cy="1905000"/>
          </a:xfrm>
          <a:prstGeom prst="rect">
            <a:avLst/>
          </a:prstGeom>
        </p:spPr>
      </p:pic>
      <p:sp>
        <p:nvSpPr>
          <p:cNvPr id="6" name="TextBox 5"/>
          <p:cNvSpPr txBox="1"/>
          <p:nvPr/>
        </p:nvSpPr>
        <p:spPr>
          <a:xfrm>
            <a:off x="6858000" y="5410200"/>
            <a:ext cx="228600" cy="369332"/>
          </a:xfrm>
          <a:prstGeom prst="rect">
            <a:avLst/>
          </a:prstGeom>
          <a:solidFill>
            <a:srgbClr val="003300"/>
          </a:solidFill>
        </p:spPr>
        <p:txBody>
          <a:bodyPr wrap="square" rtlCol="0">
            <a:spAutoFit/>
          </a:bodyPr>
          <a:lstStyle/>
          <a:p>
            <a:endParaRPr lang="en-US" dirty="0">
              <a:solidFill>
                <a:srgbClr val="FFFF00"/>
              </a:solidFill>
            </a:endParaRPr>
          </a:p>
        </p:txBody>
      </p:sp>
    </p:spTree>
    <p:extLst>
      <p:ext uri="{BB962C8B-B14F-4D97-AF65-F5344CB8AC3E}">
        <p14:creationId xmlns:p14="http://schemas.microsoft.com/office/powerpoint/2010/main" val="21163073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3" name="Rectangle 2"/>
          <p:cNvSpPr>
            <a:spLocks noGrp="1" noChangeArrowheads="1"/>
          </p:cNvSpPr>
          <p:nvPr>
            <p:ph type="title"/>
          </p:nvPr>
        </p:nvSpPr>
        <p:spPr/>
        <p:txBody>
          <a:bodyPr/>
          <a:lstStyle/>
          <a:p>
            <a:pPr eaLnBrk="1" hangingPunct="1"/>
            <a:r>
              <a:rPr lang="en-US" altLang="en-US" dirty="0" smtClean="0"/>
              <a:t>CHEM NEP - Refineries </a:t>
            </a:r>
            <a:r>
              <a:rPr lang="en-US" altLang="en-US" sz="2000" dirty="0" smtClean="0"/>
              <a:t>(Continued)</a:t>
            </a:r>
          </a:p>
        </p:txBody>
      </p:sp>
      <p:sp>
        <p:nvSpPr>
          <p:cNvPr id="5125" name="Text Box 5"/>
          <p:cNvSpPr txBox="1">
            <a:spLocks noChangeArrowheads="1"/>
          </p:cNvSpPr>
          <p:nvPr/>
        </p:nvSpPr>
        <p:spPr bwMode="auto">
          <a:xfrm>
            <a:off x="177800" y="2070845"/>
            <a:ext cx="8674100" cy="46628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3200">
                <a:solidFill>
                  <a:schemeClr val="tx1"/>
                </a:solidFill>
                <a:latin typeface="Arial" charset="0"/>
              </a:defRPr>
            </a:lvl1pPr>
            <a:lvl2pPr marL="742950" indent="-285750" eaLnBrk="0" hangingPunct="0">
              <a:buChar char="–"/>
              <a:defRPr sz="2800">
                <a:solidFill>
                  <a:schemeClr val="tx1"/>
                </a:solidFill>
                <a:latin typeface="Arial" charset="0"/>
              </a:defRPr>
            </a:lvl2pPr>
            <a:lvl3pPr marL="1143000" indent="-228600" eaLnBrk="0" hangingPunct="0">
              <a:defRPr sz="2400">
                <a:solidFill>
                  <a:schemeClr val="tx1"/>
                </a:solidFill>
                <a:latin typeface="Arial" charset="0"/>
              </a:defRPr>
            </a:lvl3pPr>
            <a:lvl4pPr marL="1600200" indent="-228600" eaLnBrk="0" hangingPunct="0">
              <a:buChar char="–"/>
              <a:defRPr sz="2000">
                <a:solidFill>
                  <a:schemeClr val="tx1"/>
                </a:solidFill>
                <a:latin typeface="Arial" charset="0"/>
              </a:defRPr>
            </a:lvl4pPr>
            <a:lvl5pPr marL="2057400" indent="-228600" eaLnBrk="0" hangingPunct="0">
              <a:buChar char="»"/>
              <a:defRPr sz="2000">
                <a:solidFill>
                  <a:schemeClr val="tx1"/>
                </a:solidFill>
                <a:latin typeface="Arial" charset="0"/>
              </a:defRPr>
            </a:lvl5pPr>
            <a:lvl6pPr marL="2514600" indent="-228600" eaLnBrk="0" fontAlgn="base" hangingPunct="0">
              <a:spcBef>
                <a:spcPct val="20000"/>
              </a:spcBef>
              <a:spcAft>
                <a:spcPct val="0"/>
              </a:spcAft>
              <a:buChar char="»"/>
              <a:defRPr sz="2000">
                <a:solidFill>
                  <a:schemeClr val="tx1"/>
                </a:solidFill>
                <a:latin typeface="Arial" charset="0"/>
              </a:defRPr>
            </a:lvl6pPr>
            <a:lvl7pPr marL="2971800" indent="-228600" eaLnBrk="0" fontAlgn="base" hangingPunct="0">
              <a:spcBef>
                <a:spcPct val="20000"/>
              </a:spcBef>
              <a:spcAft>
                <a:spcPct val="0"/>
              </a:spcAft>
              <a:buChar char="»"/>
              <a:defRPr sz="2000">
                <a:solidFill>
                  <a:schemeClr val="tx1"/>
                </a:solidFill>
                <a:latin typeface="Arial" charset="0"/>
              </a:defRPr>
            </a:lvl7pPr>
            <a:lvl8pPr marL="3429000" indent="-228600" eaLnBrk="0" fontAlgn="base" hangingPunct="0">
              <a:spcBef>
                <a:spcPct val="20000"/>
              </a:spcBef>
              <a:spcAft>
                <a:spcPct val="0"/>
              </a:spcAft>
              <a:buChar char="»"/>
              <a:defRPr sz="2000">
                <a:solidFill>
                  <a:schemeClr val="tx1"/>
                </a:solidFill>
                <a:latin typeface="Arial" charset="0"/>
              </a:defRPr>
            </a:lvl8pPr>
            <a:lvl9pPr marL="3886200" indent="-228600" eaLnBrk="0" fontAlgn="base" hangingPunct="0">
              <a:spcBef>
                <a:spcPct val="20000"/>
              </a:spcBef>
              <a:spcAft>
                <a:spcPct val="0"/>
              </a:spcAft>
              <a:buChar char="»"/>
              <a:defRPr sz="2000">
                <a:solidFill>
                  <a:schemeClr val="tx1"/>
                </a:solidFill>
                <a:latin typeface="Arial" charset="0"/>
              </a:defRPr>
            </a:lvl9pPr>
          </a:lstStyle>
          <a:p>
            <a:pPr marL="457200" indent="-457200" eaLnBrk="1" fontAlgn="base" hangingPunct="1">
              <a:spcBef>
                <a:spcPct val="50000"/>
              </a:spcBef>
              <a:spcAft>
                <a:spcPct val="0"/>
              </a:spcAft>
              <a:buFontTx/>
              <a:buChar char="•"/>
            </a:pPr>
            <a:r>
              <a:rPr lang="en-US" altLang="en-US" sz="2800" dirty="0" smtClean="0">
                <a:solidFill>
                  <a:srgbClr val="000000"/>
                </a:solidFill>
              </a:rPr>
              <a:t>This is a follow-on to the Refinery NEP using the CHEM NEP approach</a:t>
            </a:r>
          </a:p>
          <a:p>
            <a:pPr marL="1200150" lvl="1" indent="-457200" eaLnBrk="1" fontAlgn="base" hangingPunct="1">
              <a:spcBef>
                <a:spcPct val="50000"/>
              </a:spcBef>
              <a:spcAft>
                <a:spcPct val="0"/>
              </a:spcAft>
            </a:pPr>
            <a:r>
              <a:rPr lang="en-US" altLang="en-US" sz="2400" dirty="0" smtClean="0">
                <a:solidFill>
                  <a:srgbClr val="000000"/>
                </a:solidFill>
              </a:rPr>
              <a:t>Better use of OSHA resources</a:t>
            </a:r>
          </a:p>
          <a:p>
            <a:pPr marL="1371600" lvl="2" indent="0" eaLnBrk="1" fontAlgn="base" hangingPunct="1">
              <a:spcBef>
                <a:spcPts val="600"/>
              </a:spcBef>
              <a:spcAft>
                <a:spcPct val="0"/>
              </a:spcAft>
              <a:buFont typeface="Arial" panose="020B0604020202090204" pitchFamily="34" charset="0"/>
              <a:buChar char="•"/>
            </a:pPr>
            <a:r>
              <a:rPr lang="en-US" altLang="en-US" sz="2000" dirty="0" smtClean="0">
                <a:solidFill>
                  <a:srgbClr val="000000"/>
                </a:solidFill>
              </a:rPr>
              <a:t>Average current hours for CHEM NEP inspection  ~ </a:t>
            </a:r>
            <a:r>
              <a:rPr lang="en-US" altLang="en-US" sz="2000" b="1" dirty="0" smtClean="0">
                <a:solidFill>
                  <a:srgbClr val="0000FF"/>
                </a:solidFill>
              </a:rPr>
              <a:t>125</a:t>
            </a:r>
            <a:r>
              <a:rPr lang="en-US" altLang="en-US" sz="2000" dirty="0" smtClean="0">
                <a:solidFill>
                  <a:srgbClr val="000000"/>
                </a:solidFill>
              </a:rPr>
              <a:t> person-hours</a:t>
            </a:r>
            <a:br>
              <a:rPr lang="en-US" altLang="en-US" sz="2000" dirty="0" smtClean="0">
                <a:solidFill>
                  <a:srgbClr val="000000"/>
                </a:solidFill>
              </a:rPr>
            </a:br>
            <a:endParaRPr lang="en-US" altLang="en-US" sz="2000" dirty="0" smtClean="0">
              <a:solidFill>
                <a:srgbClr val="000000"/>
              </a:solidFill>
            </a:endParaRPr>
          </a:p>
          <a:p>
            <a:pPr marL="1371600" lvl="2" indent="0" eaLnBrk="1" fontAlgn="base" hangingPunct="1">
              <a:spcBef>
                <a:spcPts val="600"/>
              </a:spcBef>
              <a:spcAft>
                <a:spcPct val="0"/>
              </a:spcAft>
              <a:buFont typeface="Arial" panose="020B0604020202090204" pitchFamily="34" charset="0"/>
              <a:buChar char="•"/>
            </a:pPr>
            <a:r>
              <a:rPr lang="en-US" altLang="en-US" sz="2000" dirty="0" smtClean="0">
                <a:solidFill>
                  <a:srgbClr val="000000"/>
                </a:solidFill>
              </a:rPr>
              <a:t> Average </a:t>
            </a:r>
            <a:r>
              <a:rPr lang="en-US" altLang="en-US" sz="2000" dirty="0">
                <a:solidFill>
                  <a:srgbClr val="000000"/>
                </a:solidFill>
              </a:rPr>
              <a:t>Refinery NEP </a:t>
            </a:r>
            <a:r>
              <a:rPr lang="en-US" altLang="en-US" sz="2000" dirty="0" smtClean="0">
                <a:solidFill>
                  <a:srgbClr val="000000"/>
                </a:solidFill>
              </a:rPr>
              <a:t>inspection ~ </a:t>
            </a:r>
            <a:r>
              <a:rPr lang="en-US" altLang="en-US" sz="2000" b="1" dirty="0">
                <a:solidFill>
                  <a:srgbClr val="FF0000"/>
                </a:solidFill>
              </a:rPr>
              <a:t>1,100</a:t>
            </a:r>
            <a:r>
              <a:rPr lang="en-US" altLang="en-US" sz="2000" dirty="0">
                <a:solidFill>
                  <a:srgbClr val="000000"/>
                </a:solidFill>
              </a:rPr>
              <a:t> person-hours</a:t>
            </a:r>
            <a:endParaRPr lang="en-US" altLang="en-US" sz="2000" dirty="0" smtClean="0">
              <a:solidFill>
                <a:srgbClr val="000000"/>
              </a:solidFill>
            </a:endParaRPr>
          </a:p>
          <a:p>
            <a:pPr marL="1200150" lvl="1" indent="-457200" eaLnBrk="1" fontAlgn="base" hangingPunct="1">
              <a:spcBef>
                <a:spcPct val="50000"/>
              </a:spcBef>
              <a:spcAft>
                <a:spcPct val="0"/>
              </a:spcAft>
            </a:pPr>
            <a:r>
              <a:rPr lang="en-US" altLang="en-US" sz="2400" dirty="0" smtClean="0">
                <a:solidFill>
                  <a:srgbClr val="000000"/>
                </a:solidFill>
              </a:rPr>
              <a:t>Inspections will be distributed proportionally across regions based on the number of refineries per region</a:t>
            </a:r>
          </a:p>
          <a:p>
            <a:pPr eaLnBrk="1" fontAlgn="base" hangingPunct="1">
              <a:spcBef>
                <a:spcPct val="50000"/>
              </a:spcBef>
              <a:spcAft>
                <a:spcPct val="0"/>
              </a:spcAft>
            </a:pPr>
            <a:endParaRPr lang="en-US" altLang="en-US" sz="3000" dirty="0">
              <a:solidFill>
                <a:srgbClr val="000000"/>
              </a:solidFill>
            </a:endParaRPr>
          </a:p>
        </p:txBody>
      </p:sp>
      <p:sp>
        <p:nvSpPr>
          <p:cNvPr id="2" name="Slide Number Placeholder 1"/>
          <p:cNvSpPr>
            <a:spLocks noGrp="1"/>
          </p:cNvSpPr>
          <p:nvPr>
            <p:ph type="sldNum" sz="quarter" idx="11"/>
          </p:nvPr>
        </p:nvSpPr>
        <p:spPr>
          <a:xfrm>
            <a:off x="136438" y="6340475"/>
            <a:ext cx="457200" cy="365125"/>
          </a:xfrm>
        </p:spPr>
        <p:txBody>
          <a:bodyPr/>
          <a:lstStyle/>
          <a:p>
            <a:r>
              <a:rPr lang="en-US" dirty="0" smtClean="0">
                <a:solidFill>
                  <a:srgbClr val="000000"/>
                </a:solidFill>
              </a:rPr>
              <a:t> </a:t>
            </a:r>
            <a:r>
              <a:rPr lang="en-US" dirty="0">
                <a:solidFill>
                  <a:srgbClr val="000000"/>
                </a:solidFill>
              </a:rPr>
              <a:t>7</a:t>
            </a:r>
            <a:endParaRPr lang="en-US" b="1" dirty="0">
              <a:solidFill>
                <a:srgbClr val="000000"/>
              </a:solidFill>
            </a:endParaRPr>
          </a:p>
        </p:txBody>
      </p:sp>
    </p:spTree>
    <p:extLst>
      <p:ext uri="{BB962C8B-B14F-4D97-AF65-F5344CB8AC3E}">
        <p14:creationId xmlns:p14="http://schemas.microsoft.com/office/powerpoint/2010/main" val="247880010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FFFFFF"/>
                </a:solidFill>
              </a:rPr>
              <a:t>CHEM NEP  </a:t>
            </a:r>
            <a:r>
              <a:rPr lang="en-US" altLang="en-US" sz="2000" dirty="0">
                <a:solidFill>
                  <a:srgbClr val="FFFFFF"/>
                </a:solidFill>
              </a:rPr>
              <a:t>(Continued)</a:t>
            </a:r>
            <a:endParaRPr lang="en-US" sz="2000" dirty="0"/>
          </a:p>
        </p:txBody>
      </p:sp>
      <p:sp>
        <p:nvSpPr>
          <p:cNvPr id="3" name="Content Placeholder 2"/>
          <p:cNvSpPr>
            <a:spLocks noGrp="1"/>
          </p:cNvSpPr>
          <p:nvPr>
            <p:ph idx="1"/>
          </p:nvPr>
        </p:nvSpPr>
        <p:spPr>
          <a:xfrm>
            <a:off x="228600" y="1981200"/>
            <a:ext cx="8763000" cy="4144963"/>
          </a:xfrm>
        </p:spPr>
        <p:txBody>
          <a:bodyPr/>
          <a:lstStyle/>
          <a:p>
            <a:pPr>
              <a:lnSpc>
                <a:spcPct val="115000"/>
              </a:lnSpc>
              <a:spcBef>
                <a:spcPts val="0"/>
              </a:spcBef>
              <a:spcAft>
                <a:spcPts val="1000"/>
              </a:spcAft>
            </a:pPr>
            <a:r>
              <a:rPr lang="en-US" dirty="0">
                <a:latin typeface="Arial Unicode MS"/>
                <a:ea typeface="Calibri"/>
                <a:cs typeface="Times New Roman"/>
              </a:rPr>
              <a:t>This update </a:t>
            </a:r>
            <a:r>
              <a:rPr lang="en-US" dirty="0" smtClean="0">
                <a:latin typeface="Arial Unicode MS"/>
                <a:ea typeface="Calibri"/>
                <a:cs typeface="Times New Roman"/>
              </a:rPr>
              <a:t>requires </a:t>
            </a:r>
            <a:br>
              <a:rPr lang="en-US" dirty="0" smtClean="0">
                <a:latin typeface="Arial Unicode MS"/>
                <a:ea typeface="Calibri"/>
                <a:cs typeface="Times New Roman"/>
              </a:rPr>
            </a:br>
            <a:r>
              <a:rPr lang="en-US" dirty="0" smtClean="0">
                <a:latin typeface="Arial Unicode MS"/>
                <a:ea typeface="Calibri"/>
                <a:cs typeface="Times New Roman"/>
              </a:rPr>
              <a:t>mandatory </a:t>
            </a:r>
            <a:r>
              <a:rPr lang="en-US" dirty="0">
                <a:latin typeface="Arial Unicode MS"/>
                <a:ea typeface="Calibri"/>
                <a:cs typeface="Times New Roman"/>
              </a:rPr>
              <a:t>State-Plan </a:t>
            </a:r>
            <a:r>
              <a:rPr lang="en-US" dirty="0" smtClean="0">
                <a:latin typeface="Arial Unicode MS"/>
                <a:ea typeface="Calibri"/>
                <a:cs typeface="Times New Roman"/>
              </a:rPr>
              <a:t/>
            </a:r>
            <a:br>
              <a:rPr lang="en-US" dirty="0" smtClean="0">
                <a:latin typeface="Arial Unicode MS"/>
                <a:ea typeface="Calibri"/>
                <a:cs typeface="Times New Roman"/>
              </a:rPr>
            </a:br>
            <a:r>
              <a:rPr lang="en-US" dirty="0" smtClean="0">
                <a:latin typeface="Arial Unicode MS"/>
                <a:ea typeface="Calibri"/>
                <a:cs typeface="Times New Roman"/>
              </a:rPr>
              <a:t>adoption</a:t>
            </a:r>
            <a:br>
              <a:rPr lang="en-US" dirty="0" smtClean="0">
                <a:latin typeface="Arial Unicode MS"/>
                <a:ea typeface="Calibri"/>
                <a:cs typeface="Times New Roman"/>
              </a:rPr>
            </a:br>
            <a:endParaRPr lang="en-US" dirty="0" smtClean="0">
              <a:latin typeface="Arial Unicode MS"/>
              <a:ea typeface="Calibri"/>
              <a:cs typeface="Times New Roman"/>
            </a:endParaRPr>
          </a:p>
          <a:p>
            <a:pPr>
              <a:lnSpc>
                <a:spcPct val="115000"/>
              </a:lnSpc>
              <a:spcBef>
                <a:spcPts val="0"/>
              </a:spcBef>
              <a:spcAft>
                <a:spcPts val="1000"/>
              </a:spcAft>
            </a:pPr>
            <a:r>
              <a:rPr lang="en-US" sz="2800" dirty="0">
                <a:latin typeface="Arial Unicode MS"/>
              </a:rPr>
              <a:t>Inspection targeting population expanded to include EPA RMP Program 1 and 2 sites</a:t>
            </a:r>
            <a:r>
              <a:rPr lang="en-US" sz="2800" dirty="0" smtClean="0">
                <a:latin typeface="Arial Unicode MS"/>
              </a:rPr>
              <a:t>.</a:t>
            </a:r>
          </a:p>
          <a:p>
            <a:pPr lvl="1">
              <a:lnSpc>
                <a:spcPct val="115000"/>
              </a:lnSpc>
              <a:spcBef>
                <a:spcPts val="0"/>
              </a:spcBef>
              <a:spcAft>
                <a:spcPts val="1000"/>
              </a:spcAft>
            </a:pPr>
            <a:r>
              <a:rPr lang="en-US" sz="2400" dirty="0" smtClean="0">
                <a:latin typeface="Calibri"/>
                <a:ea typeface="Calibri"/>
                <a:cs typeface="Times New Roman"/>
              </a:rPr>
              <a:t>Inspection </a:t>
            </a:r>
            <a:r>
              <a:rPr lang="en-US" sz="2400" dirty="0">
                <a:latin typeface="Calibri"/>
                <a:ea typeface="Calibri"/>
                <a:cs typeface="Times New Roman"/>
              </a:rPr>
              <a:t>targeting system </a:t>
            </a:r>
            <a:r>
              <a:rPr lang="en-US" sz="2400" dirty="0" smtClean="0">
                <a:latin typeface="Calibri"/>
                <a:ea typeface="Calibri"/>
                <a:cs typeface="Times New Roman"/>
              </a:rPr>
              <a:t>set up such </a:t>
            </a:r>
            <a:r>
              <a:rPr lang="en-US" sz="2400" dirty="0">
                <a:latin typeface="Calibri"/>
                <a:ea typeface="Calibri"/>
                <a:cs typeface="Times New Roman"/>
              </a:rPr>
              <a:t>that no </a:t>
            </a:r>
            <a:r>
              <a:rPr lang="en-US" sz="2400" dirty="0" smtClean="0">
                <a:latin typeface="Calibri"/>
                <a:ea typeface="Calibri"/>
                <a:cs typeface="Times New Roman"/>
              </a:rPr>
              <a:t>RMP Program </a:t>
            </a:r>
            <a:r>
              <a:rPr lang="en-US" sz="2400" dirty="0">
                <a:latin typeface="Calibri"/>
                <a:ea typeface="Calibri"/>
                <a:cs typeface="Times New Roman"/>
              </a:rPr>
              <a:t>2 sites which include Ag ammonia are to be inspected under the CHEM </a:t>
            </a:r>
            <a:r>
              <a:rPr lang="en-US" sz="2400" dirty="0" smtClean="0">
                <a:latin typeface="Calibri"/>
                <a:ea typeface="Calibri"/>
                <a:cs typeface="Times New Roman"/>
              </a:rPr>
              <a:t>NEP</a:t>
            </a:r>
          </a:p>
        </p:txBody>
      </p:sp>
      <p:sp>
        <p:nvSpPr>
          <p:cNvPr id="4" name="Slide Number Placeholder 3"/>
          <p:cNvSpPr>
            <a:spLocks noGrp="1"/>
          </p:cNvSpPr>
          <p:nvPr>
            <p:ph type="sldNum" sz="quarter" idx="11"/>
          </p:nvPr>
        </p:nvSpPr>
        <p:spPr/>
        <p:txBody>
          <a:bodyPr/>
          <a:lstStyle/>
          <a:p>
            <a:fld id="{0FD9C315-5DB4-4B9C-9D67-7AC409648E11}" type="slidenum">
              <a:rPr lang="en-US" smtClean="0">
                <a:solidFill>
                  <a:srgbClr val="000000"/>
                </a:solidFill>
              </a:rPr>
              <a:pPr/>
              <a:t>8</a:t>
            </a:fld>
            <a:endParaRPr lang="en-US" dirty="0">
              <a:solidFill>
                <a:srgbClr val="000000"/>
              </a:solidFill>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181599" y="1981200"/>
            <a:ext cx="3506241" cy="2333244"/>
          </a:xfrm>
          <a:prstGeom prst="rect">
            <a:avLst/>
          </a:prstGeom>
        </p:spPr>
      </p:pic>
    </p:spTree>
    <p:extLst>
      <p:ext uri="{BB962C8B-B14F-4D97-AF65-F5344CB8AC3E}">
        <p14:creationId xmlns:p14="http://schemas.microsoft.com/office/powerpoint/2010/main" val="294981404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solidFill>
                  <a:srgbClr val="FFFFFF"/>
                </a:solidFill>
              </a:rPr>
              <a:t>CHEM NEP  </a:t>
            </a:r>
            <a:r>
              <a:rPr lang="en-US" altLang="en-US" dirty="0" smtClean="0">
                <a:solidFill>
                  <a:srgbClr val="FFFFFF"/>
                </a:solidFill>
              </a:rPr>
              <a:t>- Pyrotechnics</a:t>
            </a:r>
            <a:endParaRPr lang="en-US" sz="2000" dirty="0"/>
          </a:p>
        </p:txBody>
      </p:sp>
      <p:sp>
        <p:nvSpPr>
          <p:cNvPr id="3" name="Content Placeholder 2"/>
          <p:cNvSpPr>
            <a:spLocks noGrp="1"/>
          </p:cNvSpPr>
          <p:nvPr>
            <p:ph sz="half" idx="1"/>
          </p:nvPr>
        </p:nvSpPr>
        <p:spPr>
          <a:xfrm>
            <a:off x="457200" y="2286000"/>
            <a:ext cx="3124200" cy="4144963"/>
          </a:xfrm>
        </p:spPr>
        <p:txBody>
          <a:bodyPr/>
          <a:lstStyle/>
          <a:p>
            <a:pPr lvl="0">
              <a:lnSpc>
                <a:spcPct val="115000"/>
              </a:lnSpc>
              <a:spcBef>
                <a:spcPts val="0"/>
              </a:spcBef>
              <a:spcAft>
                <a:spcPts val="1000"/>
              </a:spcAft>
            </a:pPr>
            <a:r>
              <a:rPr lang="en-US" dirty="0">
                <a:solidFill>
                  <a:srgbClr val="000000"/>
                </a:solidFill>
                <a:latin typeface="Calibri"/>
                <a:ea typeface="Calibri"/>
                <a:cs typeface="Times New Roman"/>
              </a:rPr>
              <a:t>Clarified targeted population includes both  explosive and </a:t>
            </a:r>
            <a:r>
              <a:rPr lang="en-US" b="1" dirty="0">
                <a:solidFill>
                  <a:srgbClr val="0000FF"/>
                </a:solidFill>
                <a:latin typeface="Calibri"/>
                <a:ea typeface="Calibri"/>
                <a:cs typeface="Times New Roman"/>
              </a:rPr>
              <a:t>pyrotechnics</a:t>
            </a:r>
            <a:r>
              <a:rPr lang="en-US" dirty="0">
                <a:solidFill>
                  <a:srgbClr val="000000"/>
                </a:solidFill>
                <a:latin typeface="Calibri"/>
                <a:ea typeface="Calibri"/>
                <a:cs typeface="Times New Roman"/>
              </a:rPr>
              <a:t> manufacturing </a:t>
            </a:r>
            <a:r>
              <a:rPr lang="en-US" dirty="0" smtClean="0">
                <a:solidFill>
                  <a:srgbClr val="000000"/>
                </a:solidFill>
                <a:latin typeface="Calibri"/>
                <a:ea typeface="Calibri"/>
                <a:cs typeface="Times New Roman"/>
              </a:rPr>
              <a:t>facilities</a:t>
            </a:r>
          </a:p>
          <a:p>
            <a:pPr marL="0" lvl="0" indent="0">
              <a:lnSpc>
                <a:spcPct val="115000"/>
              </a:lnSpc>
              <a:spcBef>
                <a:spcPts val="0"/>
              </a:spcBef>
              <a:spcAft>
                <a:spcPts val="1000"/>
              </a:spcAft>
              <a:buNone/>
            </a:pPr>
            <a:endParaRPr lang="en-US" dirty="0">
              <a:solidFill>
                <a:srgbClr val="000000"/>
              </a:solidFill>
              <a:latin typeface="Calibri"/>
              <a:ea typeface="Calibri"/>
              <a:cs typeface="Times New Roman"/>
            </a:endParaRPr>
          </a:p>
          <a:p>
            <a:pPr marL="0" lvl="0" indent="0" fontAlgn="auto">
              <a:spcBef>
                <a:spcPts val="0"/>
              </a:spcBef>
              <a:spcAft>
                <a:spcPts val="0"/>
              </a:spcAft>
              <a:buNone/>
            </a:pPr>
            <a:endParaRPr lang="en-US" sz="4000" b="1" kern="1200" dirty="0">
              <a:solidFill>
                <a:srgbClr val="0000FF"/>
              </a:solidFill>
            </a:endParaRPr>
          </a:p>
          <a:p>
            <a:pPr marL="0" indent="0">
              <a:buNone/>
            </a:pPr>
            <a:endParaRPr lang="en-US" dirty="0"/>
          </a:p>
        </p:txBody>
      </p:sp>
      <p:pic>
        <p:nvPicPr>
          <p:cNvPr id="7" name="Content Placeholder 6"/>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563499" y="2362200"/>
            <a:ext cx="5580501" cy="3048000"/>
          </a:xfrm>
        </p:spPr>
      </p:pic>
      <p:sp>
        <p:nvSpPr>
          <p:cNvPr id="4" name="Slide Number Placeholder 3"/>
          <p:cNvSpPr>
            <a:spLocks noGrp="1"/>
          </p:cNvSpPr>
          <p:nvPr>
            <p:ph type="sldNum" sz="quarter" idx="10"/>
          </p:nvPr>
        </p:nvSpPr>
        <p:spPr>
          <a:xfrm>
            <a:off x="-609600" y="6477000"/>
            <a:ext cx="914400" cy="476250"/>
          </a:xfrm>
        </p:spPr>
        <p:txBody>
          <a:bodyPr/>
          <a:lstStyle/>
          <a:p>
            <a:fld id="{0FD9C315-5DB4-4B9C-9D67-7AC409648E11}" type="slidenum">
              <a:rPr lang="en-US" smtClean="0">
                <a:solidFill>
                  <a:srgbClr val="000000"/>
                </a:solidFill>
              </a:rPr>
              <a:pPr/>
              <a:t>9</a:t>
            </a:fld>
            <a:endParaRPr lang="en-US" dirty="0">
              <a:solidFill>
                <a:srgbClr val="000000"/>
              </a:solidFill>
            </a:endParaRPr>
          </a:p>
        </p:txBody>
      </p:sp>
    </p:spTree>
    <p:extLst>
      <p:ext uri="{BB962C8B-B14F-4D97-AF65-F5344CB8AC3E}">
        <p14:creationId xmlns:p14="http://schemas.microsoft.com/office/powerpoint/2010/main" val="3710450986"/>
      </p:ext>
    </p:extLst>
  </p:cSld>
  <p:clrMapOvr>
    <a:masterClrMapping/>
  </p:clrMapOvr>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6.jpeg"/></Relationships>
</file>

<file path=ppt/theme/theme1.xml><?xml version="1.0" encoding="utf-8"?>
<a:theme xmlns:a="http://schemas.openxmlformats.org/drawingml/2006/main" name="6_RedWhiteBlue Template">
  <a:themeElements>
    <a:clrScheme name="Custom 3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70C0"/>
      </a:hlink>
      <a:folHlink>
        <a:srgbClr val="92D05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Default Design">
  <a:themeElements>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1_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1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1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1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1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1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1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1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1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1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1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1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5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cap="flat" cmpd="sng" algn="ctr">
              <a:solidFill>
                <a:schemeClr val="tx1"/>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20000"/>
          </a:spcBef>
          <a:spcAft>
            <a:spcPct val="0"/>
          </a:spcAft>
          <a:buClrTx/>
          <a:buSzTx/>
          <a:buFontTx/>
          <a:buChar char="•"/>
          <a:tabLst/>
          <a:defRPr kumimoji="0" lang="en-US" altLang="en-US" sz="5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Elemental">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Solstice">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95000"/>
              </a:schemeClr>
            </a:gs>
            <a:gs pos="100000">
              <a:schemeClr val="phClr">
                <a:shade val="40000"/>
                <a:satMod val="180000"/>
              </a:schemeClr>
            </a:gs>
          </a:gsLst>
          <a:lin ang="5400000" scaled="0"/>
        </a:gradFill>
        <a:blipFill>
          <a:blip xmlns:r="http://schemas.openxmlformats.org/officeDocument/2006/relationships" r:embed="rId1">
            <a:duotone>
              <a:schemeClr val="phClr">
                <a:shade val="14000"/>
                <a:satMod val="280000"/>
              </a:schemeClr>
              <a:schemeClr val="phClr">
                <a:tint val="60000"/>
                <a:satMod val="120000"/>
              </a:schemeClr>
            </a:duotone>
          </a:blip>
          <a:stretch/>
        </a:blipFill>
      </a:bgFillStyleLst>
    </a:fmtScheme>
  </a:themeElements>
  <a:objectDefaults/>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829</TotalTime>
  <Words>1268</Words>
  <Application>Microsoft Office PowerPoint</Application>
  <PresentationFormat>On-screen Show (4:3)</PresentationFormat>
  <Paragraphs>308</Paragraphs>
  <Slides>22</Slides>
  <Notes>18</Notes>
  <HiddenSlides>0</HiddenSlides>
  <MMClips>0</MMClips>
  <ScaleCrop>false</ScaleCrop>
  <HeadingPairs>
    <vt:vector size="6" baseType="variant">
      <vt:variant>
        <vt:lpstr>Theme</vt:lpstr>
      </vt:variant>
      <vt:variant>
        <vt:i4>4</vt:i4>
      </vt:variant>
      <vt:variant>
        <vt:lpstr>Embedded OLE Servers</vt:lpstr>
      </vt:variant>
      <vt:variant>
        <vt:i4>1</vt:i4>
      </vt:variant>
      <vt:variant>
        <vt:lpstr>Slide Titles</vt:lpstr>
      </vt:variant>
      <vt:variant>
        <vt:i4>22</vt:i4>
      </vt:variant>
    </vt:vector>
  </HeadingPairs>
  <TitlesOfParts>
    <vt:vector size="27" baseType="lpstr">
      <vt:lpstr>6_RedWhiteBlue Template</vt:lpstr>
      <vt:lpstr>1_Default Design</vt:lpstr>
      <vt:lpstr>2_Default Design</vt:lpstr>
      <vt:lpstr>Elemental</vt:lpstr>
      <vt:lpstr>Acrobat Document</vt:lpstr>
      <vt:lpstr>CHEM NEP Update  Industry Outreach</vt:lpstr>
      <vt:lpstr>So We Don’t Experience This….</vt:lpstr>
      <vt:lpstr>We Updated This…….</vt:lpstr>
      <vt:lpstr>Overview</vt:lpstr>
      <vt:lpstr>CHEM NEP Update</vt:lpstr>
      <vt:lpstr> Biggest Change</vt:lpstr>
      <vt:lpstr>CHEM NEP - Refineries (Continued)</vt:lpstr>
      <vt:lpstr>CHEM NEP  (Continued)</vt:lpstr>
      <vt:lpstr>CHEM NEP  - Pyrotechnics</vt:lpstr>
      <vt:lpstr>CHEM NEP – Target Population</vt:lpstr>
      <vt:lpstr>CHEM NEP  (Continued)</vt:lpstr>
      <vt:lpstr>CHEM NEP – Tools for Expanded Inspections</vt:lpstr>
      <vt:lpstr>CHEM NEP – Dynamic Lists</vt:lpstr>
      <vt:lpstr>Dynamic List Utilization Depends on Type Facility</vt:lpstr>
      <vt:lpstr> CSHO Competencies</vt:lpstr>
      <vt:lpstr>Status of PSM Enforcement Memos</vt:lpstr>
      <vt:lpstr>PowerPoint Presentation</vt:lpstr>
      <vt:lpstr>PowerPoint Presentation</vt:lpstr>
      <vt:lpstr>PowerPoint Presentation</vt:lpstr>
      <vt:lpstr>PowerPoint Presentation</vt:lpstr>
      <vt:lpstr>PowerPoint Presentation</vt:lpstr>
      <vt:lpstr>     Questions?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Marshall, Mike - OSHA</dc:creator>
  <cp:lastModifiedBy>Marshall, Mike - OSHA</cp:lastModifiedBy>
  <cp:revision>37</cp:revision>
  <dcterms:created xsi:type="dcterms:W3CDTF">2017-05-16T18:28:55Z</dcterms:created>
  <dcterms:modified xsi:type="dcterms:W3CDTF">2017-06-09T18:12:23Z</dcterms:modified>
</cp:coreProperties>
</file>