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8" r:id="rId4"/>
    <p:sldId id="260" r:id="rId5"/>
    <p:sldId id="261" r:id="rId6"/>
    <p:sldId id="257" r:id="rId7"/>
    <p:sldId id="263" r:id="rId8"/>
    <p:sldId id="264" r:id="rId9"/>
    <p:sldId id="265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14"/>
    <p:restoredTop sz="94666"/>
  </p:normalViewPr>
  <p:slideViewPr>
    <p:cSldViewPr snapToGrid="0">
      <p:cViewPr varScale="1">
        <p:scale>
          <a:sx n="115" d="100"/>
          <a:sy n="115" d="100"/>
        </p:scale>
        <p:origin x="36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76957-2517-99A6-726B-6FE3955F2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0476B-9235-E98A-F27D-A434BC6E9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BCD94-7AAD-68C6-75C2-9BBBDFAC7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0E86F-1529-17EB-C885-0BF9E205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54B40-BCD8-CCB7-8559-A434A15B6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43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962A4-0109-9FF5-47CD-631B546F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88548E-A376-51D8-54AE-8CA1655A6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04EB3-A6B2-E5E5-FA97-20D46EF0C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FC0BCF-B948-369C-6C4E-C4FFF6725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0F226-1980-757A-3DA8-50EAFEAF6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19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279E0-FBA6-0E70-B349-A7124AD232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1AF040-AD50-CAD9-4A60-FB340AB1B3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09E8F-77C8-425D-3392-D30EF6F56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4C902-C4C7-3F3F-329E-41991CC08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0528E-A4CA-562E-9321-38B1A487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52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A42C5-C2CF-5864-7056-26205355C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419CC-B1E1-D2A2-BE9F-84096DDE3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041BE-EC80-92E2-2F21-4D012678D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53BB9-985F-D4BC-9D98-9B79FBEAF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327A4-B9A7-6F82-F1DA-BE119AC2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1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01C87-5045-EF66-B1D6-19093E10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28FE4-1825-C661-4647-32C8DA83C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EA79C-8B0E-AEA9-43DD-E8F9DF073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E147F8-94FD-519D-C3AB-4A0E9BDFE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7B227-083E-4A57-AFE1-66FA49E7B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9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4D35-3ACC-DFA1-35AB-60952691E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CBE08-8FF9-93B0-22A1-FEF584847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61A26-A690-F8BE-DA55-FEC66F39A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15C3F-1BAC-5173-7772-61852337E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21C25-EA29-28AE-E7CA-8215014C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AC185-6533-E648-6AE2-5EE942818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2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1AD23-1C86-A7AE-4DAE-5B1C554B7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7E75E-1098-671B-9BB3-CE9F70CBB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00FB6-DF01-9D51-4D83-ECD55CF64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75769A-B539-A060-FDC6-29BDEF04F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54EB43-EC6A-2B9D-329F-6AE7FFCBCC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0FF47C-1EEE-34CE-BBA3-9BA05EBD0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E4E903-A040-15D6-6A1B-A261A4D87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3929FA-EA01-4ECA-AFEA-2F8D8C9B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855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6A608-1632-7997-8B0C-21993E90F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75B4E-8FF8-0A86-4FD9-C3F3C8313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4B959A-87C4-3387-0162-0266F8F1F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CD560E-0E1C-1431-4183-C9156B87D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82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1767A8-5864-1633-3CF8-23C5F36FB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14EE20-1FD6-5C5E-3313-311673DF8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F94F4-C605-5A9D-84B0-8B296815D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56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DF84-F2F4-25DE-2A8C-41B64C220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82498-ED8F-5152-5CC6-F09C1C3AF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24F884-80A1-A44D-2F10-A22CD0CD7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38D1E9-8555-1784-F1EE-F13300D9D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CD56C4-8876-9084-2F3A-00AF14301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F88152-CB3D-4751-48C2-D4F03471F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31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4C252-CCAA-6CFF-5EF3-7069EBF80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69442B-33C1-CFA5-A633-826D2FF703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49C327-221C-C6D1-7C14-2BEB5E5EF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E4F05A-87D4-7E54-FB08-013076285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752E65-36A9-8487-E774-83662597B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1641B-3193-6877-7D86-5C5615610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25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32C386-8FD4-2FC8-6953-07C4E18D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2B4CB-20FC-8F1E-DE9D-CA63A1F64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92382"/>
            <a:ext cx="10515600" cy="4784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66B88-7D13-7CAF-5A60-2064915B17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B8F21-5467-B04A-BA9F-737B1AF5CE0A}" type="datetimeFigureOut">
              <a:rPr lang="en-US" smtClean="0"/>
              <a:t>7/24/22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488F-F573-0A63-317A-A23BB0C9E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BD533-FD33-B54C-F0CB-D774A63502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D721E-4B66-304A-A31C-8081AA875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C52FA4-EF20-2D9B-ECD7-DAB2A52A8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2160" y="1188637"/>
            <a:ext cx="3558691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 b="1" kern="1200" dirty="0">
                <a:solidFill>
                  <a:schemeClr val="tx1"/>
                </a:solidFill>
                <a:ea typeface="+mj-ea"/>
                <a:cs typeface="+mj-cs"/>
              </a:rPr>
              <a:t>Safety Engineering Series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68FE837D-3BDB-1849-9DCF-A4B74D2FE0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17697" y="2280429"/>
            <a:ext cx="5304943" cy="21108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PREVENT</a:t>
            </a:r>
            <a:r>
              <a:rPr lang="en-US" sz="2800" dirty="0"/>
              <a:t> – </a:t>
            </a:r>
            <a:r>
              <a:rPr lang="en-US" sz="2800" b="1" dirty="0">
                <a:solidFill>
                  <a:srgbClr val="FF9300"/>
                </a:solidFill>
              </a:rPr>
              <a:t>PROTECT</a:t>
            </a:r>
            <a:r>
              <a:rPr lang="en-US" sz="2800" dirty="0"/>
              <a:t>- </a:t>
            </a:r>
            <a:r>
              <a:rPr lang="en-US" sz="2800" b="1" dirty="0">
                <a:solidFill>
                  <a:srgbClr val="FF0000"/>
                </a:solidFill>
              </a:rPr>
              <a:t>MITIGATE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b="1" dirty="0"/>
              <a:t>Swiss Cheese Model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b="1" dirty="0"/>
              <a:t>Layers of Protection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b="1" dirty="0"/>
              <a:t>Hierarchy of Hazard Control Measures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95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F65E-EAC5-E6BE-6013-7A1A8D13A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 of Protection Layers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432011-594F-373D-01C1-D8D9F1938AEF}"/>
              </a:ext>
            </a:extLst>
          </p:cNvPr>
          <p:cNvSpPr txBox="1"/>
          <p:nvPr/>
        </p:nvSpPr>
        <p:spPr>
          <a:xfrm>
            <a:off x="453483" y="1059366"/>
            <a:ext cx="11285033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An Independent Layer of Protection is a </a:t>
            </a:r>
            <a:r>
              <a:rPr lang="en-US" sz="2800" b="1" dirty="0"/>
              <a:t>system</a:t>
            </a:r>
            <a:r>
              <a:rPr lang="en-US" sz="2800" dirty="0"/>
              <a:t>, </a:t>
            </a:r>
            <a:r>
              <a:rPr lang="en-US" sz="2800" b="1" dirty="0"/>
              <a:t>action</a:t>
            </a:r>
            <a:r>
              <a:rPr lang="en-US" sz="2800" dirty="0"/>
              <a:t>, or an </a:t>
            </a:r>
            <a:r>
              <a:rPr lang="en-US" sz="2800" b="1" dirty="0"/>
              <a:t>item</a:t>
            </a:r>
            <a:r>
              <a:rPr lang="en-US" sz="2800" dirty="0"/>
              <a:t> that mitigates the risk associated with a hazardous scenario. </a:t>
            </a:r>
          </a:p>
          <a:p>
            <a:pPr algn="ctr"/>
            <a:endParaRPr lang="en-US" sz="800" b="1" i="1" dirty="0">
              <a:solidFill>
                <a:srgbClr val="FF0000"/>
              </a:solidFill>
            </a:endParaRPr>
          </a:p>
          <a:p>
            <a:pPr algn="ctr"/>
            <a:r>
              <a:rPr lang="en-US" sz="2400" b="1" i="1" dirty="0">
                <a:solidFill>
                  <a:srgbClr val="FF0000"/>
                </a:solidFill>
              </a:rPr>
              <a:t>All Independent Layers of Protection are safeguards, </a:t>
            </a:r>
          </a:p>
          <a:p>
            <a:pPr algn="ctr"/>
            <a:r>
              <a:rPr lang="en-US" sz="2400" b="1" i="1" dirty="0">
                <a:solidFill>
                  <a:srgbClr val="FF0000"/>
                </a:solidFill>
              </a:rPr>
              <a:t>but NOT all safeguards are Independent Layers of Protection! 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800" dirty="0"/>
          </a:p>
          <a:p>
            <a:endParaRPr lang="en-US" sz="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By default, the following criteria are required to be</a:t>
            </a:r>
            <a:r>
              <a:rPr lang="en-US" sz="2800" b="1" dirty="0">
                <a:solidFill>
                  <a:srgbClr val="0432FF"/>
                </a:solidFill>
              </a:rPr>
              <a:t> TRUE </a:t>
            </a:r>
            <a:r>
              <a:rPr lang="en-US" sz="2800" dirty="0"/>
              <a:t>for a safeguard to be considered as an Independent Protection Layer (IPL):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safeguard must be </a:t>
            </a:r>
            <a:r>
              <a:rPr lang="en-US" sz="2400" b="1" dirty="0"/>
              <a:t>independent</a:t>
            </a:r>
            <a:r>
              <a:rPr lang="en-US" sz="2400" dirty="0"/>
              <a:t> </a:t>
            </a:r>
            <a:r>
              <a:rPr lang="en-US" sz="2400" b="1" dirty="0"/>
              <a:t>of the initiating event </a:t>
            </a:r>
            <a:r>
              <a:rPr lang="en-US" sz="2400" dirty="0"/>
              <a:t>such that a failure associated with the risk will not cause the safeguard to fail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safeguard must be testable and verifiable (e.g., a risk-based inspection)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safeguard must be specific in </a:t>
            </a:r>
            <a:r>
              <a:rPr lang="en-US" sz="2400" b="1" dirty="0"/>
              <a:t>detecting a potential hazard and taking action </a:t>
            </a:r>
            <a:r>
              <a:rPr lang="en-US" sz="2400" dirty="0"/>
              <a:t>to prevent the hazard from occurring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The safeguard must be capable and available at least 90% of the time</a:t>
            </a:r>
          </a:p>
        </p:txBody>
      </p:sp>
    </p:spTree>
    <p:extLst>
      <p:ext uri="{BB962C8B-B14F-4D97-AF65-F5344CB8AC3E}">
        <p14:creationId xmlns:p14="http://schemas.microsoft.com/office/powerpoint/2010/main" val="1311799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roup 182">
            <a:extLst>
              <a:ext uri="{FF2B5EF4-FFF2-40B4-BE49-F238E27FC236}">
                <a16:creationId xmlns:a16="http://schemas.microsoft.com/office/drawing/2014/main" id="{70B31F25-2404-0A87-7171-D31333C45868}"/>
              </a:ext>
            </a:extLst>
          </p:cNvPr>
          <p:cNvGrpSpPr/>
          <p:nvPr/>
        </p:nvGrpSpPr>
        <p:grpSpPr>
          <a:xfrm>
            <a:off x="503583" y="180489"/>
            <a:ext cx="11158502" cy="5635455"/>
            <a:chOff x="503583" y="180489"/>
            <a:chExt cx="11158502" cy="563545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FC95237-0F1C-3ADF-2D92-E7C5FD438432}"/>
                </a:ext>
              </a:extLst>
            </p:cNvPr>
            <p:cNvGrpSpPr/>
            <p:nvPr/>
          </p:nvGrpSpPr>
          <p:grpSpPr>
            <a:xfrm>
              <a:off x="2578283" y="2621060"/>
              <a:ext cx="1635508" cy="1543065"/>
              <a:chOff x="2578283" y="3230661"/>
              <a:chExt cx="1635508" cy="1543065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B5459C7-DDA6-DDDF-AD49-18E8FE1FC053}"/>
                  </a:ext>
                </a:extLst>
              </p:cNvPr>
              <p:cNvGrpSpPr/>
              <p:nvPr/>
            </p:nvGrpSpPr>
            <p:grpSpPr>
              <a:xfrm>
                <a:off x="2578283" y="3230661"/>
                <a:ext cx="1235471" cy="1543065"/>
                <a:chOff x="2800895" y="3230661"/>
                <a:chExt cx="1235471" cy="1543065"/>
              </a:xfrm>
            </p:grpSpPr>
            <p:sp>
              <p:nvSpPr>
                <p:cNvPr id="13" name="Freeform 80">
                  <a:extLst>
                    <a:ext uri="{FF2B5EF4-FFF2-40B4-BE49-F238E27FC236}">
                      <a16:creationId xmlns:a16="http://schemas.microsoft.com/office/drawing/2014/main" id="{91E214F7-A1B9-A156-0CAF-8A63D8AC6B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0895" y="4650872"/>
                  <a:ext cx="827101" cy="122854"/>
                </a:xfrm>
                <a:custGeom>
                  <a:avLst/>
                  <a:gdLst>
                    <a:gd name="T0" fmla="*/ 353 w 353"/>
                    <a:gd name="T1" fmla="*/ 0 h 53"/>
                    <a:gd name="T2" fmla="*/ 2 w 353"/>
                    <a:gd name="T3" fmla="*/ 0 h 53"/>
                    <a:gd name="T4" fmla="*/ 4 w 353"/>
                    <a:gd name="T5" fmla="*/ 53 h 53"/>
                    <a:gd name="T6" fmla="*/ 353 w 353"/>
                    <a:gd name="T7" fmla="*/ 53 h 53"/>
                    <a:gd name="T8" fmla="*/ 353 w 353"/>
                    <a:gd name="T9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3" h="53">
                      <a:moveTo>
                        <a:pt x="353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14"/>
                        <a:pt x="0" y="32"/>
                        <a:pt x="4" y="53"/>
                      </a:cubicBezTo>
                      <a:cubicBezTo>
                        <a:pt x="353" y="53"/>
                        <a:pt x="353" y="53"/>
                        <a:pt x="353" y="53"/>
                      </a:cubicBezTo>
                      <a:lnTo>
                        <a:pt x="353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 103">
                  <a:extLst>
                    <a:ext uri="{FF2B5EF4-FFF2-40B4-BE49-F238E27FC236}">
                      <a16:creationId xmlns:a16="http://schemas.microsoft.com/office/drawing/2014/main" id="{92AA36F3-C72C-F99E-708C-DFD8C82B64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03884" y="3230661"/>
                  <a:ext cx="132482" cy="414589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3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5" y="0"/>
                        <a:pt x="3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3"/>
                      </a:cubicBezTo>
                      <a:cubicBezTo>
                        <a:pt x="3" y="173"/>
                        <a:pt x="5" y="173"/>
                        <a:pt x="7" y="173"/>
                      </a:cubicBezTo>
                      <a:cubicBezTo>
                        <a:pt x="34" y="173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2" name="Freeform 80">
                <a:extLst>
                  <a:ext uri="{FF2B5EF4-FFF2-40B4-BE49-F238E27FC236}">
                    <a16:creationId xmlns:a16="http://schemas.microsoft.com/office/drawing/2014/main" id="{961F37A8-352B-87BB-3481-7D37579957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6690" y="4648790"/>
                <a:ext cx="827101" cy="122854"/>
              </a:xfrm>
              <a:custGeom>
                <a:avLst/>
                <a:gdLst>
                  <a:gd name="T0" fmla="*/ 353 w 353"/>
                  <a:gd name="T1" fmla="*/ 0 h 53"/>
                  <a:gd name="T2" fmla="*/ 2 w 353"/>
                  <a:gd name="T3" fmla="*/ 0 h 53"/>
                  <a:gd name="T4" fmla="*/ 4 w 353"/>
                  <a:gd name="T5" fmla="*/ 53 h 53"/>
                  <a:gd name="T6" fmla="*/ 353 w 353"/>
                  <a:gd name="T7" fmla="*/ 53 h 53"/>
                  <a:gd name="T8" fmla="*/ 353 w 353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3" h="53">
                    <a:moveTo>
                      <a:pt x="35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4"/>
                      <a:pt x="0" y="32"/>
                      <a:pt x="4" y="53"/>
                    </a:cubicBezTo>
                    <a:cubicBezTo>
                      <a:pt x="353" y="53"/>
                      <a:pt x="353" y="53"/>
                      <a:pt x="353" y="53"/>
                    </a:cubicBezTo>
                    <a:lnTo>
                      <a:pt x="35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36D1E4D-9D44-9A55-14A0-285C9E90CD80}"/>
                </a:ext>
              </a:extLst>
            </p:cNvPr>
            <p:cNvGrpSpPr/>
            <p:nvPr/>
          </p:nvGrpSpPr>
          <p:grpSpPr>
            <a:xfrm>
              <a:off x="597994" y="3219110"/>
              <a:ext cx="1938831" cy="1777718"/>
              <a:chOff x="597994" y="3760766"/>
              <a:chExt cx="1938831" cy="1777718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7019CE80-36C7-B3BE-2C6D-91675F137C3C}"/>
                  </a:ext>
                </a:extLst>
              </p:cNvPr>
              <p:cNvGrpSpPr/>
              <p:nvPr/>
            </p:nvGrpSpPr>
            <p:grpSpPr>
              <a:xfrm>
                <a:off x="597994" y="4897700"/>
                <a:ext cx="1307200" cy="640784"/>
                <a:chOff x="981075" y="4159250"/>
                <a:chExt cx="1133475" cy="555625"/>
              </a:xfrm>
            </p:grpSpPr>
            <p:sp>
              <p:nvSpPr>
                <p:cNvPr id="34" name="Rectangle 81">
                  <a:extLst>
                    <a:ext uri="{FF2B5EF4-FFF2-40B4-BE49-F238E27FC236}">
                      <a16:creationId xmlns:a16="http://schemas.microsoft.com/office/drawing/2014/main" id="{4C57FA9D-53A1-5B1B-FAF4-B6539E1939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1075" y="4276725"/>
                  <a:ext cx="1006475" cy="43815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Freeform 82">
                  <a:extLst>
                    <a:ext uri="{FF2B5EF4-FFF2-40B4-BE49-F238E27FC236}">
                      <a16:creationId xmlns:a16="http://schemas.microsoft.com/office/drawing/2014/main" id="{78D9FC54-4601-42FC-0B09-EE28E2A9BC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7550" y="4159250"/>
                  <a:ext cx="127000" cy="555625"/>
                </a:xfrm>
                <a:custGeom>
                  <a:avLst/>
                  <a:gdLst>
                    <a:gd name="T0" fmla="*/ 80 w 80"/>
                    <a:gd name="T1" fmla="*/ 276 h 350"/>
                    <a:gd name="T2" fmla="*/ 0 w 80"/>
                    <a:gd name="T3" fmla="*/ 350 h 350"/>
                    <a:gd name="T4" fmla="*/ 0 w 80"/>
                    <a:gd name="T5" fmla="*/ 74 h 350"/>
                    <a:gd name="T6" fmla="*/ 80 w 80"/>
                    <a:gd name="T7" fmla="*/ 0 h 350"/>
                    <a:gd name="T8" fmla="*/ 80 w 80"/>
                    <a:gd name="T9" fmla="*/ 276 h 3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0" h="350">
                      <a:moveTo>
                        <a:pt x="80" y="276"/>
                      </a:moveTo>
                      <a:lnTo>
                        <a:pt x="0" y="350"/>
                      </a:lnTo>
                      <a:lnTo>
                        <a:pt x="0" y="74"/>
                      </a:lnTo>
                      <a:lnTo>
                        <a:pt x="80" y="0"/>
                      </a:lnTo>
                      <a:lnTo>
                        <a:pt x="80" y="27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Freeform 83">
                  <a:extLst>
                    <a:ext uri="{FF2B5EF4-FFF2-40B4-BE49-F238E27FC236}">
                      <a16:creationId xmlns:a16="http://schemas.microsoft.com/office/drawing/2014/main" id="{7D1BA5C9-C43C-86DA-0CC3-2C54A7E68E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1075" y="4159250"/>
                  <a:ext cx="1133475" cy="117475"/>
                </a:xfrm>
                <a:custGeom>
                  <a:avLst/>
                  <a:gdLst>
                    <a:gd name="T0" fmla="*/ 634 w 714"/>
                    <a:gd name="T1" fmla="*/ 74 h 74"/>
                    <a:gd name="T2" fmla="*/ 0 w 714"/>
                    <a:gd name="T3" fmla="*/ 74 h 74"/>
                    <a:gd name="T4" fmla="*/ 80 w 714"/>
                    <a:gd name="T5" fmla="*/ 0 h 74"/>
                    <a:gd name="T6" fmla="*/ 714 w 714"/>
                    <a:gd name="T7" fmla="*/ 0 h 74"/>
                    <a:gd name="T8" fmla="*/ 634 w 714"/>
                    <a:gd name="T9" fmla="*/ 74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4" h="74">
                      <a:moveTo>
                        <a:pt x="634" y="74"/>
                      </a:moveTo>
                      <a:lnTo>
                        <a:pt x="0" y="74"/>
                      </a:lnTo>
                      <a:lnTo>
                        <a:pt x="80" y="0"/>
                      </a:lnTo>
                      <a:lnTo>
                        <a:pt x="714" y="0"/>
                      </a:lnTo>
                      <a:lnTo>
                        <a:pt x="634" y="74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0AB99FA6-1010-7E0F-B775-1F65125AA12F}"/>
                  </a:ext>
                </a:extLst>
              </p:cNvPr>
              <p:cNvGrpSpPr/>
              <p:nvPr/>
            </p:nvGrpSpPr>
            <p:grpSpPr>
              <a:xfrm>
                <a:off x="1227793" y="4331979"/>
                <a:ext cx="1309032" cy="642616"/>
                <a:chOff x="1527175" y="3668713"/>
                <a:chExt cx="1135063" cy="557213"/>
              </a:xfrm>
            </p:grpSpPr>
            <p:sp>
              <p:nvSpPr>
                <p:cNvPr id="31" name="Rectangle 84">
                  <a:extLst>
                    <a:ext uri="{FF2B5EF4-FFF2-40B4-BE49-F238E27FC236}">
                      <a16:creationId xmlns:a16="http://schemas.microsoft.com/office/drawing/2014/main" id="{B8E13FBA-F141-5F09-1A24-E4B0135E4B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7175" y="3786188"/>
                  <a:ext cx="1008063" cy="4397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Freeform 85">
                  <a:extLst>
                    <a:ext uri="{FF2B5EF4-FFF2-40B4-BE49-F238E27FC236}">
                      <a16:creationId xmlns:a16="http://schemas.microsoft.com/office/drawing/2014/main" id="{BDA86233-C010-0378-8790-DA56CB7BD7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35238" y="3668713"/>
                  <a:ext cx="127000" cy="557213"/>
                </a:xfrm>
                <a:custGeom>
                  <a:avLst/>
                  <a:gdLst>
                    <a:gd name="T0" fmla="*/ 80 w 80"/>
                    <a:gd name="T1" fmla="*/ 276 h 351"/>
                    <a:gd name="T2" fmla="*/ 0 w 80"/>
                    <a:gd name="T3" fmla="*/ 351 h 351"/>
                    <a:gd name="T4" fmla="*/ 0 w 80"/>
                    <a:gd name="T5" fmla="*/ 74 h 351"/>
                    <a:gd name="T6" fmla="*/ 80 w 80"/>
                    <a:gd name="T7" fmla="*/ 0 h 351"/>
                    <a:gd name="T8" fmla="*/ 80 w 80"/>
                    <a:gd name="T9" fmla="*/ 276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0" h="351">
                      <a:moveTo>
                        <a:pt x="80" y="276"/>
                      </a:moveTo>
                      <a:lnTo>
                        <a:pt x="0" y="351"/>
                      </a:lnTo>
                      <a:lnTo>
                        <a:pt x="0" y="74"/>
                      </a:lnTo>
                      <a:lnTo>
                        <a:pt x="80" y="0"/>
                      </a:lnTo>
                      <a:lnTo>
                        <a:pt x="80" y="27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Freeform 86">
                  <a:extLst>
                    <a:ext uri="{FF2B5EF4-FFF2-40B4-BE49-F238E27FC236}">
                      <a16:creationId xmlns:a16="http://schemas.microsoft.com/office/drawing/2014/main" id="{5DE00C3C-9872-FC9A-8750-0831F9E8E2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7175" y="3668713"/>
                  <a:ext cx="1135063" cy="117475"/>
                </a:xfrm>
                <a:custGeom>
                  <a:avLst/>
                  <a:gdLst>
                    <a:gd name="T0" fmla="*/ 635 w 715"/>
                    <a:gd name="T1" fmla="*/ 74 h 74"/>
                    <a:gd name="T2" fmla="*/ 0 w 715"/>
                    <a:gd name="T3" fmla="*/ 74 h 74"/>
                    <a:gd name="T4" fmla="*/ 80 w 715"/>
                    <a:gd name="T5" fmla="*/ 0 h 74"/>
                    <a:gd name="T6" fmla="*/ 715 w 715"/>
                    <a:gd name="T7" fmla="*/ 0 h 74"/>
                    <a:gd name="T8" fmla="*/ 635 w 715"/>
                    <a:gd name="T9" fmla="*/ 74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5" h="74">
                      <a:moveTo>
                        <a:pt x="635" y="74"/>
                      </a:moveTo>
                      <a:lnTo>
                        <a:pt x="0" y="74"/>
                      </a:lnTo>
                      <a:lnTo>
                        <a:pt x="80" y="0"/>
                      </a:lnTo>
                      <a:lnTo>
                        <a:pt x="715" y="0"/>
                      </a:lnTo>
                      <a:lnTo>
                        <a:pt x="635" y="74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3EDF7D92-0AC1-0B7F-6237-746C17B7BDE6}"/>
                  </a:ext>
                </a:extLst>
              </p:cNvPr>
              <p:cNvGrpSpPr/>
              <p:nvPr/>
            </p:nvGrpSpPr>
            <p:grpSpPr>
              <a:xfrm>
                <a:off x="781075" y="3760766"/>
                <a:ext cx="1309032" cy="642616"/>
                <a:chOff x="1139825" y="3173413"/>
                <a:chExt cx="1135063" cy="557213"/>
              </a:xfrm>
            </p:grpSpPr>
            <p:sp>
              <p:nvSpPr>
                <p:cNvPr id="28" name="Rectangle 87">
                  <a:extLst>
                    <a:ext uri="{FF2B5EF4-FFF2-40B4-BE49-F238E27FC236}">
                      <a16:creationId xmlns:a16="http://schemas.microsoft.com/office/drawing/2014/main" id="{46AAEA55-5EA6-8A19-360E-706CE9705D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39825" y="3292475"/>
                  <a:ext cx="1008063" cy="43815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88">
                  <a:extLst>
                    <a:ext uri="{FF2B5EF4-FFF2-40B4-BE49-F238E27FC236}">
                      <a16:creationId xmlns:a16="http://schemas.microsoft.com/office/drawing/2014/main" id="{3621951C-1E62-5A1D-3CC0-11810507A3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7888" y="3173413"/>
                  <a:ext cx="127000" cy="557213"/>
                </a:xfrm>
                <a:custGeom>
                  <a:avLst/>
                  <a:gdLst>
                    <a:gd name="T0" fmla="*/ 80 w 80"/>
                    <a:gd name="T1" fmla="*/ 277 h 351"/>
                    <a:gd name="T2" fmla="*/ 0 w 80"/>
                    <a:gd name="T3" fmla="*/ 351 h 351"/>
                    <a:gd name="T4" fmla="*/ 0 w 80"/>
                    <a:gd name="T5" fmla="*/ 75 h 351"/>
                    <a:gd name="T6" fmla="*/ 80 w 80"/>
                    <a:gd name="T7" fmla="*/ 0 h 351"/>
                    <a:gd name="T8" fmla="*/ 80 w 80"/>
                    <a:gd name="T9" fmla="*/ 277 h 3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0" h="351">
                      <a:moveTo>
                        <a:pt x="80" y="277"/>
                      </a:moveTo>
                      <a:lnTo>
                        <a:pt x="0" y="351"/>
                      </a:lnTo>
                      <a:lnTo>
                        <a:pt x="0" y="75"/>
                      </a:lnTo>
                      <a:lnTo>
                        <a:pt x="80" y="0"/>
                      </a:lnTo>
                      <a:lnTo>
                        <a:pt x="80" y="27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 89">
                  <a:extLst>
                    <a:ext uri="{FF2B5EF4-FFF2-40B4-BE49-F238E27FC236}">
                      <a16:creationId xmlns:a16="http://schemas.microsoft.com/office/drawing/2014/main" id="{2E0AB654-FE1B-CD4A-15A2-CFC2E462D4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9825" y="3173413"/>
                  <a:ext cx="1135063" cy="119063"/>
                </a:xfrm>
                <a:custGeom>
                  <a:avLst/>
                  <a:gdLst>
                    <a:gd name="T0" fmla="*/ 635 w 715"/>
                    <a:gd name="T1" fmla="*/ 75 h 75"/>
                    <a:gd name="T2" fmla="*/ 0 w 715"/>
                    <a:gd name="T3" fmla="*/ 75 h 75"/>
                    <a:gd name="T4" fmla="*/ 80 w 715"/>
                    <a:gd name="T5" fmla="*/ 0 h 75"/>
                    <a:gd name="T6" fmla="*/ 715 w 715"/>
                    <a:gd name="T7" fmla="*/ 0 h 75"/>
                    <a:gd name="T8" fmla="*/ 635 w 715"/>
                    <a:gd name="T9" fmla="*/ 75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5" h="75">
                      <a:moveTo>
                        <a:pt x="635" y="75"/>
                      </a:moveTo>
                      <a:lnTo>
                        <a:pt x="0" y="75"/>
                      </a:lnTo>
                      <a:lnTo>
                        <a:pt x="80" y="0"/>
                      </a:lnTo>
                      <a:lnTo>
                        <a:pt x="715" y="0"/>
                      </a:lnTo>
                      <a:lnTo>
                        <a:pt x="635" y="75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E6D5980-A6CD-A830-C812-1EEE0D0287B6}"/>
                  </a:ext>
                </a:extLst>
              </p:cNvPr>
              <p:cNvSpPr txBox="1"/>
              <p:nvPr/>
            </p:nvSpPr>
            <p:spPr>
              <a:xfrm>
                <a:off x="881912" y="3891216"/>
                <a:ext cx="9573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Road </a:t>
                </a:r>
              </a:p>
              <a:p>
                <a:pPr algn="ctr"/>
                <a:r>
                  <a:rPr lang="en-US" sz="120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Conditions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C5DDBD1-ACB9-46EF-CB29-DB58512E52A5}"/>
                  </a:ext>
                </a:extLst>
              </p:cNvPr>
              <p:cNvSpPr txBox="1"/>
              <p:nvPr/>
            </p:nvSpPr>
            <p:spPr>
              <a:xfrm>
                <a:off x="1306281" y="4487651"/>
                <a:ext cx="10359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Driver(s) </a:t>
                </a:r>
              </a:p>
              <a:p>
                <a:pPr algn="ctr"/>
                <a:r>
                  <a:rPr lang="en-US" sz="120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Distractions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85EA6D0-B57E-351B-FE7D-89C11D28781F}"/>
                  </a:ext>
                </a:extLst>
              </p:cNvPr>
              <p:cNvSpPr txBox="1"/>
              <p:nvPr/>
            </p:nvSpPr>
            <p:spPr>
              <a:xfrm>
                <a:off x="751769" y="5054999"/>
                <a:ext cx="8947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Unsafe </a:t>
                </a:r>
              </a:p>
              <a:p>
                <a:pPr algn="ctr"/>
                <a:r>
                  <a:rPr lang="en-US" sz="120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Behaviors</a:t>
                </a:r>
              </a:p>
            </p:txBody>
          </p:sp>
        </p:grpSp>
        <p:sp>
          <p:nvSpPr>
            <p:cNvPr id="37" name="Left Brace 36">
              <a:extLst>
                <a:ext uri="{FF2B5EF4-FFF2-40B4-BE49-F238E27FC236}">
                  <a16:creationId xmlns:a16="http://schemas.microsoft.com/office/drawing/2014/main" id="{16939933-ED75-AFEC-C424-CBCA7C7501A7}"/>
                </a:ext>
              </a:extLst>
            </p:cNvPr>
            <p:cNvSpPr/>
            <p:nvPr/>
          </p:nvSpPr>
          <p:spPr>
            <a:xfrm rot="16200000" flipH="1" flipV="1">
              <a:off x="5914286" y="-1965193"/>
              <a:ext cx="358970" cy="6120048"/>
            </a:xfrm>
            <a:prstGeom prst="leftBrace">
              <a:avLst>
                <a:gd name="adj1" fmla="val 46753"/>
                <a:gd name="adj2" fmla="val 50000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5227608-1B27-FBD7-FFB6-4076C0566FA9}"/>
                </a:ext>
              </a:extLst>
            </p:cNvPr>
            <p:cNvSpPr txBox="1"/>
            <p:nvPr/>
          </p:nvSpPr>
          <p:spPr>
            <a:xfrm>
              <a:off x="2651788" y="180489"/>
              <a:ext cx="5892980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>
                <a:defRPr/>
              </a:pPr>
              <a:r>
                <a:rPr lang="en-US" sz="2800" b="1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Anatomy of an Event</a:t>
              </a:r>
            </a:p>
          </p:txBody>
        </p:sp>
        <p:sp>
          <p:nvSpPr>
            <p:cNvPr id="39" name="Left Brace 38">
              <a:extLst>
                <a:ext uri="{FF2B5EF4-FFF2-40B4-BE49-F238E27FC236}">
                  <a16:creationId xmlns:a16="http://schemas.microsoft.com/office/drawing/2014/main" id="{660572A7-E79D-18FA-BB85-1B5057A7A4F6}"/>
                </a:ext>
              </a:extLst>
            </p:cNvPr>
            <p:cNvSpPr/>
            <p:nvPr/>
          </p:nvSpPr>
          <p:spPr>
            <a:xfrm rot="16200000" flipV="1">
              <a:off x="4389581" y="4007614"/>
              <a:ext cx="288322" cy="2360267"/>
            </a:xfrm>
            <a:prstGeom prst="leftBrace">
              <a:avLst>
                <a:gd name="adj1" fmla="val 46753"/>
                <a:gd name="adj2" fmla="val 50000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B701056-45F4-03F5-AEAE-874FAC08A7DB}"/>
                </a:ext>
              </a:extLst>
            </p:cNvPr>
            <p:cNvSpPr txBox="1"/>
            <p:nvPr/>
          </p:nvSpPr>
          <p:spPr>
            <a:xfrm>
              <a:off x="3493504" y="5411671"/>
              <a:ext cx="2080475" cy="40011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>
                <a:defRPr/>
              </a:pPr>
              <a:r>
                <a:rPr lang="en-US" sz="2000" b="1" kern="0">
                  <a:solidFill>
                    <a:srgbClr val="00B05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PREVENTION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DE681BF-25ED-9B50-646F-44730414CC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47513" y="1947544"/>
              <a:ext cx="0" cy="35688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EAAFDB4-4C14-52A5-3726-93CF0C4855A3}"/>
                </a:ext>
              </a:extLst>
            </p:cNvPr>
            <p:cNvSpPr txBox="1"/>
            <p:nvPr/>
          </p:nvSpPr>
          <p:spPr>
            <a:xfrm>
              <a:off x="3241716" y="1423838"/>
              <a:ext cx="9893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Roadway </a:t>
              </a:r>
            </a:p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Design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A015775-0A64-9393-58AA-18424575A196}"/>
                </a:ext>
              </a:extLst>
            </p:cNvPr>
            <p:cNvSpPr txBox="1"/>
            <p:nvPr/>
          </p:nvSpPr>
          <p:spPr>
            <a:xfrm>
              <a:off x="3853003" y="1821804"/>
              <a:ext cx="8912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Traffic</a:t>
              </a:r>
            </a:p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Controls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DB75D02-FB8B-09A9-2CFB-DDC2EB88E25B}"/>
                </a:ext>
              </a:extLst>
            </p:cNvPr>
            <p:cNvCxnSpPr/>
            <p:nvPr/>
          </p:nvCxnSpPr>
          <p:spPr>
            <a:xfrm flipV="1">
              <a:off x="4468884" y="2237280"/>
              <a:ext cx="0" cy="1342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6207DF4-E8F0-59AB-4071-0F27D432BAD5}"/>
                </a:ext>
              </a:extLst>
            </p:cNvPr>
            <p:cNvSpPr txBox="1"/>
            <p:nvPr/>
          </p:nvSpPr>
          <p:spPr>
            <a:xfrm>
              <a:off x="4364022" y="1264481"/>
              <a:ext cx="9573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Training/</a:t>
              </a:r>
            </a:p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Licensing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16C31C9-712B-24B8-CED4-07A436BF205D}"/>
                </a:ext>
              </a:extLst>
            </p:cNvPr>
            <p:cNvSpPr txBox="1"/>
            <p:nvPr/>
          </p:nvSpPr>
          <p:spPr>
            <a:xfrm>
              <a:off x="6699554" y="1661871"/>
              <a:ext cx="95250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Seatbelts</a:t>
              </a:r>
            </a:p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Airbags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F4DA38B-5987-BC5E-01F8-CE4D4C39317F}"/>
                </a:ext>
              </a:extLst>
            </p:cNvPr>
            <p:cNvGrpSpPr/>
            <p:nvPr/>
          </p:nvGrpSpPr>
          <p:grpSpPr>
            <a:xfrm>
              <a:off x="3285167" y="2419029"/>
              <a:ext cx="1414834" cy="1965662"/>
              <a:chOff x="3285167" y="3028630"/>
              <a:chExt cx="1414834" cy="1965662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A20AADF1-EE1F-003F-E5A5-BE07C0F9D683}"/>
                  </a:ext>
                </a:extLst>
              </p:cNvPr>
              <p:cNvGrpSpPr/>
              <p:nvPr/>
            </p:nvGrpSpPr>
            <p:grpSpPr>
              <a:xfrm>
                <a:off x="3285167" y="3028630"/>
                <a:ext cx="1226809" cy="1965662"/>
                <a:chOff x="4203700" y="2563812"/>
                <a:chExt cx="1125538" cy="1803400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53" name="Freeform 68">
                  <a:extLst>
                    <a:ext uri="{FF2B5EF4-FFF2-40B4-BE49-F238E27FC236}">
                      <a16:creationId xmlns:a16="http://schemas.microsoft.com/office/drawing/2014/main" id="{BE4F514D-98DD-3804-ED7C-517F9553135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203700" y="2563812"/>
                  <a:ext cx="1069975" cy="1803400"/>
                </a:xfrm>
                <a:custGeom>
                  <a:avLst/>
                  <a:gdLst>
                    <a:gd name="T0" fmla="*/ 248 w 497"/>
                    <a:gd name="T1" fmla="*/ 0 h 839"/>
                    <a:gd name="T2" fmla="*/ 0 w 497"/>
                    <a:gd name="T3" fmla="*/ 420 h 839"/>
                    <a:gd name="T4" fmla="*/ 248 w 497"/>
                    <a:gd name="T5" fmla="*/ 839 h 839"/>
                    <a:gd name="T6" fmla="*/ 497 w 497"/>
                    <a:gd name="T7" fmla="*/ 420 h 839"/>
                    <a:gd name="T8" fmla="*/ 248 w 497"/>
                    <a:gd name="T9" fmla="*/ 0 h 839"/>
                    <a:gd name="T10" fmla="*/ 120 w 497"/>
                    <a:gd name="T11" fmla="*/ 202 h 839"/>
                    <a:gd name="T12" fmla="*/ 163 w 497"/>
                    <a:gd name="T13" fmla="*/ 293 h 839"/>
                    <a:gd name="T14" fmla="*/ 120 w 497"/>
                    <a:gd name="T15" fmla="*/ 384 h 839"/>
                    <a:gd name="T16" fmla="*/ 76 w 497"/>
                    <a:gd name="T17" fmla="*/ 293 h 839"/>
                    <a:gd name="T18" fmla="*/ 120 w 497"/>
                    <a:gd name="T19" fmla="*/ 202 h 839"/>
                    <a:gd name="T20" fmla="*/ 113 w 497"/>
                    <a:gd name="T21" fmla="*/ 574 h 839"/>
                    <a:gd name="T22" fmla="*/ 72 w 497"/>
                    <a:gd name="T23" fmla="*/ 488 h 839"/>
                    <a:gd name="T24" fmla="*/ 113 w 497"/>
                    <a:gd name="T25" fmla="*/ 402 h 839"/>
                    <a:gd name="T26" fmla="*/ 153 w 497"/>
                    <a:gd name="T27" fmla="*/ 488 h 839"/>
                    <a:gd name="T28" fmla="*/ 113 w 497"/>
                    <a:gd name="T29" fmla="*/ 574 h 839"/>
                    <a:gd name="T30" fmla="*/ 180 w 497"/>
                    <a:gd name="T31" fmla="*/ 737 h 839"/>
                    <a:gd name="T32" fmla="*/ 139 w 497"/>
                    <a:gd name="T33" fmla="*/ 651 h 839"/>
                    <a:gd name="T34" fmla="*/ 180 w 497"/>
                    <a:gd name="T35" fmla="*/ 565 h 839"/>
                    <a:gd name="T36" fmla="*/ 221 w 497"/>
                    <a:gd name="T37" fmla="*/ 651 h 839"/>
                    <a:gd name="T38" fmla="*/ 180 w 497"/>
                    <a:gd name="T39" fmla="*/ 737 h 839"/>
                    <a:gd name="T40" fmla="*/ 291 w 497"/>
                    <a:gd name="T41" fmla="*/ 799 h 839"/>
                    <a:gd name="T42" fmla="*/ 250 w 497"/>
                    <a:gd name="T43" fmla="*/ 713 h 839"/>
                    <a:gd name="T44" fmla="*/ 291 w 497"/>
                    <a:gd name="T45" fmla="*/ 627 h 839"/>
                    <a:gd name="T46" fmla="*/ 331 w 497"/>
                    <a:gd name="T47" fmla="*/ 713 h 839"/>
                    <a:gd name="T48" fmla="*/ 291 w 497"/>
                    <a:gd name="T49" fmla="*/ 799 h 839"/>
                    <a:gd name="T50" fmla="*/ 373 w 497"/>
                    <a:gd name="T51" fmla="*/ 265 h 839"/>
                    <a:gd name="T52" fmla="*/ 332 w 497"/>
                    <a:gd name="T53" fmla="*/ 179 h 839"/>
                    <a:gd name="T54" fmla="*/ 373 w 497"/>
                    <a:gd name="T55" fmla="*/ 93 h 839"/>
                    <a:gd name="T56" fmla="*/ 414 w 497"/>
                    <a:gd name="T57" fmla="*/ 179 h 839"/>
                    <a:gd name="T58" fmla="*/ 373 w 497"/>
                    <a:gd name="T59" fmla="*/ 265 h 839"/>
                    <a:gd name="T60" fmla="*/ 428 w 497"/>
                    <a:gd name="T61" fmla="*/ 577 h 839"/>
                    <a:gd name="T62" fmla="*/ 387 w 497"/>
                    <a:gd name="T63" fmla="*/ 491 h 839"/>
                    <a:gd name="T64" fmla="*/ 428 w 497"/>
                    <a:gd name="T65" fmla="*/ 405 h 839"/>
                    <a:gd name="T66" fmla="*/ 469 w 497"/>
                    <a:gd name="T67" fmla="*/ 491 h 839"/>
                    <a:gd name="T68" fmla="*/ 428 w 497"/>
                    <a:gd name="T69" fmla="*/ 577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97" h="839">
                      <a:moveTo>
                        <a:pt x="248" y="0"/>
                      </a:moveTo>
                      <a:cubicBezTo>
                        <a:pt x="111" y="0"/>
                        <a:pt x="0" y="188"/>
                        <a:pt x="0" y="420"/>
                      </a:cubicBezTo>
                      <a:cubicBezTo>
                        <a:pt x="0" y="651"/>
                        <a:pt x="111" y="839"/>
                        <a:pt x="248" y="839"/>
                      </a:cubicBezTo>
                      <a:cubicBezTo>
                        <a:pt x="386" y="839"/>
                        <a:pt x="497" y="651"/>
                        <a:pt x="497" y="420"/>
                      </a:cubicBezTo>
                      <a:cubicBezTo>
                        <a:pt x="497" y="188"/>
                        <a:pt x="386" y="0"/>
                        <a:pt x="248" y="0"/>
                      </a:cubicBezTo>
                      <a:close/>
                      <a:moveTo>
                        <a:pt x="120" y="202"/>
                      </a:moveTo>
                      <a:cubicBezTo>
                        <a:pt x="144" y="209"/>
                        <a:pt x="163" y="247"/>
                        <a:pt x="163" y="293"/>
                      </a:cubicBezTo>
                      <a:cubicBezTo>
                        <a:pt x="163" y="339"/>
                        <a:pt x="144" y="377"/>
                        <a:pt x="120" y="384"/>
                      </a:cubicBezTo>
                      <a:cubicBezTo>
                        <a:pt x="95" y="377"/>
                        <a:pt x="76" y="339"/>
                        <a:pt x="76" y="293"/>
                      </a:cubicBezTo>
                      <a:cubicBezTo>
                        <a:pt x="76" y="247"/>
                        <a:pt x="95" y="209"/>
                        <a:pt x="120" y="202"/>
                      </a:cubicBezTo>
                      <a:close/>
                      <a:moveTo>
                        <a:pt x="113" y="574"/>
                      </a:moveTo>
                      <a:cubicBezTo>
                        <a:pt x="89" y="568"/>
                        <a:pt x="72" y="532"/>
                        <a:pt x="72" y="488"/>
                      </a:cubicBezTo>
                      <a:cubicBezTo>
                        <a:pt x="72" y="444"/>
                        <a:pt x="89" y="408"/>
                        <a:pt x="113" y="402"/>
                      </a:cubicBezTo>
                      <a:cubicBezTo>
                        <a:pt x="136" y="408"/>
                        <a:pt x="153" y="444"/>
                        <a:pt x="153" y="488"/>
                      </a:cubicBezTo>
                      <a:cubicBezTo>
                        <a:pt x="153" y="532"/>
                        <a:pt x="136" y="568"/>
                        <a:pt x="113" y="574"/>
                      </a:cubicBezTo>
                      <a:close/>
                      <a:moveTo>
                        <a:pt x="180" y="737"/>
                      </a:moveTo>
                      <a:cubicBezTo>
                        <a:pt x="157" y="731"/>
                        <a:pt x="139" y="695"/>
                        <a:pt x="139" y="651"/>
                      </a:cubicBezTo>
                      <a:cubicBezTo>
                        <a:pt x="139" y="608"/>
                        <a:pt x="157" y="572"/>
                        <a:pt x="180" y="565"/>
                      </a:cubicBezTo>
                      <a:cubicBezTo>
                        <a:pt x="203" y="572"/>
                        <a:pt x="221" y="608"/>
                        <a:pt x="221" y="651"/>
                      </a:cubicBezTo>
                      <a:cubicBezTo>
                        <a:pt x="221" y="695"/>
                        <a:pt x="203" y="731"/>
                        <a:pt x="180" y="737"/>
                      </a:cubicBezTo>
                      <a:close/>
                      <a:moveTo>
                        <a:pt x="291" y="799"/>
                      </a:moveTo>
                      <a:cubicBezTo>
                        <a:pt x="267" y="793"/>
                        <a:pt x="250" y="757"/>
                        <a:pt x="250" y="713"/>
                      </a:cubicBezTo>
                      <a:cubicBezTo>
                        <a:pt x="250" y="669"/>
                        <a:pt x="267" y="633"/>
                        <a:pt x="291" y="627"/>
                      </a:cubicBezTo>
                      <a:cubicBezTo>
                        <a:pt x="314" y="633"/>
                        <a:pt x="331" y="669"/>
                        <a:pt x="331" y="713"/>
                      </a:cubicBezTo>
                      <a:cubicBezTo>
                        <a:pt x="331" y="757"/>
                        <a:pt x="314" y="793"/>
                        <a:pt x="291" y="799"/>
                      </a:cubicBezTo>
                      <a:close/>
                      <a:moveTo>
                        <a:pt x="373" y="265"/>
                      </a:moveTo>
                      <a:cubicBezTo>
                        <a:pt x="350" y="258"/>
                        <a:pt x="332" y="222"/>
                        <a:pt x="332" y="179"/>
                      </a:cubicBezTo>
                      <a:cubicBezTo>
                        <a:pt x="332" y="135"/>
                        <a:pt x="350" y="99"/>
                        <a:pt x="373" y="93"/>
                      </a:cubicBezTo>
                      <a:cubicBezTo>
                        <a:pt x="396" y="99"/>
                        <a:pt x="414" y="135"/>
                        <a:pt x="414" y="179"/>
                      </a:cubicBezTo>
                      <a:cubicBezTo>
                        <a:pt x="414" y="222"/>
                        <a:pt x="396" y="258"/>
                        <a:pt x="373" y="265"/>
                      </a:cubicBezTo>
                      <a:close/>
                      <a:moveTo>
                        <a:pt x="428" y="577"/>
                      </a:moveTo>
                      <a:cubicBezTo>
                        <a:pt x="405" y="571"/>
                        <a:pt x="387" y="535"/>
                        <a:pt x="387" y="491"/>
                      </a:cubicBezTo>
                      <a:cubicBezTo>
                        <a:pt x="387" y="448"/>
                        <a:pt x="405" y="412"/>
                        <a:pt x="428" y="405"/>
                      </a:cubicBezTo>
                      <a:cubicBezTo>
                        <a:pt x="451" y="412"/>
                        <a:pt x="469" y="448"/>
                        <a:pt x="469" y="491"/>
                      </a:cubicBezTo>
                      <a:cubicBezTo>
                        <a:pt x="469" y="535"/>
                        <a:pt x="451" y="571"/>
                        <a:pt x="428" y="577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4" name="Freeform 69">
                  <a:extLst>
                    <a:ext uri="{FF2B5EF4-FFF2-40B4-BE49-F238E27FC236}">
                      <a16:creationId xmlns:a16="http://schemas.microsoft.com/office/drawing/2014/main" id="{2EE2926E-036C-4CFE-5855-FC4448D6C94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260850" y="2563812"/>
                  <a:ext cx="1068388" cy="1803400"/>
                </a:xfrm>
                <a:custGeom>
                  <a:avLst/>
                  <a:gdLst>
                    <a:gd name="T0" fmla="*/ 249 w 497"/>
                    <a:gd name="T1" fmla="*/ 0 h 839"/>
                    <a:gd name="T2" fmla="*/ 0 w 497"/>
                    <a:gd name="T3" fmla="*/ 420 h 839"/>
                    <a:gd name="T4" fmla="*/ 249 w 497"/>
                    <a:gd name="T5" fmla="*/ 839 h 839"/>
                    <a:gd name="T6" fmla="*/ 497 w 497"/>
                    <a:gd name="T7" fmla="*/ 420 h 839"/>
                    <a:gd name="T8" fmla="*/ 249 w 497"/>
                    <a:gd name="T9" fmla="*/ 0 h 839"/>
                    <a:gd name="T10" fmla="*/ 94 w 497"/>
                    <a:gd name="T11" fmla="*/ 202 h 839"/>
                    <a:gd name="T12" fmla="*/ 137 w 497"/>
                    <a:gd name="T13" fmla="*/ 293 h 839"/>
                    <a:gd name="T14" fmla="*/ 94 w 497"/>
                    <a:gd name="T15" fmla="*/ 384 h 839"/>
                    <a:gd name="T16" fmla="*/ 50 w 497"/>
                    <a:gd name="T17" fmla="*/ 293 h 839"/>
                    <a:gd name="T18" fmla="*/ 94 w 497"/>
                    <a:gd name="T19" fmla="*/ 202 h 839"/>
                    <a:gd name="T20" fmla="*/ 87 w 497"/>
                    <a:gd name="T21" fmla="*/ 574 h 839"/>
                    <a:gd name="T22" fmla="*/ 46 w 497"/>
                    <a:gd name="T23" fmla="*/ 488 h 839"/>
                    <a:gd name="T24" fmla="*/ 87 w 497"/>
                    <a:gd name="T25" fmla="*/ 402 h 839"/>
                    <a:gd name="T26" fmla="*/ 127 w 497"/>
                    <a:gd name="T27" fmla="*/ 488 h 839"/>
                    <a:gd name="T28" fmla="*/ 87 w 497"/>
                    <a:gd name="T29" fmla="*/ 574 h 839"/>
                    <a:gd name="T30" fmla="*/ 154 w 497"/>
                    <a:gd name="T31" fmla="*/ 737 h 839"/>
                    <a:gd name="T32" fmla="*/ 113 w 497"/>
                    <a:gd name="T33" fmla="*/ 651 h 839"/>
                    <a:gd name="T34" fmla="*/ 154 w 497"/>
                    <a:gd name="T35" fmla="*/ 565 h 839"/>
                    <a:gd name="T36" fmla="*/ 195 w 497"/>
                    <a:gd name="T37" fmla="*/ 651 h 839"/>
                    <a:gd name="T38" fmla="*/ 154 w 497"/>
                    <a:gd name="T39" fmla="*/ 737 h 839"/>
                    <a:gd name="T40" fmla="*/ 265 w 497"/>
                    <a:gd name="T41" fmla="*/ 799 h 839"/>
                    <a:gd name="T42" fmla="*/ 224 w 497"/>
                    <a:gd name="T43" fmla="*/ 713 h 839"/>
                    <a:gd name="T44" fmla="*/ 265 w 497"/>
                    <a:gd name="T45" fmla="*/ 627 h 839"/>
                    <a:gd name="T46" fmla="*/ 305 w 497"/>
                    <a:gd name="T47" fmla="*/ 713 h 839"/>
                    <a:gd name="T48" fmla="*/ 265 w 497"/>
                    <a:gd name="T49" fmla="*/ 799 h 839"/>
                    <a:gd name="T50" fmla="*/ 306 w 497"/>
                    <a:gd name="T51" fmla="*/ 179 h 839"/>
                    <a:gd name="T52" fmla="*/ 347 w 497"/>
                    <a:gd name="T53" fmla="*/ 93 h 839"/>
                    <a:gd name="T54" fmla="*/ 388 w 497"/>
                    <a:gd name="T55" fmla="*/ 179 h 839"/>
                    <a:gd name="T56" fmla="*/ 347 w 497"/>
                    <a:gd name="T57" fmla="*/ 265 h 839"/>
                    <a:gd name="T58" fmla="*/ 306 w 497"/>
                    <a:gd name="T59" fmla="*/ 179 h 839"/>
                    <a:gd name="T60" fmla="*/ 402 w 497"/>
                    <a:gd name="T61" fmla="*/ 577 h 839"/>
                    <a:gd name="T62" fmla="*/ 361 w 497"/>
                    <a:gd name="T63" fmla="*/ 491 h 839"/>
                    <a:gd name="T64" fmla="*/ 402 w 497"/>
                    <a:gd name="T65" fmla="*/ 405 h 839"/>
                    <a:gd name="T66" fmla="*/ 443 w 497"/>
                    <a:gd name="T67" fmla="*/ 491 h 839"/>
                    <a:gd name="T68" fmla="*/ 402 w 497"/>
                    <a:gd name="T69" fmla="*/ 577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97" h="839">
                      <a:moveTo>
                        <a:pt x="249" y="0"/>
                      </a:moveTo>
                      <a:cubicBezTo>
                        <a:pt x="111" y="0"/>
                        <a:pt x="0" y="188"/>
                        <a:pt x="0" y="420"/>
                      </a:cubicBezTo>
                      <a:cubicBezTo>
                        <a:pt x="0" y="651"/>
                        <a:pt x="111" y="839"/>
                        <a:pt x="249" y="839"/>
                      </a:cubicBezTo>
                      <a:cubicBezTo>
                        <a:pt x="386" y="839"/>
                        <a:pt x="497" y="651"/>
                        <a:pt x="497" y="420"/>
                      </a:cubicBezTo>
                      <a:cubicBezTo>
                        <a:pt x="497" y="188"/>
                        <a:pt x="386" y="0"/>
                        <a:pt x="249" y="0"/>
                      </a:cubicBezTo>
                      <a:close/>
                      <a:moveTo>
                        <a:pt x="94" y="202"/>
                      </a:moveTo>
                      <a:cubicBezTo>
                        <a:pt x="118" y="209"/>
                        <a:pt x="137" y="247"/>
                        <a:pt x="137" y="293"/>
                      </a:cubicBezTo>
                      <a:cubicBezTo>
                        <a:pt x="137" y="339"/>
                        <a:pt x="118" y="377"/>
                        <a:pt x="94" y="384"/>
                      </a:cubicBezTo>
                      <a:cubicBezTo>
                        <a:pt x="69" y="377"/>
                        <a:pt x="50" y="339"/>
                        <a:pt x="50" y="293"/>
                      </a:cubicBezTo>
                      <a:cubicBezTo>
                        <a:pt x="50" y="247"/>
                        <a:pt x="69" y="209"/>
                        <a:pt x="94" y="202"/>
                      </a:cubicBezTo>
                      <a:close/>
                      <a:moveTo>
                        <a:pt x="87" y="574"/>
                      </a:moveTo>
                      <a:cubicBezTo>
                        <a:pt x="63" y="568"/>
                        <a:pt x="46" y="532"/>
                        <a:pt x="46" y="488"/>
                      </a:cubicBezTo>
                      <a:cubicBezTo>
                        <a:pt x="46" y="444"/>
                        <a:pt x="63" y="408"/>
                        <a:pt x="87" y="402"/>
                      </a:cubicBezTo>
                      <a:cubicBezTo>
                        <a:pt x="110" y="408"/>
                        <a:pt x="127" y="444"/>
                        <a:pt x="127" y="488"/>
                      </a:cubicBezTo>
                      <a:cubicBezTo>
                        <a:pt x="127" y="532"/>
                        <a:pt x="110" y="568"/>
                        <a:pt x="87" y="574"/>
                      </a:cubicBezTo>
                      <a:close/>
                      <a:moveTo>
                        <a:pt x="154" y="737"/>
                      </a:moveTo>
                      <a:cubicBezTo>
                        <a:pt x="131" y="731"/>
                        <a:pt x="113" y="695"/>
                        <a:pt x="113" y="651"/>
                      </a:cubicBezTo>
                      <a:cubicBezTo>
                        <a:pt x="113" y="608"/>
                        <a:pt x="131" y="572"/>
                        <a:pt x="154" y="565"/>
                      </a:cubicBezTo>
                      <a:cubicBezTo>
                        <a:pt x="177" y="572"/>
                        <a:pt x="195" y="608"/>
                        <a:pt x="195" y="651"/>
                      </a:cubicBezTo>
                      <a:cubicBezTo>
                        <a:pt x="195" y="695"/>
                        <a:pt x="177" y="731"/>
                        <a:pt x="154" y="737"/>
                      </a:cubicBezTo>
                      <a:close/>
                      <a:moveTo>
                        <a:pt x="265" y="799"/>
                      </a:moveTo>
                      <a:cubicBezTo>
                        <a:pt x="241" y="793"/>
                        <a:pt x="224" y="757"/>
                        <a:pt x="224" y="713"/>
                      </a:cubicBezTo>
                      <a:cubicBezTo>
                        <a:pt x="224" y="669"/>
                        <a:pt x="241" y="633"/>
                        <a:pt x="265" y="627"/>
                      </a:cubicBezTo>
                      <a:cubicBezTo>
                        <a:pt x="288" y="633"/>
                        <a:pt x="305" y="669"/>
                        <a:pt x="305" y="713"/>
                      </a:cubicBezTo>
                      <a:cubicBezTo>
                        <a:pt x="305" y="757"/>
                        <a:pt x="288" y="793"/>
                        <a:pt x="265" y="799"/>
                      </a:cubicBezTo>
                      <a:close/>
                      <a:moveTo>
                        <a:pt x="306" y="179"/>
                      </a:moveTo>
                      <a:cubicBezTo>
                        <a:pt x="306" y="135"/>
                        <a:pt x="324" y="99"/>
                        <a:pt x="347" y="93"/>
                      </a:cubicBezTo>
                      <a:cubicBezTo>
                        <a:pt x="370" y="99"/>
                        <a:pt x="388" y="135"/>
                        <a:pt x="388" y="179"/>
                      </a:cubicBezTo>
                      <a:cubicBezTo>
                        <a:pt x="388" y="222"/>
                        <a:pt x="370" y="258"/>
                        <a:pt x="347" y="265"/>
                      </a:cubicBezTo>
                      <a:cubicBezTo>
                        <a:pt x="324" y="258"/>
                        <a:pt x="306" y="222"/>
                        <a:pt x="306" y="179"/>
                      </a:cubicBezTo>
                      <a:close/>
                      <a:moveTo>
                        <a:pt x="402" y="577"/>
                      </a:moveTo>
                      <a:cubicBezTo>
                        <a:pt x="379" y="571"/>
                        <a:pt x="361" y="535"/>
                        <a:pt x="361" y="491"/>
                      </a:cubicBezTo>
                      <a:cubicBezTo>
                        <a:pt x="361" y="448"/>
                        <a:pt x="379" y="412"/>
                        <a:pt x="402" y="405"/>
                      </a:cubicBezTo>
                      <a:cubicBezTo>
                        <a:pt x="425" y="412"/>
                        <a:pt x="443" y="448"/>
                        <a:pt x="443" y="491"/>
                      </a:cubicBezTo>
                      <a:cubicBezTo>
                        <a:pt x="443" y="535"/>
                        <a:pt x="425" y="571"/>
                        <a:pt x="402" y="57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99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5" name="Freeform 70">
                  <a:extLst>
                    <a:ext uri="{FF2B5EF4-FFF2-40B4-BE49-F238E27FC236}">
                      <a16:creationId xmlns:a16="http://schemas.microsoft.com/office/drawing/2014/main" id="{22EA1D93-DF10-73FF-AD69-EE545E548D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62463" y="2995613"/>
                  <a:ext cx="125413" cy="395288"/>
                </a:xfrm>
                <a:custGeom>
                  <a:avLst/>
                  <a:gdLst>
                    <a:gd name="T0" fmla="*/ 7 w 58"/>
                    <a:gd name="T1" fmla="*/ 0 h 184"/>
                    <a:gd name="T2" fmla="*/ 0 w 58"/>
                    <a:gd name="T3" fmla="*/ 1 h 184"/>
                    <a:gd name="T4" fmla="*/ 43 w 58"/>
                    <a:gd name="T5" fmla="*/ 92 h 184"/>
                    <a:gd name="T6" fmla="*/ 0 w 58"/>
                    <a:gd name="T7" fmla="*/ 183 h 184"/>
                    <a:gd name="T8" fmla="*/ 7 w 58"/>
                    <a:gd name="T9" fmla="*/ 184 h 184"/>
                    <a:gd name="T10" fmla="*/ 58 w 58"/>
                    <a:gd name="T11" fmla="*/ 92 h 184"/>
                    <a:gd name="T12" fmla="*/ 7 w 58"/>
                    <a:gd name="T13" fmla="*/ 0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8" h="184">
                      <a:moveTo>
                        <a:pt x="7" y="0"/>
                      </a:moveTo>
                      <a:cubicBezTo>
                        <a:pt x="4" y="0"/>
                        <a:pt x="2" y="1"/>
                        <a:pt x="0" y="1"/>
                      </a:cubicBezTo>
                      <a:cubicBezTo>
                        <a:pt x="24" y="8"/>
                        <a:pt x="43" y="46"/>
                        <a:pt x="43" y="92"/>
                      </a:cubicBezTo>
                      <a:cubicBezTo>
                        <a:pt x="43" y="138"/>
                        <a:pt x="24" y="176"/>
                        <a:pt x="0" y="183"/>
                      </a:cubicBezTo>
                      <a:cubicBezTo>
                        <a:pt x="2" y="183"/>
                        <a:pt x="4" y="184"/>
                        <a:pt x="7" y="184"/>
                      </a:cubicBezTo>
                      <a:cubicBezTo>
                        <a:pt x="35" y="184"/>
                        <a:pt x="58" y="143"/>
                        <a:pt x="58" y="92"/>
                      </a:cubicBezTo>
                      <a:cubicBezTo>
                        <a:pt x="58" y="42"/>
                        <a:pt x="35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Freeform 71">
                  <a:extLst>
                    <a:ext uri="{FF2B5EF4-FFF2-40B4-BE49-F238E27FC236}">
                      <a16:creationId xmlns:a16="http://schemas.microsoft.com/office/drawing/2014/main" id="{E34F2AE7-EFAF-B7CF-9B2C-CF3AE56982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6975" y="2760663"/>
                  <a:ext cx="117475" cy="373063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3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4" y="0"/>
                        <a:pt x="2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3"/>
                      </a:cubicBezTo>
                      <a:cubicBezTo>
                        <a:pt x="2" y="173"/>
                        <a:pt x="4" y="173"/>
                        <a:pt x="7" y="173"/>
                      </a:cubicBezTo>
                      <a:cubicBezTo>
                        <a:pt x="33" y="173"/>
                        <a:pt x="55" y="135"/>
                        <a:pt x="55" y="87"/>
                      </a:cubicBezTo>
                      <a:cubicBezTo>
                        <a:pt x="55" y="39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7" name="Freeform 72">
                  <a:extLst>
                    <a:ext uri="{FF2B5EF4-FFF2-40B4-BE49-F238E27FC236}">
                      <a16:creationId xmlns:a16="http://schemas.microsoft.com/office/drawing/2014/main" id="{CFDA35A6-7F4E-E4E9-C66A-F0B75C80D7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46588" y="3425825"/>
                  <a:ext cx="117475" cy="373063"/>
                </a:xfrm>
                <a:custGeom>
                  <a:avLst/>
                  <a:gdLst>
                    <a:gd name="T0" fmla="*/ 7 w 54"/>
                    <a:gd name="T1" fmla="*/ 0 h 174"/>
                    <a:gd name="T2" fmla="*/ 0 w 54"/>
                    <a:gd name="T3" fmla="*/ 1 h 174"/>
                    <a:gd name="T4" fmla="*/ 40 w 54"/>
                    <a:gd name="T5" fmla="*/ 87 h 174"/>
                    <a:gd name="T6" fmla="*/ 0 w 54"/>
                    <a:gd name="T7" fmla="*/ 173 h 174"/>
                    <a:gd name="T8" fmla="*/ 7 w 54"/>
                    <a:gd name="T9" fmla="*/ 174 h 174"/>
                    <a:gd name="T10" fmla="*/ 54 w 54"/>
                    <a:gd name="T11" fmla="*/ 87 h 174"/>
                    <a:gd name="T12" fmla="*/ 7 w 54"/>
                    <a:gd name="T13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174">
                      <a:moveTo>
                        <a:pt x="7" y="0"/>
                      </a:moveTo>
                      <a:cubicBezTo>
                        <a:pt x="4" y="0"/>
                        <a:pt x="2" y="1"/>
                        <a:pt x="0" y="1"/>
                      </a:cubicBezTo>
                      <a:cubicBezTo>
                        <a:pt x="23" y="7"/>
                        <a:pt x="40" y="43"/>
                        <a:pt x="40" y="87"/>
                      </a:cubicBezTo>
                      <a:cubicBezTo>
                        <a:pt x="40" y="131"/>
                        <a:pt x="23" y="167"/>
                        <a:pt x="0" y="173"/>
                      </a:cubicBezTo>
                      <a:cubicBezTo>
                        <a:pt x="2" y="173"/>
                        <a:pt x="4" y="174"/>
                        <a:pt x="7" y="174"/>
                      </a:cubicBezTo>
                      <a:cubicBezTo>
                        <a:pt x="33" y="174"/>
                        <a:pt x="54" y="135"/>
                        <a:pt x="54" y="87"/>
                      </a:cubicBezTo>
                      <a:cubicBezTo>
                        <a:pt x="54" y="39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Freeform 73">
                  <a:extLst>
                    <a:ext uri="{FF2B5EF4-FFF2-40B4-BE49-F238E27FC236}">
                      <a16:creationId xmlns:a16="http://schemas.microsoft.com/office/drawing/2014/main" id="{5DD47727-F27E-DF1E-1231-967EAC461D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91050" y="3778250"/>
                  <a:ext cx="119063" cy="3714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0 h 173"/>
                    <a:gd name="T4" fmla="*/ 41 w 55"/>
                    <a:gd name="T5" fmla="*/ 86 h 173"/>
                    <a:gd name="T6" fmla="*/ 0 w 55"/>
                    <a:gd name="T7" fmla="*/ 172 h 173"/>
                    <a:gd name="T8" fmla="*/ 7 w 55"/>
                    <a:gd name="T9" fmla="*/ 173 h 173"/>
                    <a:gd name="T10" fmla="*/ 55 w 55"/>
                    <a:gd name="T11" fmla="*/ 86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23" y="7"/>
                        <a:pt x="41" y="43"/>
                        <a:pt x="41" y="86"/>
                      </a:cubicBezTo>
                      <a:cubicBezTo>
                        <a:pt x="41" y="130"/>
                        <a:pt x="23" y="166"/>
                        <a:pt x="0" y="172"/>
                      </a:cubicBezTo>
                      <a:cubicBezTo>
                        <a:pt x="2" y="173"/>
                        <a:pt x="4" y="173"/>
                        <a:pt x="7" y="173"/>
                      </a:cubicBezTo>
                      <a:cubicBezTo>
                        <a:pt x="33" y="173"/>
                        <a:pt x="55" y="134"/>
                        <a:pt x="55" y="86"/>
                      </a:cubicBezTo>
                      <a:cubicBezTo>
                        <a:pt x="55" y="38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Freeform 74">
                  <a:extLst>
                    <a:ext uri="{FF2B5EF4-FFF2-40B4-BE49-F238E27FC236}">
                      <a16:creationId xmlns:a16="http://schemas.microsoft.com/office/drawing/2014/main" id="{BBC99460-ACBA-128E-7BE6-7EBBB4260B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30763" y="3908425"/>
                  <a:ext cx="115888" cy="374650"/>
                </a:xfrm>
                <a:custGeom>
                  <a:avLst/>
                  <a:gdLst>
                    <a:gd name="T0" fmla="*/ 7 w 54"/>
                    <a:gd name="T1" fmla="*/ 0 h 174"/>
                    <a:gd name="T2" fmla="*/ 0 w 54"/>
                    <a:gd name="T3" fmla="*/ 1 h 174"/>
                    <a:gd name="T4" fmla="*/ 40 w 54"/>
                    <a:gd name="T5" fmla="*/ 87 h 174"/>
                    <a:gd name="T6" fmla="*/ 0 w 54"/>
                    <a:gd name="T7" fmla="*/ 173 h 174"/>
                    <a:gd name="T8" fmla="*/ 7 w 54"/>
                    <a:gd name="T9" fmla="*/ 174 h 174"/>
                    <a:gd name="T10" fmla="*/ 54 w 54"/>
                    <a:gd name="T11" fmla="*/ 87 h 174"/>
                    <a:gd name="T12" fmla="*/ 7 w 54"/>
                    <a:gd name="T13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174">
                      <a:moveTo>
                        <a:pt x="7" y="0"/>
                      </a:moveTo>
                      <a:cubicBezTo>
                        <a:pt x="4" y="0"/>
                        <a:pt x="2" y="1"/>
                        <a:pt x="0" y="1"/>
                      </a:cubicBezTo>
                      <a:cubicBezTo>
                        <a:pt x="23" y="7"/>
                        <a:pt x="40" y="43"/>
                        <a:pt x="40" y="87"/>
                      </a:cubicBezTo>
                      <a:cubicBezTo>
                        <a:pt x="40" y="131"/>
                        <a:pt x="23" y="167"/>
                        <a:pt x="0" y="173"/>
                      </a:cubicBezTo>
                      <a:cubicBezTo>
                        <a:pt x="2" y="173"/>
                        <a:pt x="4" y="174"/>
                        <a:pt x="7" y="174"/>
                      </a:cubicBezTo>
                      <a:cubicBezTo>
                        <a:pt x="33" y="174"/>
                        <a:pt x="54" y="135"/>
                        <a:pt x="54" y="87"/>
                      </a:cubicBezTo>
                      <a:cubicBezTo>
                        <a:pt x="54" y="39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Freeform 75">
                  <a:extLst>
                    <a:ext uri="{FF2B5EF4-FFF2-40B4-BE49-F238E27FC236}">
                      <a16:creationId xmlns:a16="http://schemas.microsoft.com/office/drawing/2014/main" id="{7DC39966-A1D9-5742-89B4-C6A8516422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24450" y="3433763"/>
                  <a:ext cx="119063" cy="3714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0 h 173"/>
                    <a:gd name="T4" fmla="*/ 41 w 55"/>
                    <a:gd name="T5" fmla="*/ 86 h 173"/>
                    <a:gd name="T6" fmla="*/ 0 w 55"/>
                    <a:gd name="T7" fmla="*/ 172 h 173"/>
                    <a:gd name="T8" fmla="*/ 7 w 55"/>
                    <a:gd name="T9" fmla="*/ 173 h 173"/>
                    <a:gd name="T10" fmla="*/ 55 w 55"/>
                    <a:gd name="T11" fmla="*/ 86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23" y="7"/>
                        <a:pt x="41" y="43"/>
                        <a:pt x="41" y="86"/>
                      </a:cubicBezTo>
                      <a:cubicBezTo>
                        <a:pt x="41" y="130"/>
                        <a:pt x="23" y="166"/>
                        <a:pt x="0" y="172"/>
                      </a:cubicBezTo>
                      <a:cubicBezTo>
                        <a:pt x="2" y="173"/>
                        <a:pt x="4" y="173"/>
                        <a:pt x="7" y="173"/>
                      </a:cubicBezTo>
                      <a:cubicBezTo>
                        <a:pt x="33" y="173"/>
                        <a:pt x="55" y="134"/>
                        <a:pt x="55" y="86"/>
                      </a:cubicBezTo>
                      <a:cubicBezTo>
                        <a:pt x="55" y="38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52" name="Freeform 80">
                <a:extLst>
                  <a:ext uri="{FF2B5EF4-FFF2-40B4-BE49-F238E27FC236}">
                    <a16:creationId xmlns:a16="http://schemas.microsoft.com/office/drawing/2014/main" id="{BCA08A2A-16E9-4F1D-E497-D7E43F0473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2900" y="4648088"/>
                <a:ext cx="827101" cy="122854"/>
              </a:xfrm>
              <a:custGeom>
                <a:avLst/>
                <a:gdLst>
                  <a:gd name="T0" fmla="*/ 353 w 353"/>
                  <a:gd name="T1" fmla="*/ 0 h 53"/>
                  <a:gd name="T2" fmla="*/ 2 w 353"/>
                  <a:gd name="T3" fmla="*/ 0 h 53"/>
                  <a:gd name="T4" fmla="*/ 4 w 353"/>
                  <a:gd name="T5" fmla="*/ 53 h 53"/>
                  <a:gd name="T6" fmla="*/ 353 w 353"/>
                  <a:gd name="T7" fmla="*/ 53 h 53"/>
                  <a:gd name="T8" fmla="*/ 353 w 353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3" h="53">
                    <a:moveTo>
                      <a:pt x="35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4"/>
                      <a:pt x="0" y="32"/>
                      <a:pt x="4" y="53"/>
                    </a:cubicBezTo>
                    <a:cubicBezTo>
                      <a:pt x="353" y="53"/>
                      <a:pt x="353" y="53"/>
                      <a:pt x="353" y="53"/>
                    </a:cubicBezTo>
                    <a:lnTo>
                      <a:pt x="35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0098476E-BD95-0C64-FB01-AD9A62696285}"/>
                </a:ext>
              </a:extLst>
            </p:cNvPr>
            <p:cNvGrpSpPr/>
            <p:nvPr/>
          </p:nvGrpSpPr>
          <p:grpSpPr>
            <a:xfrm>
              <a:off x="3777456" y="2419029"/>
              <a:ext cx="1425045" cy="1965662"/>
              <a:chOff x="3777456" y="3028630"/>
              <a:chExt cx="1425045" cy="1965662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5D65C98C-1139-7655-1326-498FC838625A}"/>
                  </a:ext>
                </a:extLst>
              </p:cNvPr>
              <p:cNvGrpSpPr/>
              <p:nvPr/>
            </p:nvGrpSpPr>
            <p:grpSpPr>
              <a:xfrm>
                <a:off x="3777456" y="3028630"/>
                <a:ext cx="1237340" cy="1965662"/>
                <a:chOff x="5745163" y="2563812"/>
                <a:chExt cx="1135200" cy="1803400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64" name="Freeform 60">
                  <a:extLst>
                    <a:ext uri="{FF2B5EF4-FFF2-40B4-BE49-F238E27FC236}">
                      <a16:creationId xmlns:a16="http://schemas.microsoft.com/office/drawing/2014/main" id="{1C261591-3E0A-53F1-6CE2-B88A301C665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45163" y="2563812"/>
                  <a:ext cx="1071563" cy="1803400"/>
                </a:xfrm>
                <a:custGeom>
                  <a:avLst/>
                  <a:gdLst>
                    <a:gd name="T0" fmla="*/ 249 w 498"/>
                    <a:gd name="T1" fmla="*/ 0 h 839"/>
                    <a:gd name="T2" fmla="*/ 0 w 498"/>
                    <a:gd name="T3" fmla="*/ 420 h 839"/>
                    <a:gd name="T4" fmla="*/ 249 w 498"/>
                    <a:gd name="T5" fmla="*/ 839 h 839"/>
                    <a:gd name="T6" fmla="*/ 498 w 498"/>
                    <a:gd name="T7" fmla="*/ 420 h 839"/>
                    <a:gd name="T8" fmla="*/ 249 w 498"/>
                    <a:gd name="T9" fmla="*/ 0 h 839"/>
                    <a:gd name="T10" fmla="*/ 108 w 498"/>
                    <a:gd name="T11" fmla="*/ 431 h 839"/>
                    <a:gd name="T12" fmla="*/ 64 w 498"/>
                    <a:gd name="T13" fmla="*/ 340 h 839"/>
                    <a:gd name="T14" fmla="*/ 108 w 498"/>
                    <a:gd name="T15" fmla="*/ 249 h 839"/>
                    <a:gd name="T16" fmla="*/ 151 w 498"/>
                    <a:gd name="T17" fmla="*/ 340 h 839"/>
                    <a:gd name="T18" fmla="*/ 108 w 498"/>
                    <a:gd name="T19" fmla="*/ 431 h 839"/>
                    <a:gd name="T20" fmla="*/ 186 w 498"/>
                    <a:gd name="T21" fmla="*/ 747 h 839"/>
                    <a:gd name="T22" fmla="*/ 145 w 498"/>
                    <a:gd name="T23" fmla="*/ 661 h 839"/>
                    <a:gd name="T24" fmla="*/ 186 w 498"/>
                    <a:gd name="T25" fmla="*/ 576 h 839"/>
                    <a:gd name="T26" fmla="*/ 226 w 498"/>
                    <a:gd name="T27" fmla="*/ 661 h 839"/>
                    <a:gd name="T28" fmla="*/ 186 w 498"/>
                    <a:gd name="T29" fmla="*/ 747 h 839"/>
                    <a:gd name="T30" fmla="*/ 231 w 498"/>
                    <a:gd name="T31" fmla="*/ 136 h 839"/>
                    <a:gd name="T32" fmla="*/ 272 w 498"/>
                    <a:gd name="T33" fmla="*/ 50 h 839"/>
                    <a:gd name="T34" fmla="*/ 313 w 498"/>
                    <a:gd name="T35" fmla="*/ 136 h 839"/>
                    <a:gd name="T36" fmla="*/ 272 w 498"/>
                    <a:gd name="T37" fmla="*/ 221 h 839"/>
                    <a:gd name="T38" fmla="*/ 231 w 498"/>
                    <a:gd name="T39" fmla="*/ 136 h 839"/>
                    <a:gd name="T40" fmla="*/ 291 w 498"/>
                    <a:gd name="T41" fmla="*/ 799 h 839"/>
                    <a:gd name="T42" fmla="*/ 251 w 498"/>
                    <a:gd name="T43" fmla="*/ 713 h 839"/>
                    <a:gd name="T44" fmla="*/ 291 w 498"/>
                    <a:gd name="T45" fmla="*/ 627 h 839"/>
                    <a:gd name="T46" fmla="*/ 332 w 498"/>
                    <a:gd name="T47" fmla="*/ 713 h 839"/>
                    <a:gd name="T48" fmla="*/ 291 w 498"/>
                    <a:gd name="T49" fmla="*/ 799 h 839"/>
                    <a:gd name="T50" fmla="*/ 374 w 498"/>
                    <a:gd name="T51" fmla="*/ 265 h 839"/>
                    <a:gd name="T52" fmla="*/ 333 w 498"/>
                    <a:gd name="T53" fmla="*/ 179 h 839"/>
                    <a:gd name="T54" fmla="*/ 374 w 498"/>
                    <a:gd name="T55" fmla="*/ 93 h 839"/>
                    <a:gd name="T56" fmla="*/ 415 w 498"/>
                    <a:gd name="T57" fmla="*/ 179 h 839"/>
                    <a:gd name="T58" fmla="*/ 374 w 498"/>
                    <a:gd name="T59" fmla="*/ 265 h 839"/>
                    <a:gd name="T60" fmla="*/ 429 w 498"/>
                    <a:gd name="T61" fmla="*/ 577 h 839"/>
                    <a:gd name="T62" fmla="*/ 388 w 498"/>
                    <a:gd name="T63" fmla="*/ 491 h 839"/>
                    <a:gd name="T64" fmla="*/ 429 w 498"/>
                    <a:gd name="T65" fmla="*/ 405 h 839"/>
                    <a:gd name="T66" fmla="*/ 470 w 498"/>
                    <a:gd name="T67" fmla="*/ 491 h 839"/>
                    <a:gd name="T68" fmla="*/ 429 w 498"/>
                    <a:gd name="T69" fmla="*/ 577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98" h="839">
                      <a:moveTo>
                        <a:pt x="249" y="0"/>
                      </a:moveTo>
                      <a:cubicBezTo>
                        <a:pt x="112" y="0"/>
                        <a:pt x="0" y="188"/>
                        <a:pt x="0" y="420"/>
                      </a:cubicBezTo>
                      <a:cubicBezTo>
                        <a:pt x="0" y="651"/>
                        <a:pt x="112" y="839"/>
                        <a:pt x="249" y="839"/>
                      </a:cubicBezTo>
                      <a:cubicBezTo>
                        <a:pt x="387" y="839"/>
                        <a:pt x="498" y="651"/>
                        <a:pt x="498" y="420"/>
                      </a:cubicBezTo>
                      <a:cubicBezTo>
                        <a:pt x="498" y="188"/>
                        <a:pt x="387" y="0"/>
                        <a:pt x="249" y="0"/>
                      </a:cubicBezTo>
                      <a:close/>
                      <a:moveTo>
                        <a:pt x="108" y="431"/>
                      </a:moveTo>
                      <a:cubicBezTo>
                        <a:pt x="83" y="424"/>
                        <a:pt x="64" y="386"/>
                        <a:pt x="64" y="340"/>
                      </a:cubicBezTo>
                      <a:cubicBezTo>
                        <a:pt x="64" y="294"/>
                        <a:pt x="83" y="256"/>
                        <a:pt x="108" y="249"/>
                      </a:cubicBezTo>
                      <a:cubicBezTo>
                        <a:pt x="132" y="256"/>
                        <a:pt x="151" y="294"/>
                        <a:pt x="151" y="340"/>
                      </a:cubicBezTo>
                      <a:cubicBezTo>
                        <a:pt x="151" y="386"/>
                        <a:pt x="132" y="424"/>
                        <a:pt x="108" y="431"/>
                      </a:cubicBezTo>
                      <a:close/>
                      <a:moveTo>
                        <a:pt x="186" y="747"/>
                      </a:moveTo>
                      <a:cubicBezTo>
                        <a:pt x="162" y="741"/>
                        <a:pt x="145" y="705"/>
                        <a:pt x="145" y="661"/>
                      </a:cubicBezTo>
                      <a:cubicBezTo>
                        <a:pt x="145" y="618"/>
                        <a:pt x="162" y="582"/>
                        <a:pt x="186" y="576"/>
                      </a:cubicBezTo>
                      <a:cubicBezTo>
                        <a:pt x="209" y="582"/>
                        <a:pt x="226" y="618"/>
                        <a:pt x="226" y="661"/>
                      </a:cubicBezTo>
                      <a:cubicBezTo>
                        <a:pt x="226" y="705"/>
                        <a:pt x="209" y="741"/>
                        <a:pt x="186" y="747"/>
                      </a:cubicBezTo>
                      <a:close/>
                      <a:moveTo>
                        <a:pt x="231" y="136"/>
                      </a:moveTo>
                      <a:cubicBezTo>
                        <a:pt x="231" y="92"/>
                        <a:pt x="249" y="56"/>
                        <a:pt x="272" y="50"/>
                      </a:cubicBezTo>
                      <a:cubicBezTo>
                        <a:pt x="295" y="56"/>
                        <a:pt x="313" y="92"/>
                        <a:pt x="313" y="136"/>
                      </a:cubicBezTo>
                      <a:cubicBezTo>
                        <a:pt x="313" y="179"/>
                        <a:pt x="295" y="215"/>
                        <a:pt x="272" y="221"/>
                      </a:cubicBezTo>
                      <a:cubicBezTo>
                        <a:pt x="249" y="215"/>
                        <a:pt x="231" y="179"/>
                        <a:pt x="231" y="136"/>
                      </a:cubicBezTo>
                      <a:close/>
                      <a:moveTo>
                        <a:pt x="291" y="799"/>
                      </a:moveTo>
                      <a:cubicBezTo>
                        <a:pt x="268" y="793"/>
                        <a:pt x="251" y="757"/>
                        <a:pt x="251" y="713"/>
                      </a:cubicBezTo>
                      <a:cubicBezTo>
                        <a:pt x="251" y="669"/>
                        <a:pt x="268" y="633"/>
                        <a:pt x="291" y="627"/>
                      </a:cubicBezTo>
                      <a:cubicBezTo>
                        <a:pt x="315" y="633"/>
                        <a:pt x="332" y="669"/>
                        <a:pt x="332" y="713"/>
                      </a:cubicBezTo>
                      <a:cubicBezTo>
                        <a:pt x="332" y="757"/>
                        <a:pt x="315" y="793"/>
                        <a:pt x="291" y="799"/>
                      </a:cubicBezTo>
                      <a:close/>
                      <a:moveTo>
                        <a:pt x="374" y="265"/>
                      </a:moveTo>
                      <a:cubicBezTo>
                        <a:pt x="350" y="258"/>
                        <a:pt x="333" y="222"/>
                        <a:pt x="333" y="179"/>
                      </a:cubicBezTo>
                      <a:cubicBezTo>
                        <a:pt x="333" y="135"/>
                        <a:pt x="350" y="99"/>
                        <a:pt x="374" y="93"/>
                      </a:cubicBezTo>
                      <a:cubicBezTo>
                        <a:pt x="397" y="99"/>
                        <a:pt x="415" y="135"/>
                        <a:pt x="415" y="179"/>
                      </a:cubicBezTo>
                      <a:cubicBezTo>
                        <a:pt x="415" y="222"/>
                        <a:pt x="397" y="258"/>
                        <a:pt x="374" y="265"/>
                      </a:cubicBezTo>
                      <a:close/>
                      <a:moveTo>
                        <a:pt x="429" y="577"/>
                      </a:moveTo>
                      <a:cubicBezTo>
                        <a:pt x="406" y="571"/>
                        <a:pt x="388" y="535"/>
                        <a:pt x="388" y="491"/>
                      </a:cubicBezTo>
                      <a:cubicBezTo>
                        <a:pt x="388" y="448"/>
                        <a:pt x="406" y="412"/>
                        <a:pt x="429" y="405"/>
                      </a:cubicBezTo>
                      <a:cubicBezTo>
                        <a:pt x="452" y="412"/>
                        <a:pt x="470" y="448"/>
                        <a:pt x="470" y="491"/>
                      </a:cubicBezTo>
                      <a:cubicBezTo>
                        <a:pt x="470" y="535"/>
                        <a:pt x="452" y="571"/>
                        <a:pt x="429" y="577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61">
                  <a:extLst>
                    <a:ext uri="{FF2B5EF4-FFF2-40B4-BE49-F238E27FC236}">
                      <a16:creationId xmlns:a16="http://schemas.microsoft.com/office/drawing/2014/main" id="{710F0EB2-B9AA-158A-7FDB-2DA306A605C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810388" y="2563812"/>
                  <a:ext cx="1069975" cy="1803400"/>
                </a:xfrm>
                <a:custGeom>
                  <a:avLst/>
                  <a:gdLst>
                    <a:gd name="T0" fmla="*/ 249 w 497"/>
                    <a:gd name="T1" fmla="*/ 0 h 839"/>
                    <a:gd name="T2" fmla="*/ 0 w 497"/>
                    <a:gd name="T3" fmla="*/ 420 h 839"/>
                    <a:gd name="T4" fmla="*/ 249 w 497"/>
                    <a:gd name="T5" fmla="*/ 839 h 839"/>
                    <a:gd name="T6" fmla="*/ 497 w 497"/>
                    <a:gd name="T7" fmla="*/ 420 h 839"/>
                    <a:gd name="T8" fmla="*/ 249 w 497"/>
                    <a:gd name="T9" fmla="*/ 0 h 839"/>
                    <a:gd name="T10" fmla="*/ 81 w 497"/>
                    <a:gd name="T11" fmla="*/ 431 h 839"/>
                    <a:gd name="T12" fmla="*/ 37 w 497"/>
                    <a:gd name="T13" fmla="*/ 340 h 839"/>
                    <a:gd name="T14" fmla="*/ 81 w 497"/>
                    <a:gd name="T15" fmla="*/ 249 h 839"/>
                    <a:gd name="T16" fmla="*/ 124 w 497"/>
                    <a:gd name="T17" fmla="*/ 340 h 839"/>
                    <a:gd name="T18" fmla="*/ 81 w 497"/>
                    <a:gd name="T19" fmla="*/ 431 h 839"/>
                    <a:gd name="T20" fmla="*/ 159 w 497"/>
                    <a:gd name="T21" fmla="*/ 747 h 839"/>
                    <a:gd name="T22" fmla="*/ 118 w 497"/>
                    <a:gd name="T23" fmla="*/ 661 h 839"/>
                    <a:gd name="T24" fmla="*/ 159 w 497"/>
                    <a:gd name="T25" fmla="*/ 576 h 839"/>
                    <a:gd name="T26" fmla="*/ 199 w 497"/>
                    <a:gd name="T27" fmla="*/ 661 h 839"/>
                    <a:gd name="T28" fmla="*/ 159 w 497"/>
                    <a:gd name="T29" fmla="*/ 747 h 839"/>
                    <a:gd name="T30" fmla="*/ 245 w 497"/>
                    <a:gd name="T31" fmla="*/ 50 h 839"/>
                    <a:gd name="T32" fmla="*/ 286 w 497"/>
                    <a:gd name="T33" fmla="*/ 136 h 839"/>
                    <a:gd name="T34" fmla="*/ 245 w 497"/>
                    <a:gd name="T35" fmla="*/ 221 h 839"/>
                    <a:gd name="T36" fmla="*/ 204 w 497"/>
                    <a:gd name="T37" fmla="*/ 136 h 839"/>
                    <a:gd name="T38" fmla="*/ 245 w 497"/>
                    <a:gd name="T39" fmla="*/ 50 h 839"/>
                    <a:gd name="T40" fmla="*/ 264 w 497"/>
                    <a:gd name="T41" fmla="*/ 799 h 839"/>
                    <a:gd name="T42" fmla="*/ 224 w 497"/>
                    <a:gd name="T43" fmla="*/ 713 h 839"/>
                    <a:gd name="T44" fmla="*/ 264 w 497"/>
                    <a:gd name="T45" fmla="*/ 627 h 839"/>
                    <a:gd name="T46" fmla="*/ 305 w 497"/>
                    <a:gd name="T47" fmla="*/ 713 h 839"/>
                    <a:gd name="T48" fmla="*/ 264 w 497"/>
                    <a:gd name="T49" fmla="*/ 799 h 839"/>
                    <a:gd name="T50" fmla="*/ 306 w 497"/>
                    <a:gd name="T51" fmla="*/ 179 h 839"/>
                    <a:gd name="T52" fmla="*/ 347 w 497"/>
                    <a:gd name="T53" fmla="*/ 93 h 839"/>
                    <a:gd name="T54" fmla="*/ 388 w 497"/>
                    <a:gd name="T55" fmla="*/ 179 h 839"/>
                    <a:gd name="T56" fmla="*/ 347 w 497"/>
                    <a:gd name="T57" fmla="*/ 265 h 839"/>
                    <a:gd name="T58" fmla="*/ 306 w 497"/>
                    <a:gd name="T59" fmla="*/ 179 h 839"/>
                    <a:gd name="T60" fmla="*/ 402 w 497"/>
                    <a:gd name="T61" fmla="*/ 577 h 839"/>
                    <a:gd name="T62" fmla="*/ 361 w 497"/>
                    <a:gd name="T63" fmla="*/ 491 h 839"/>
                    <a:gd name="T64" fmla="*/ 402 w 497"/>
                    <a:gd name="T65" fmla="*/ 405 h 839"/>
                    <a:gd name="T66" fmla="*/ 443 w 497"/>
                    <a:gd name="T67" fmla="*/ 491 h 839"/>
                    <a:gd name="T68" fmla="*/ 402 w 497"/>
                    <a:gd name="T69" fmla="*/ 577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97" h="839">
                      <a:moveTo>
                        <a:pt x="249" y="0"/>
                      </a:moveTo>
                      <a:cubicBezTo>
                        <a:pt x="111" y="0"/>
                        <a:pt x="0" y="188"/>
                        <a:pt x="0" y="420"/>
                      </a:cubicBezTo>
                      <a:cubicBezTo>
                        <a:pt x="0" y="651"/>
                        <a:pt x="111" y="839"/>
                        <a:pt x="249" y="839"/>
                      </a:cubicBezTo>
                      <a:cubicBezTo>
                        <a:pt x="386" y="839"/>
                        <a:pt x="497" y="651"/>
                        <a:pt x="497" y="420"/>
                      </a:cubicBezTo>
                      <a:cubicBezTo>
                        <a:pt x="497" y="188"/>
                        <a:pt x="386" y="0"/>
                        <a:pt x="249" y="0"/>
                      </a:cubicBezTo>
                      <a:close/>
                      <a:moveTo>
                        <a:pt x="81" y="431"/>
                      </a:moveTo>
                      <a:cubicBezTo>
                        <a:pt x="56" y="424"/>
                        <a:pt x="37" y="386"/>
                        <a:pt x="37" y="340"/>
                      </a:cubicBezTo>
                      <a:cubicBezTo>
                        <a:pt x="37" y="294"/>
                        <a:pt x="56" y="256"/>
                        <a:pt x="81" y="249"/>
                      </a:cubicBezTo>
                      <a:cubicBezTo>
                        <a:pt x="105" y="256"/>
                        <a:pt x="124" y="294"/>
                        <a:pt x="124" y="340"/>
                      </a:cubicBezTo>
                      <a:cubicBezTo>
                        <a:pt x="124" y="386"/>
                        <a:pt x="105" y="424"/>
                        <a:pt x="81" y="431"/>
                      </a:cubicBezTo>
                      <a:close/>
                      <a:moveTo>
                        <a:pt x="159" y="747"/>
                      </a:moveTo>
                      <a:cubicBezTo>
                        <a:pt x="135" y="741"/>
                        <a:pt x="118" y="705"/>
                        <a:pt x="118" y="661"/>
                      </a:cubicBezTo>
                      <a:cubicBezTo>
                        <a:pt x="118" y="618"/>
                        <a:pt x="135" y="582"/>
                        <a:pt x="159" y="576"/>
                      </a:cubicBezTo>
                      <a:cubicBezTo>
                        <a:pt x="182" y="582"/>
                        <a:pt x="199" y="618"/>
                        <a:pt x="199" y="661"/>
                      </a:cubicBezTo>
                      <a:cubicBezTo>
                        <a:pt x="199" y="705"/>
                        <a:pt x="182" y="741"/>
                        <a:pt x="159" y="747"/>
                      </a:cubicBezTo>
                      <a:close/>
                      <a:moveTo>
                        <a:pt x="245" y="50"/>
                      </a:moveTo>
                      <a:cubicBezTo>
                        <a:pt x="268" y="56"/>
                        <a:pt x="286" y="92"/>
                        <a:pt x="286" y="136"/>
                      </a:cubicBezTo>
                      <a:cubicBezTo>
                        <a:pt x="286" y="179"/>
                        <a:pt x="268" y="215"/>
                        <a:pt x="245" y="221"/>
                      </a:cubicBezTo>
                      <a:cubicBezTo>
                        <a:pt x="222" y="215"/>
                        <a:pt x="204" y="179"/>
                        <a:pt x="204" y="136"/>
                      </a:cubicBezTo>
                      <a:cubicBezTo>
                        <a:pt x="204" y="92"/>
                        <a:pt x="222" y="56"/>
                        <a:pt x="245" y="50"/>
                      </a:cubicBezTo>
                      <a:close/>
                      <a:moveTo>
                        <a:pt x="264" y="799"/>
                      </a:moveTo>
                      <a:cubicBezTo>
                        <a:pt x="241" y="793"/>
                        <a:pt x="224" y="757"/>
                        <a:pt x="224" y="713"/>
                      </a:cubicBezTo>
                      <a:cubicBezTo>
                        <a:pt x="224" y="669"/>
                        <a:pt x="241" y="633"/>
                        <a:pt x="264" y="627"/>
                      </a:cubicBezTo>
                      <a:cubicBezTo>
                        <a:pt x="288" y="633"/>
                        <a:pt x="305" y="669"/>
                        <a:pt x="305" y="713"/>
                      </a:cubicBezTo>
                      <a:cubicBezTo>
                        <a:pt x="305" y="757"/>
                        <a:pt x="288" y="793"/>
                        <a:pt x="264" y="799"/>
                      </a:cubicBezTo>
                      <a:close/>
                      <a:moveTo>
                        <a:pt x="306" y="179"/>
                      </a:moveTo>
                      <a:cubicBezTo>
                        <a:pt x="306" y="135"/>
                        <a:pt x="323" y="99"/>
                        <a:pt x="347" y="93"/>
                      </a:cubicBezTo>
                      <a:cubicBezTo>
                        <a:pt x="370" y="99"/>
                        <a:pt x="388" y="135"/>
                        <a:pt x="388" y="179"/>
                      </a:cubicBezTo>
                      <a:cubicBezTo>
                        <a:pt x="388" y="222"/>
                        <a:pt x="370" y="258"/>
                        <a:pt x="347" y="265"/>
                      </a:cubicBezTo>
                      <a:cubicBezTo>
                        <a:pt x="323" y="258"/>
                        <a:pt x="306" y="222"/>
                        <a:pt x="306" y="179"/>
                      </a:cubicBezTo>
                      <a:close/>
                      <a:moveTo>
                        <a:pt x="402" y="577"/>
                      </a:moveTo>
                      <a:cubicBezTo>
                        <a:pt x="379" y="571"/>
                        <a:pt x="361" y="535"/>
                        <a:pt x="361" y="491"/>
                      </a:cubicBezTo>
                      <a:cubicBezTo>
                        <a:pt x="361" y="448"/>
                        <a:pt x="379" y="412"/>
                        <a:pt x="402" y="405"/>
                      </a:cubicBezTo>
                      <a:cubicBezTo>
                        <a:pt x="425" y="412"/>
                        <a:pt x="443" y="448"/>
                        <a:pt x="443" y="491"/>
                      </a:cubicBezTo>
                      <a:cubicBezTo>
                        <a:pt x="443" y="535"/>
                        <a:pt x="425" y="571"/>
                        <a:pt x="402" y="57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Freeform 62">
                  <a:extLst>
                    <a:ext uri="{FF2B5EF4-FFF2-40B4-BE49-F238E27FC236}">
                      <a16:creationId xmlns:a16="http://schemas.microsoft.com/office/drawing/2014/main" id="{05081657-6818-9A38-C126-49D24544C7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3097213"/>
                  <a:ext cx="125413" cy="395288"/>
                </a:xfrm>
                <a:custGeom>
                  <a:avLst/>
                  <a:gdLst>
                    <a:gd name="T0" fmla="*/ 7 w 58"/>
                    <a:gd name="T1" fmla="*/ 0 h 184"/>
                    <a:gd name="T2" fmla="*/ 0 w 58"/>
                    <a:gd name="T3" fmla="*/ 1 h 184"/>
                    <a:gd name="T4" fmla="*/ 43 w 58"/>
                    <a:gd name="T5" fmla="*/ 92 h 184"/>
                    <a:gd name="T6" fmla="*/ 0 w 58"/>
                    <a:gd name="T7" fmla="*/ 183 h 184"/>
                    <a:gd name="T8" fmla="*/ 7 w 58"/>
                    <a:gd name="T9" fmla="*/ 184 h 184"/>
                    <a:gd name="T10" fmla="*/ 58 w 58"/>
                    <a:gd name="T11" fmla="*/ 92 h 184"/>
                    <a:gd name="T12" fmla="*/ 7 w 58"/>
                    <a:gd name="T13" fmla="*/ 0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8" h="184">
                      <a:moveTo>
                        <a:pt x="7" y="0"/>
                      </a:moveTo>
                      <a:cubicBezTo>
                        <a:pt x="4" y="0"/>
                        <a:pt x="2" y="1"/>
                        <a:pt x="0" y="1"/>
                      </a:cubicBezTo>
                      <a:cubicBezTo>
                        <a:pt x="24" y="8"/>
                        <a:pt x="43" y="46"/>
                        <a:pt x="43" y="92"/>
                      </a:cubicBezTo>
                      <a:cubicBezTo>
                        <a:pt x="43" y="138"/>
                        <a:pt x="24" y="176"/>
                        <a:pt x="0" y="183"/>
                      </a:cubicBezTo>
                      <a:cubicBezTo>
                        <a:pt x="2" y="183"/>
                        <a:pt x="4" y="184"/>
                        <a:pt x="7" y="184"/>
                      </a:cubicBezTo>
                      <a:cubicBezTo>
                        <a:pt x="35" y="184"/>
                        <a:pt x="58" y="143"/>
                        <a:pt x="58" y="92"/>
                      </a:cubicBezTo>
                      <a:cubicBezTo>
                        <a:pt x="58" y="41"/>
                        <a:pt x="35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Freeform 63">
                  <a:extLst>
                    <a:ext uri="{FF2B5EF4-FFF2-40B4-BE49-F238E27FC236}">
                      <a16:creationId xmlns:a16="http://schemas.microsoft.com/office/drawing/2014/main" id="{8826580D-8048-7FC0-DC50-DD5F5817D9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9363" y="2668588"/>
                  <a:ext cx="119063" cy="3714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2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5" y="0"/>
                        <a:pt x="3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2"/>
                      </a:cubicBezTo>
                      <a:cubicBezTo>
                        <a:pt x="3" y="173"/>
                        <a:pt x="5" y="173"/>
                        <a:pt x="7" y="173"/>
                      </a:cubicBezTo>
                      <a:cubicBezTo>
                        <a:pt x="34" y="173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Freeform 64">
                  <a:extLst>
                    <a:ext uri="{FF2B5EF4-FFF2-40B4-BE49-F238E27FC236}">
                      <a16:creationId xmlns:a16="http://schemas.microsoft.com/office/drawing/2014/main" id="{60907B99-262A-9280-2ED0-A124721DC3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50025" y="2760663"/>
                  <a:ext cx="117475" cy="373063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3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4" y="0"/>
                        <a:pt x="2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3"/>
                      </a:cubicBezTo>
                      <a:cubicBezTo>
                        <a:pt x="2" y="173"/>
                        <a:pt x="4" y="173"/>
                        <a:pt x="7" y="173"/>
                      </a:cubicBezTo>
                      <a:cubicBezTo>
                        <a:pt x="33" y="173"/>
                        <a:pt x="55" y="135"/>
                        <a:pt x="55" y="87"/>
                      </a:cubicBezTo>
                      <a:cubicBezTo>
                        <a:pt x="55" y="39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Freeform 65">
                  <a:extLst>
                    <a:ext uri="{FF2B5EF4-FFF2-40B4-BE49-F238E27FC236}">
                      <a16:creationId xmlns:a16="http://schemas.microsoft.com/office/drawing/2014/main" id="{87AC0E77-520B-822A-2859-3BDF78F006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45213" y="3798888"/>
                  <a:ext cx="115888" cy="373063"/>
                </a:xfrm>
                <a:custGeom>
                  <a:avLst/>
                  <a:gdLst>
                    <a:gd name="T0" fmla="*/ 6 w 54"/>
                    <a:gd name="T1" fmla="*/ 0 h 173"/>
                    <a:gd name="T2" fmla="*/ 0 w 54"/>
                    <a:gd name="T3" fmla="*/ 1 h 173"/>
                    <a:gd name="T4" fmla="*/ 40 w 54"/>
                    <a:gd name="T5" fmla="*/ 86 h 173"/>
                    <a:gd name="T6" fmla="*/ 0 w 54"/>
                    <a:gd name="T7" fmla="*/ 172 h 173"/>
                    <a:gd name="T8" fmla="*/ 6 w 54"/>
                    <a:gd name="T9" fmla="*/ 173 h 173"/>
                    <a:gd name="T10" fmla="*/ 54 w 54"/>
                    <a:gd name="T11" fmla="*/ 86 h 173"/>
                    <a:gd name="T12" fmla="*/ 6 w 54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173">
                      <a:moveTo>
                        <a:pt x="6" y="0"/>
                      </a:moveTo>
                      <a:cubicBezTo>
                        <a:pt x="4" y="0"/>
                        <a:pt x="2" y="0"/>
                        <a:pt x="0" y="1"/>
                      </a:cubicBezTo>
                      <a:cubicBezTo>
                        <a:pt x="23" y="7"/>
                        <a:pt x="40" y="43"/>
                        <a:pt x="40" y="86"/>
                      </a:cubicBezTo>
                      <a:cubicBezTo>
                        <a:pt x="40" y="130"/>
                        <a:pt x="23" y="166"/>
                        <a:pt x="0" y="172"/>
                      </a:cubicBezTo>
                      <a:cubicBezTo>
                        <a:pt x="2" y="173"/>
                        <a:pt x="4" y="173"/>
                        <a:pt x="6" y="173"/>
                      </a:cubicBezTo>
                      <a:cubicBezTo>
                        <a:pt x="33" y="173"/>
                        <a:pt x="54" y="134"/>
                        <a:pt x="54" y="86"/>
                      </a:cubicBezTo>
                      <a:cubicBezTo>
                        <a:pt x="54" y="38"/>
                        <a:pt x="33" y="0"/>
                        <a:pt x="6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66">
                  <a:extLst>
                    <a:ext uri="{FF2B5EF4-FFF2-40B4-BE49-F238E27FC236}">
                      <a16:creationId xmlns:a16="http://schemas.microsoft.com/office/drawing/2014/main" id="{447CA815-CC6F-85FF-3215-778D85BB36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70638" y="3908425"/>
                  <a:ext cx="119063" cy="374650"/>
                </a:xfrm>
                <a:custGeom>
                  <a:avLst/>
                  <a:gdLst>
                    <a:gd name="T0" fmla="*/ 7 w 55"/>
                    <a:gd name="T1" fmla="*/ 0 h 174"/>
                    <a:gd name="T2" fmla="*/ 0 w 55"/>
                    <a:gd name="T3" fmla="*/ 1 h 174"/>
                    <a:gd name="T4" fmla="*/ 41 w 55"/>
                    <a:gd name="T5" fmla="*/ 87 h 174"/>
                    <a:gd name="T6" fmla="*/ 0 w 55"/>
                    <a:gd name="T7" fmla="*/ 173 h 174"/>
                    <a:gd name="T8" fmla="*/ 7 w 55"/>
                    <a:gd name="T9" fmla="*/ 174 h 174"/>
                    <a:gd name="T10" fmla="*/ 55 w 55"/>
                    <a:gd name="T11" fmla="*/ 87 h 174"/>
                    <a:gd name="T12" fmla="*/ 7 w 55"/>
                    <a:gd name="T13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4">
                      <a:moveTo>
                        <a:pt x="7" y="0"/>
                      </a:moveTo>
                      <a:cubicBezTo>
                        <a:pt x="5" y="0"/>
                        <a:pt x="3" y="1"/>
                        <a:pt x="0" y="1"/>
                      </a:cubicBezTo>
                      <a:cubicBezTo>
                        <a:pt x="24" y="7"/>
                        <a:pt x="41" y="43"/>
                        <a:pt x="41" y="87"/>
                      </a:cubicBezTo>
                      <a:cubicBezTo>
                        <a:pt x="41" y="131"/>
                        <a:pt x="24" y="167"/>
                        <a:pt x="0" y="173"/>
                      </a:cubicBezTo>
                      <a:cubicBezTo>
                        <a:pt x="3" y="173"/>
                        <a:pt x="5" y="174"/>
                        <a:pt x="7" y="174"/>
                      </a:cubicBezTo>
                      <a:cubicBezTo>
                        <a:pt x="34" y="174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67">
                  <a:extLst>
                    <a:ext uri="{FF2B5EF4-FFF2-40B4-BE49-F238E27FC236}">
                      <a16:creationId xmlns:a16="http://schemas.microsoft.com/office/drawing/2014/main" id="{11B09A96-42C1-ED12-22E5-F800EF7D2C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67500" y="3433763"/>
                  <a:ext cx="119063" cy="3714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0 h 173"/>
                    <a:gd name="T4" fmla="*/ 41 w 55"/>
                    <a:gd name="T5" fmla="*/ 86 h 173"/>
                    <a:gd name="T6" fmla="*/ 0 w 55"/>
                    <a:gd name="T7" fmla="*/ 172 h 173"/>
                    <a:gd name="T8" fmla="*/ 7 w 55"/>
                    <a:gd name="T9" fmla="*/ 173 h 173"/>
                    <a:gd name="T10" fmla="*/ 55 w 55"/>
                    <a:gd name="T11" fmla="*/ 86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23" y="7"/>
                        <a:pt x="41" y="43"/>
                        <a:pt x="41" y="86"/>
                      </a:cubicBezTo>
                      <a:cubicBezTo>
                        <a:pt x="41" y="130"/>
                        <a:pt x="23" y="166"/>
                        <a:pt x="0" y="172"/>
                      </a:cubicBezTo>
                      <a:cubicBezTo>
                        <a:pt x="2" y="173"/>
                        <a:pt x="4" y="173"/>
                        <a:pt x="7" y="173"/>
                      </a:cubicBezTo>
                      <a:cubicBezTo>
                        <a:pt x="33" y="173"/>
                        <a:pt x="55" y="134"/>
                        <a:pt x="55" y="86"/>
                      </a:cubicBezTo>
                      <a:cubicBezTo>
                        <a:pt x="55" y="38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3" name="Freeform 80">
                <a:extLst>
                  <a:ext uri="{FF2B5EF4-FFF2-40B4-BE49-F238E27FC236}">
                    <a16:creationId xmlns:a16="http://schemas.microsoft.com/office/drawing/2014/main" id="{3E608BC7-2432-5488-9836-3D9F0CD808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5400" y="4648282"/>
                <a:ext cx="827101" cy="122854"/>
              </a:xfrm>
              <a:custGeom>
                <a:avLst/>
                <a:gdLst>
                  <a:gd name="T0" fmla="*/ 353 w 353"/>
                  <a:gd name="T1" fmla="*/ 0 h 53"/>
                  <a:gd name="T2" fmla="*/ 2 w 353"/>
                  <a:gd name="T3" fmla="*/ 0 h 53"/>
                  <a:gd name="T4" fmla="*/ 4 w 353"/>
                  <a:gd name="T5" fmla="*/ 53 h 53"/>
                  <a:gd name="T6" fmla="*/ 353 w 353"/>
                  <a:gd name="T7" fmla="*/ 53 h 53"/>
                  <a:gd name="T8" fmla="*/ 353 w 353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3" h="53">
                    <a:moveTo>
                      <a:pt x="35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4"/>
                      <a:pt x="0" y="32"/>
                      <a:pt x="4" y="53"/>
                    </a:cubicBezTo>
                    <a:cubicBezTo>
                      <a:pt x="353" y="53"/>
                      <a:pt x="353" y="53"/>
                      <a:pt x="353" y="53"/>
                    </a:cubicBezTo>
                    <a:lnTo>
                      <a:pt x="35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FAE18619-8884-8F97-8C9C-2ED3B5F31B4E}"/>
                </a:ext>
              </a:extLst>
            </p:cNvPr>
            <p:cNvGrpSpPr/>
            <p:nvPr/>
          </p:nvGrpSpPr>
          <p:grpSpPr>
            <a:xfrm>
              <a:off x="4283502" y="2419029"/>
              <a:ext cx="1421100" cy="1965662"/>
              <a:chOff x="4283502" y="3028630"/>
              <a:chExt cx="1421100" cy="1965662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7FEAD790-C0F9-2A99-DB59-5D021412E92E}"/>
                  </a:ext>
                </a:extLst>
              </p:cNvPr>
              <p:cNvGrpSpPr/>
              <p:nvPr/>
            </p:nvGrpSpPr>
            <p:grpSpPr>
              <a:xfrm>
                <a:off x="4283502" y="3028630"/>
                <a:ext cx="1421100" cy="1965662"/>
                <a:chOff x="4283502" y="3028630"/>
                <a:chExt cx="1421100" cy="1965662"/>
              </a:xfrm>
            </p:grpSpPr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CEBA7B82-4511-966D-1E41-FEE315B8065C}"/>
                    </a:ext>
                  </a:extLst>
                </p:cNvPr>
                <p:cNvGrpSpPr/>
                <p:nvPr/>
              </p:nvGrpSpPr>
              <p:grpSpPr>
                <a:xfrm>
                  <a:off x="4283502" y="3028630"/>
                  <a:ext cx="1226809" cy="1965662"/>
                  <a:chOff x="4203700" y="2563812"/>
                  <a:chExt cx="1125538" cy="1803400"/>
                </a:xfrm>
                <a:solidFill>
                  <a:schemeClr val="accent2">
                    <a:lumMod val="75000"/>
                  </a:schemeClr>
                </a:solidFill>
              </p:grpSpPr>
              <p:sp>
                <p:nvSpPr>
                  <p:cNvPr id="77" name="Freeform 68">
                    <a:extLst>
                      <a:ext uri="{FF2B5EF4-FFF2-40B4-BE49-F238E27FC236}">
                        <a16:creationId xmlns:a16="http://schemas.microsoft.com/office/drawing/2014/main" id="{88B430AC-A9F7-7B8A-D5A8-5FA36000D09F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203700" y="2563812"/>
                    <a:ext cx="1069975" cy="1803400"/>
                  </a:xfrm>
                  <a:custGeom>
                    <a:avLst/>
                    <a:gdLst>
                      <a:gd name="T0" fmla="*/ 248 w 497"/>
                      <a:gd name="T1" fmla="*/ 0 h 839"/>
                      <a:gd name="T2" fmla="*/ 0 w 497"/>
                      <a:gd name="T3" fmla="*/ 420 h 839"/>
                      <a:gd name="T4" fmla="*/ 248 w 497"/>
                      <a:gd name="T5" fmla="*/ 839 h 839"/>
                      <a:gd name="T6" fmla="*/ 497 w 497"/>
                      <a:gd name="T7" fmla="*/ 420 h 839"/>
                      <a:gd name="T8" fmla="*/ 248 w 497"/>
                      <a:gd name="T9" fmla="*/ 0 h 839"/>
                      <a:gd name="T10" fmla="*/ 120 w 497"/>
                      <a:gd name="T11" fmla="*/ 202 h 839"/>
                      <a:gd name="T12" fmla="*/ 163 w 497"/>
                      <a:gd name="T13" fmla="*/ 293 h 839"/>
                      <a:gd name="T14" fmla="*/ 120 w 497"/>
                      <a:gd name="T15" fmla="*/ 384 h 839"/>
                      <a:gd name="T16" fmla="*/ 76 w 497"/>
                      <a:gd name="T17" fmla="*/ 293 h 839"/>
                      <a:gd name="T18" fmla="*/ 120 w 497"/>
                      <a:gd name="T19" fmla="*/ 202 h 839"/>
                      <a:gd name="T20" fmla="*/ 113 w 497"/>
                      <a:gd name="T21" fmla="*/ 574 h 839"/>
                      <a:gd name="T22" fmla="*/ 72 w 497"/>
                      <a:gd name="T23" fmla="*/ 488 h 839"/>
                      <a:gd name="T24" fmla="*/ 113 w 497"/>
                      <a:gd name="T25" fmla="*/ 402 h 839"/>
                      <a:gd name="T26" fmla="*/ 153 w 497"/>
                      <a:gd name="T27" fmla="*/ 488 h 839"/>
                      <a:gd name="T28" fmla="*/ 113 w 497"/>
                      <a:gd name="T29" fmla="*/ 574 h 839"/>
                      <a:gd name="T30" fmla="*/ 180 w 497"/>
                      <a:gd name="T31" fmla="*/ 737 h 839"/>
                      <a:gd name="T32" fmla="*/ 139 w 497"/>
                      <a:gd name="T33" fmla="*/ 651 h 839"/>
                      <a:gd name="T34" fmla="*/ 180 w 497"/>
                      <a:gd name="T35" fmla="*/ 565 h 839"/>
                      <a:gd name="T36" fmla="*/ 221 w 497"/>
                      <a:gd name="T37" fmla="*/ 651 h 839"/>
                      <a:gd name="T38" fmla="*/ 180 w 497"/>
                      <a:gd name="T39" fmla="*/ 737 h 839"/>
                      <a:gd name="T40" fmla="*/ 291 w 497"/>
                      <a:gd name="T41" fmla="*/ 799 h 839"/>
                      <a:gd name="T42" fmla="*/ 250 w 497"/>
                      <a:gd name="T43" fmla="*/ 713 h 839"/>
                      <a:gd name="T44" fmla="*/ 291 w 497"/>
                      <a:gd name="T45" fmla="*/ 627 h 839"/>
                      <a:gd name="T46" fmla="*/ 331 w 497"/>
                      <a:gd name="T47" fmla="*/ 713 h 839"/>
                      <a:gd name="T48" fmla="*/ 291 w 497"/>
                      <a:gd name="T49" fmla="*/ 799 h 839"/>
                      <a:gd name="T50" fmla="*/ 373 w 497"/>
                      <a:gd name="T51" fmla="*/ 265 h 839"/>
                      <a:gd name="T52" fmla="*/ 332 w 497"/>
                      <a:gd name="T53" fmla="*/ 179 h 839"/>
                      <a:gd name="T54" fmla="*/ 373 w 497"/>
                      <a:gd name="T55" fmla="*/ 93 h 839"/>
                      <a:gd name="T56" fmla="*/ 414 w 497"/>
                      <a:gd name="T57" fmla="*/ 179 h 839"/>
                      <a:gd name="T58" fmla="*/ 373 w 497"/>
                      <a:gd name="T59" fmla="*/ 265 h 839"/>
                      <a:gd name="T60" fmla="*/ 428 w 497"/>
                      <a:gd name="T61" fmla="*/ 577 h 839"/>
                      <a:gd name="T62" fmla="*/ 387 w 497"/>
                      <a:gd name="T63" fmla="*/ 491 h 839"/>
                      <a:gd name="T64" fmla="*/ 428 w 497"/>
                      <a:gd name="T65" fmla="*/ 405 h 839"/>
                      <a:gd name="T66" fmla="*/ 469 w 497"/>
                      <a:gd name="T67" fmla="*/ 491 h 839"/>
                      <a:gd name="T68" fmla="*/ 428 w 497"/>
                      <a:gd name="T69" fmla="*/ 577 h 8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</a:cxnLst>
                    <a:rect l="0" t="0" r="r" b="b"/>
                    <a:pathLst>
                      <a:path w="497" h="839">
                        <a:moveTo>
                          <a:pt x="248" y="0"/>
                        </a:moveTo>
                        <a:cubicBezTo>
                          <a:pt x="111" y="0"/>
                          <a:pt x="0" y="188"/>
                          <a:pt x="0" y="420"/>
                        </a:cubicBezTo>
                        <a:cubicBezTo>
                          <a:pt x="0" y="651"/>
                          <a:pt x="111" y="839"/>
                          <a:pt x="248" y="839"/>
                        </a:cubicBezTo>
                        <a:cubicBezTo>
                          <a:pt x="386" y="839"/>
                          <a:pt x="497" y="651"/>
                          <a:pt x="497" y="420"/>
                        </a:cubicBezTo>
                        <a:cubicBezTo>
                          <a:pt x="497" y="188"/>
                          <a:pt x="386" y="0"/>
                          <a:pt x="248" y="0"/>
                        </a:cubicBezTo>
                        <a:close/>
                        <a:moveTo>
                          <a:pt x="120" y="202"/>
                        </a:moveTo>
                        <a:cubicBezTo>
                          <a:pt x="144" y="209"/>
                          <a:pt x="163" y="247"/>
                          <a:pt x="163" y="293"/>
                        </a:cubicBezTo>
                        <a:cubicBezTo>
                          <a:pt x="163" y="339"/>
                          <a:pt x="144" y="377"/>
                          <a:pt x="120" y="384"/>
                        </a:cubicBezTo>
                        <a:cubicBezTo>
                          <a:pt x="95" y="377"/>
                          <a:pt x="76" y="339"/>
                          <a:pt x="76" y="293"/>
                        </a:cubicBezTo>
                        <a:cubicBezTo>
                          <a:pt x="76" y="247"/>
                          <a:pt x="95" y="209"/>
                          <a:pt x="120" y="202"/>
                        </a:cubicBezTo>
                        <a:close/>
                        <a:moveTo>
                          <a:pt x="113" y="574"/>
                        </a:moveTo>
                        <a:cubicBezTo>
                          <a:pt x="89" y="568"/>
                          <a:pt x="72" y="532"/>
                          <a:pt x="72" y="488"/>
                        </a:cubicBezTo>
                        <a:cubicBezTo>
                          <a:pt x="72" y="444"/>
                          <a:pt x="89" y="408"/>
                          <a:pt x="113" y="402"/>
                        </a:cubicBezTo>
                        <a:cubicBezTo>
                          <a:pt x="136" y="408"/>
                          <a:pt x="153" y="444"/>
                          <a:pt x="153" y="488"/>
                        </a:cubicBezTo>
                        <a:cubicBezTo>
                          <a:pt x="153" y="532"/>
                          <a:pt x="136" y="568"/>
                          <a:pt x="113" y="574"/>
                        </a:cubicBezTo>
                        <a:close/>
                        <a:moveTo>
                          <a:pt x="180" y="737"/>
                        </a:moveTo>
                        <a:cubicBezTo>
                          <a:pt x="157" y="731"/>
                          <a:pt x="139" y="695"/>
                          <a:pt x="139" y="651"/>
                        </a:cubicBezTo>
                        <a:cubicBezTo>
                          <a:pt x="139" y="608"/>
                          <a:pt x="157" y="572"/>
                          <a:pt x="180" y="565"/>
                        </a:cubicBezTo>
                        <a:cubicBezTo>
                          <a:pt x="203" y="572"/>
                          <a:pt x="221" y="608"/>
                          <a:pt x="221" y="651"/>
                        </a:cubicBezTo>
                        <a:cubicBezTo>
                          <a:pt x="221" y="695"/>
                          <a:pt x="203" y="731"/>
                          <a:pt x="180" y="737"/>
                        </a:cubicBezTo>
                        <a:close/>
                        <a:moveTo>
                          <a:pt x="291" y="799"/>
                        </a:moveTo>
                        <a:cubicBezTo>
                          <a:pt x="267" y="793"/>
                          <a:pt x="250" y="757"/>
                          <a:pt x="250" y="713"/>
                        </a:cubicBezTo>
                        <a:cubicBezTo>
                          <a:pt x="250" y="669"/>
                          <a:pt x="267" y="633"/>
                          <a:pt x="291" y="627"/>
                        </a:cubicBezTo>
                        <a:cubicBezTo>
                          <a:pt x="314" y="633"/>
                          <a:pt x="331" y="669"/>
                          <a:pt x="331" y="713"/>
                        </a:cubicBezTo>
                        <a:cubicBezTo>
                          <a:pt x="331" y="757"/>
                          <a:pt x="314" y="793"/>
                          <a:pt x="291" y="799"/>
                        </a:cubicBezTo>
                        <a:close/>
                        <a:moveTo>
                          <a:pt x="373" y="265"/>
                        </a:moveTo>
                        <a:cubicBezTo>
                          <a:pt x="350" y="258"/>
                          <a:pt x="332" y="222"/>
                          <a:pt x="332" y="179"/>
                        </a:cubicBezTo>
                        <a:cubicBezTo>
                          <a:pt x="332" y="135"/>
                          <a:pt x="350" y="99"/>
                          <a:pt x="373" y="93"/>
                        </a:cubicBezTo>
                        <a:cubicBezTo>
                          <a:pt x="396" y="99"/>
                          <a:pt x="414" y="135"/>
                          <a:pt x="414" y="179"/>
                        </a:cubicBezTo>
                        <a:cubicBezTo>
                          <a:pt x="414" y="222"/>
                          <a:pt x="396" y="258"/>
                          <a:pt x="373" y="265"/>
                        </a:cubicBezTo>
                        <a:close/>
                        <a:moveTo>
                          <a:pt x="428" y="577"/>
                        </a:moveTo>
                        <a:cubicBezTo>
                          <a:pt x="405" y="571"/>
                          <a:pt x="387" y="535"/>
                          <a:pt x="387" y="491"/>
                        </a:cubicBezTo>
                        <a:cubicBezTo>
                          <a:pt x="387" y="448"/>
                          <a:pt x="405" y="412"/>
                          <a:pt x="428" y="405"/>
                        </a:cubicBezTo>
                        <a:cubicBezTo>
                          <a:pt x="451" y="412"/>
                          <a:pt x="469" y="448"/>
                          <a:pt x="469" y="491"/>
                        </a:cubicBezTo>
                        <a:cubicBezTo>
                          <a:pt x="469" y="535"/>
                          <a:pt x="451" y="571"/>
                          <a:pt x="428" y="577"/>
                        </a:cubicBezTo>
                        <a:close/>
                      </a:path>
                    </a:pathLst>
                  </a:custGeom>
                  <a:grpFill/>
                  <a:ln w="9525">
                    <a:solidFill>
                      <a:schemeClr val="accent3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" name="Freeform 69">
                    <a:extLst>
                      <a:ext uri="{FF2B5EF4-FFF2-40B4-BE49-F238E27FC236}">
                        <a16:creationId xmlns:a16="http://schemas.microsoft.com/office/drawing/2014/main" id="{E9F2660E-E851-4114-4AB4-435E19F9ACA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260850" y="2563812"/>
                    <a:ext cx="1068388" cy="1803400"/>
                  </a:xfrm>
                  <a:custGeom>
                    <a:avLst/>
                    <a:gdLst>
                      <a:gd name="T0" fmla="*/ 249 w 497"/>
                      <a:gd name="T1" fmla="*/ 0 h 839"/>
                      <a:gd name="T2" fmla="*/ 0 w 497"/>
                      <a:gd name="T3" fmla="*/ 420 h 839"/>
                      <a:gd name="T4" fmla="*/ 249 w 497"/>
                      <a:gd name="T5" fmla="*/ 839 h 839"/>
                      <a:gd name="T6" fmla="*/ 497 w 497"/>
                      <a:gd name="T7" fmla="*/ 420 h 839"/>
                      <a:gd name="T8" fmla="*/ 249 w 497"/>
                      <a:gd name="T9" fmla="*/ 0 h 839"/>
                      <a:gd name="T10" fmla="*/ 94 w 497"/>
                      <a:gd name="T11" fmla="*/ 202 h 839"/>
                      <a:gd name="T12" fmla="*/ 137 w 497"/>
                      <a:gd name="T13" fmla="*/ 293 h 839"/>
                      <a:gd name="T14" fmla="*/ 94 w 497"/>
                      <a:gd name="T15" fmla="*/ 384 h 839"/>
                      <a:gd name="T16" fmla="*/ 50 w 497"/>
                      <a:gd name="T17" fmla="*/ 293 h 839"/>
                      <a:gd name="T18" fmla="*/ 94 w 497"/>
                      <a:gd name="T19" fmla="*/ 202 h 839"/>
                      <a:gd name="T20" fmla="*/ 87 w 497"/>
                      <a:gd name="T21" fmla="*/ 574 h 839"/>
                      <a:gd name="T22" fmla="*/ 46 w 497"/>
                      <a:gd name="T23" fmla="*/ 488 h 839"/>
                      <a:gd name="T24" fmla="*/ 87 w 497"/>
                      <a:gd name="T25" fmla="*/ 402 h 839"/>
                      <a:gd name="T26" fmla="*/ 127 w 497"/>
                      <a:gd name="T27" fmla="*/ 488 h 839"/>
                      <a:gd name="T28" fmla="*/ 87 w 497"/>
                      <a:gd name="T29" fmla="*/ 574 h 839"/>
                      <a:gd name="T30" fmla="*/ 154 w 497"/>
                      <a:gd name="T31" fmla="*/ 737 h 839"/>
                      <a:gd name="T32" fmla="*/ 113 w 497"/>
                      <a:gd name="T33" fmla="*/ 651 h 839"/>
                      <a:gd name="T34" fmla="*/ 154 w 497"/>
                      <a:gd name="T35" fmla="*/ 565 h 839"/>
                      <a:gd name="T36" fmla="*/ 195 w 497"/>
                      <a:gd name="T37" fmla="*/ 651 h 839"/>
                      <a:gd name="T38" fmla="*/ 154 w 497"/>
                      <a:gd name="T39" fmla="*/ 737 h 839"/>
                      <a:gd name="T40" fmla="*/ 265 w 497"/>
                      <a:gd name="T41" fmla="*/ 799 h 839"/>
                      <a:gd name="T42" fmla="*/ 224 w 497"/>
                      <a:gd name="T43" fmla="*/ 713 h 839"/>
                      <a:gd name="T44" fmla="*/ 265 w 497"/>
                      <a:gd name="T45" fmla="*/ 627 h 839"/>
                      <a:gd name="T46" fmla="*/ 305 w 497"/>
                      <a:gd name="T47" fmla="*/ 713 h 839"/>
                      <a:gd name="T48" fmla="*/ 265 w 497"/>
                      <a:gd name="T49" fmla="*/ 799 h 839"/>
                      <a:gd name="T50" fmla="*/ 306 w 497"/>
                      <a:gd name="T51" fmla="*/ 179 h 839"/>
                      <a:gd name="T52" fmla="*/ 347 w 497"/>
                      <a:gd name="T53" fmla="*/ 93 h 839"/>
                      <a:gd name="T54" fmla="*/ 388 w 497"/>
                      <a:gd name="T55" fmla="*/ 179 h 839"/>
                      <a:gd name="T56" fmla="*/ 347 w 497"/>
                      <a:gd name="T57" fmla="*/ 265 h 839"/>
                      <a:gd name="T58" fmla="*/ 306 w 497"/>
                      <a:gd name="T59" fmla="*/ 179 h 839"/>
                      <a:gd name="T60" fmla="*/ 402 w 497"/>
                      <a:gd name="T61" fmla="*/ 577 h 839"/>
                      <a:gd name="T62" fmla="*/ 361 w 497"/>
                      <a:gd name="T63" fmla="*/ 491 h 839"/>
                      <a:gd name="T64" fmla="*/ 402 w 497"/>
                      <a:gd name="T65" fmla="*/ 405 h 839"/>
                      <a:gd name="T66" fmla="*/ 443 w 497"/>
                      <a:gd name="T67" fmla="*/ 491 h 839"/>
                      <a:gd name="T68" fmla="*/ 402 w 497"/>
                      <a:gd name="T69" fmla="*/ 577 h 8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</a:cxnLst>
                    <a:rect l="0" t="0" r="r" b="b"/>
                    <a:pathLst>
                      <a:path w="497" h="839">
                        <a:moveTo>
                          <a:pt x="249" y="0"/>
                        </a:moveTo>
                        <a:cubicBezTo>
                          <a:pt x="111" y="0"/>
                          <a:pt x="0" y="188"/>
                          <a:pt x="0" y="420"/>
                        </a:cubicBezTo>
                        <a:cubicBezTo>
                          <a:pt x="0" y="651"/>
                          <a:pt x="111" y="839"/>
                          <a:pt x="249" y="839"/>
                        </a:cubicBezTo>
                        <a:cubicBezTo>
                          <a:pt x="386" y="839"/>
                          <a:pt x="497" y="651"/>
                          <a:pt x="497" y="420"/>
                        </a:cubicBezTo>
                        <a:cubicBezTo>
                          <a:pt x="497" y="188"/>
                          <a:pt x="386" y="0"/>
                          <a:pt x="249" y="0"/>
                        </a:cubicBezTo>
                        <a:close/>
                        <a:moveTo>
                          <a:pt x="94" y="202"/>
                        </a:moveTo>
                        <a:cubicBezTo>
                          <a:pt x="118" y="209"/>
                          <a:pt x="137" y="247"/>
                          <a:pt x="137" y="293"/>
                        </a:cubicBezTo>
                        <a:cubicBezTo>
                          <a:pt x="137" y="339"/>
                          <a:pt x="118" y="377"/>
                          <a:pt x="94" y="384"/>
                        </a:cubicBezTo>
                        <a:cubicBezTo>
                          <a:pt x="69" y="377"/>
                          <a:pt x="50" y="339"/>
                          <a:pt x="50" y="293"/>
                        </a:cubicBezTo>
                        <a:cubicBezTo>
                          <a:pt x="50" y="247"/>
                          <a:pt x="69" y="209"/>
                          <a:pt x="94" y="202"/>
                        </a:cubicBezTo>
                        <a:close/>
                        <a:moveTo>
                          <a:pt x="87" y="574"/>
                        </a:moveTo>
                        <a:cubicBezTo>
                          <a:pt x="63" y="568"/>
                          <a:pt x="46" y="532"/>
                          <a:pt x="46" y="488"/>
                        </a:cubicBezTo>
                        <a:cubicBezTo>
                          <a:pt x="46" y="444"/>
                          <a:pt x="63" y="408"/>
                          <a:pt x="87" y="402"/>
                        </a:cubicBezTo>
                        <a:cubicBezTo>
                          <a:pt x="110" y="408"/>
                          <a:pt x="127" y="444"/>
                          <a:pt x="127" y="488"/>
                        </a:cubicBezTo>
                        <a:cubicBezTo>
                          <a:pt x="127" y="532"/>
                          <a:pt x="110" y="568"/>
                          <a:pt x="87" y="574"/>
                        </a:cubicBezTo>
                        <a:close/>
                        <a:moveTo>
                          <a:pt x="154" y="737"/>
                        </a:moveTo>
                        <a:cubicBezTo>
                          <a:pt x="131" y="731"/>
                          <a:pt x="113" y="695"/>
                          <a:pt x="113" y="651"/>
                        </a:cubicBezTo>
                        <a:cubicBezTo>
                          <a:pt x="113" y="608"/>
                          <a:pt x="131" y="572"/>
                          <a:pt x="154" y="565"/>
                        </a:cubicBezTo>
                        <a:cubicBezTo>
                          <a:pt x="177" y="572"/>
                          <a:pt x="195" y="608"/>
                          <a:pt x="195" y="651"/>
                        </a:cubicBezTo>
                        <a:cubicBezTo>
                          <a:pt x="195" y="695"/>
                          <a:pt x="177" y="731"/>
                          <a:pt x="154" y="737"/>
                        </a:cubicBezTo>
                        <a:close/>
                        <a:moveTo>
                          <a:pt x="265" y="799"/>
                        </a:moveTo>
                        <a:cubicBezTo>
                          <a:pt x="241" y="793"/>
                          <a:pt x="224" y="757"/>
                          <a:pt x="224" y="713"/>
                        </a:cubicBezTo>
                        <a:cubicBezTo>
                          <a:pt x="224" y="669"/>
                          <a:pt x="241" y="633"/>
                          <a:pt x="265" y="627"/>
                        </a:cubicBezTo>
                        <a:cubicBezTo>
                          <a:pt x="288" y="633"/>
                          <a:pt x="305" y="669"/>
                          <a:pt x="305" y="713"/>
                        </a:cubicBezTo>
                        <a:cubicBezTo>
                          <a:pt x="305" y="757"/>
                          <a:pt x="288" y="793"/>
                          <a:pt x="265" y="799"/>
                        </a:cubicBezTo>
                        <a:close/>
                        <a:moveTo>
                          <a:pt x="306" y="179"/>
                        </a:moveTo>
                        <a:cubicBezTo>
                          <a:pt x="306" y="135"/>
                          <a:pt x="324" y="99"/>
                          <a:pt x="347" y="93"/>
                        </a:cubicBezTo>
                        <a:cubicBezTo>
                          <a:pt x="370" y="99"/>
                          <a:pt x="388" y="135"/>
                          <a:pt x="388" y="179"/>
                        </a:cubicBezTo>
                        <a:cubicBezTo>
                          <a:pt x="388" y="222"/>
                          <a:pt x="370" y="258"/>
                          <a:pt x="347" y="265"/>
                        </a:cubicBezTo>
                        <a:cubicBezTo>
                          <a:pt x="324" y="258"/>
                          <a:pt x="306" y="222"/>
                          <a:pt x="306" y="179"/>
                        </a:cubicBezTo>
                        <a:close/>
                        <a:moveTo>
                          <a:pt x="402" y="577"/>
                        </a:moveTo>
                        <a:cubicBezTo>
                          <a:pt x="379" y="571"/>
                          <a:pt x="361" y="535"/>
                          <a:pt x="361" y="491"/>
                        </a:cubicBezTo>
                        <a:cubicBezTo>
                          <a:pt x="361" y="448"/>
                          <a:pt x="379" y="412"/>
                          <a:pt x="402" y="405"/>
                        </a:cubicBezTo>
                        <a:cubicBezTo>
                          <a:pt x="425" y="412"/>
                          <a:pt x="443" y="448"/>
                          <a:pt x="443" y="491"/>
                        </a:cubicBezTo>
                        <a:cubicBezTo>
                          <a:pt x="443" y="535"/>
                          <a:pt x="425" y="571"/>
                          <a:pt x="402" y="57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5400000" scaled="1"/>
                  </a:gradFill>
                  <a:ln w="9525">
                    <a:solidFill>
                      <a:schemeClr val="accent3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" name="Freeform 70">
                    <a:extLst>
                      <a:ext uri="{FF2B5EF4-FFF2-40B4-BE49-F238E27FC236}">
                        <a16:creationId xmlns:a16="http://schemas.microsoft.com/office/drawing/2014/main" id="{0D25484B-B8EA-33EB-9BCA-663A6A987CA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62463" y="2995613"/>
                    <a:ext cx="125413" cy="395288"/>
                  </a:xfrm>
                  <a:custGeom>
                    <a:avLst/>
                    <a:gdLst>
                      <a:gd name="T0" fmla="*/ 7 w 58"/>
                      <a:gd name="T1" fmla="*/ 0 h 184"/>
                      <a:gd name="T2" fmla="*/ 0 w 58"/>
                      <a:gd name="T3" fmla="*/ 1 h 184"/>
                      <a:gd name="T4" fmla="*/ 43 w 58"/>
                      <a:gd name="T5" fmla="*/ 92 h 184"/>
                      <a:gd name="T6" fmla="*/ 0 w 58"/>
                      <a:gd name="T7" fmla="*/ 183 h 184"/>
                      <a:gd name="T8" fmla="*/ 7 w 58"/>
                      <a:gd name="T9" fmla="*/ 184 h 184"/>
                      <a:gd name="T10" fmla="*/ 58 w 58"/>
                      <a:gd name="T11" fmla="*/ 92 h 184"/>
                      <a:gd name="T12" fmla="*/ 7 w 58"/>
                      <a:gd name="T13" fmla="*/ 0 h 1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8" h="184">
                        <a:moveTo>
                          <a:pt x="7" y="0"/>
                        </a:moveTo>
                        <a:cubicBezTo>
                          <a:pt x="4" y="0"/>
                          <a:pt x="2" y="1"/>
                          <a:pt x="0" y="1"/>
                        </a:cubicBezTo>
                        <a:cubicBezTo>
                          <a:pt x="24" y="8"/>
                          <a:pt x="43" y="46"/>
                          <a:pt x="43" y="92"/>
                        </a:cubicBezTo>
                        <a:cubicBezTo>
                          <a:pt x="43" y="138"/>
                          <a:pt x="24" y="176"/>
                          <a:pt x="0" y="183"/>
                        </a:cubicBezTo>
                        <a:cubicBezTo>
                          <a:pt x="2" y="183"/>
                          <a:pt x="4" y="184"/>
                          <a:pt x="7" y="184"/>
                        </a:cubicBezTo>
                        <a:cubicBezTo>
                          <a:pt x="35" y="184"/>
                          <a:pt x="58" y="143"/>
                          <a:pt x="58" y="92"/>
                        </a:cubicBezTo>
                        <a:cubicBezTo>
                          <a:pt x="58" y="42"/>
                          <a:pt x="35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 w="9525">
                    <a:solidFill>
                      <a:schemeClr val="accent3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" name="Freeform 71">
                    <a:extLst>
                      <a:ext uri="{FF2B5EF4-FFF2-40B4-BE49-F238E27FC236}">
                        <a16:creationId xmlns:a16="http://schemas.microsoft.com/office/drawing/2014/main" id="{4E80DB2F-E94F-E9B1-595B-79BEAA6BED2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6975" y="2760663"/>
                    <a:ext cx="117475" cy="373063"/>
                  </a:xfrm>
                  <a:custGeom>
                    <a:avLst/>
                    <a:gdLst>
                      <a:gd name="T0" fmla="*/ 7 w 55"/>
                      <a:gd name="T1" fmla="*/ 0 h 173"/>
                      <a:gd name="T2" fmla="*/ 0 w 55"/>
                      <a:gd name="T3" fmla="*/ 1 h 173"/>
                      <a:gd name="T4" fmla="*/ 41 w 55"/>
                      <a:gd name="T5" fmla="*/ 87 h 173"/>
                      <a:gd name="T6" fmla="*/ 0 w 55"/>
                      <a:gd name="T7" fmla="*/ 173 h 173"/>
                      <a:gd name="T8" fmla="*/ 7 w 55"/>
                      <a:gd name="T9" fmla="*/ 173 h 173"/>
                      <a:gd name="T10" fmla="*/ 55 w 55"/>
                      <a:gd name="T11" fmla="*/ 87 h 173"/>
                      <a:gd name="T12" fmla="*/ 7 w 55"/>
                      <a:gd name="T13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5" h="173">
                        <a:moveTo>
                          <a:pt x="7" y="0"/>
                        </a:moveTo>
                        <a:cubicBezTo>
                          <a:pt x="4" y="0"/>
                          <a:pt x="2" y="0"/>
                          <a:pt x="0" y="1"/>
                        </a:cubicBezTo>
                        <a:cubicBezTo>
                          <a:pt x="23" y="7"/>
                          <a:pt x="41" y="43"/>
                          <a:pt x="41" y="87"/>
                        </a:cubicBezTo>
                        <a:cubicBezTo>
                          <a:pt x="41" y="130"/>
                          <a:pt x="23" y="166"/>
                          <a:pt x="0" y="173"/>
                        </a:cubicBezTo>
                        <a:cubicBezTo>
                          <a:pt x="2" y="173"/>
                          <a:pt x="4" y="173"/>
                          <a:pt x="7" y="173"/>
                        </a:cubicBezTo>
                        <a:cubicBezTo>
                          <a:pt x="33" y="173"/>
                          <a:pt x="55" y="135"/>
                          <a:pt x="55" y="87"/>
                        </a:cubicBezTo>
                        <a:cubicBezTo>
                          <a:pt x="55" y="39"/>
                          <a:pt x="33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 w="9525">
                    <a:solidFill>
                      <a:schemeClr val="accent3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" name="Freeform 72">
                    <a:extLst>
                      <a:ext uri="{FF2B5EF4-FFF2-40B4-BE49-F238E27FC236}">
                        <a16:creationId xmlns:a16="http://schemas.microsoft.com/office/drawing/2014/main" id="{D7489691-126E-4C03-532D-EB15641924E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46588" y="3425825"/>
                    <a:ext cx="117475" cy="373063"/>
                  </a:xfrm>
                  <a:custGeom>
                    <a:avLst/>
                    <a:gdLst>
                      <a:gd name="T0" fmla="*/ 7 w 54"/>
                      <a:gd name="T1" fmla="*/ 0 h 174"/>
                      <a:gd name="T2" fmla="*/ 0 w 54"/>
                      <a:gd name="T3" fmla="*/ 1 h 174"/>
                      <a:gd name="T4" fmla="*/ 40 w 54"/>
                      <a:gd name="T5" fmla="*/ 87 h 174"/>
                      <a:gd name="T6" fmla="*/ 0 w 54"/>
                      <a:gd name="T7" fmla="*/ 173 h 174"/>
                      <a:gd name="T8" fmla="*/ 7 w 54"/>
                      <a:gd name="T9" fmla="*/ 174 h 174"/>
                      <a:gd name="T10" fmla="*/ 54 w 54"/>
                      <a:gd name="T11" fmla="*/ 87 h 174"/>
                      <a:gd name="T12" fmla="*/ 7 w 54"/>
                      <a:gd name="T13" fmla="*/ 0 h 1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4" h="174">
                        <a:moveTo>
                          <a:pt x="7" y="0"/>
                        </a:moveTo>
                        <a:cubicBezTo>
                          <a:pt x="4" y="0"/>
                          <a:pt x="2" y="1"/>
                          <a:pt x="0" y="1"/>
                        </a:cubicBezTo>
                        <a:cubicBezTo>
                          <a:pt x="23" y="7"/>
                          <a:pt x="40" y="43"/>
                          <a:pt x="40" y="87"/>
                        </a:cubicBezTo>
                        <a:cubicBezTo>
                          <a:pt x="40" y="131"/>
                          <a:pt x="23" y="167"/>
                          <a:pt x="0" y="173"/>
                        </a:cubicBezTo>
                        <a:cubicBezTo>
                          <a:pt x="2" y="173"/>
                          <a:pt x="4" y="174"/>
                          <a:pt x="7" y="174"/>
                        </a:cubicBezTo>
                        <a:cubicBezTo>
                          <a:pt x="33" y="174"/>
                          <a:pt x="54" y="135"/>
                          <a:pt x="54" y="87"/>
                        </a:cubicBezTo>
                        <a:cubicBezTo>
                          <a:pt x="54" y="39"/>
                          <a:pt x="33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 w="9525">
                    <a:solidFill>
                      <a:schemeClr val="accent3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" name="Freeform 73">
                    <a:extLst>
                      <a:ext uri="{FF2B5EF4-FFF2-40B4-BE49-F238E27FC236}">
                        <a16:creationId xmlns:a16="http://schemas.microsoft.com/office/drawing/2014/main" id="{B84A292B-AA07-A472-583D-A9BE9A3B800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91050" y="3778250"/>
                    <a:ext cx="119063" cy="371475"/>
                  </a:xfrm>
                  <a:custGeom>
                    <a:avLst/>
                    <a:gdLst>
                      <a:gd name="T0" fmla="*/ 7 w 55"/>
                      <a:gd name="T1" fmla="*/ 0 h 173"/>
                      <a:gd name="T2" fmla="*/ 0 w 55"/>
                      <a:gd name="T3" fmla="*/ 0 h 173"/>
                      <a:gd name="T4" fmla="*/ 41 w 55"/>
                      <a:gd name="T5" fmla="*/ 86 h 173"/>
                      <a:gd name="T6" fmla="*/ 0 w 55"/>
                      <a:gd name="T7" fmla="*/ 172 h 173"/>
                      <a:gd name="T8" fmla="*/ 7 w 55"/>
                      <a:gd name="T9" fmla="*/ 173 h 173"/>
                      <a:gd name="T10" fmla="*/ 55 w 55"/>
                      <a:gd name="T11" fmla="*/ 86 h 173"/>
                      <a:gd name="T12" fmla="*/ 7 w 55"/>
                      <a:gd name="T13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5" h="173">
                        <a:moveTo>
                          <a:pt x="7" y="0"/>
                        </a:moveTo>
                        <a:cubicBezTo>
                          <a:pt x="4" y="0"/>
                          <a:pt x="2" y="0"/>
                          <a:pt x="0" y="0"/>
                        </a:cubicBezTo>
                        <a:cubicBezTo>
                          <a:pt x="23" y="7"/>
                          <a:pt x="41" y="43"/>
                          <a:pt x="41" y="86"/>
                        </a:cubicBezTo>
                        <a:cubicBezTo>
                          <a:pt x="41" y="130"/>
                          <a:pt x="23" y="166"/>
                          <a:pt x="0" y="172"/>
                        </a:cubicBezTo>
                        <a:cubicBezTo>
                          <a:pt x="2" y="173"/>
                          <a:pt x="4" y="173"/>
                          <a:pt x="7" y="173"/>
                        </a:cubicBezTo>
                        <a:cubicBezTo>
                          <a:pt x="33" y="173"/>
                          <a:pt x="55" y="134"/>
                          <a:pt x="55" y="86"/>
                        </a:cubicBezTo>
                        <a:cubicBezTo>
                          <a:pt x="55" y="38"/>
                          <a:pt x="33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 w="9525">
                    <a:solidFill>
                      <a:schemeClr val="accent3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" name="Freeform 74">
                    <a:extLst>
                      <a:ext uri="{FF2B5EF4-FFF2-40B4-BE49-F238E27FC236}">
                        <a16:creationId xmlns:a16="http://schemas.microsoft.com/office/drawing/2014/main" id="{50E4CB9B-C7A0-1A4A-A112-08CCF04C6B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30763" y="3908425"/>
                    <a:ext cx="115888" cy="374650"/>
                  </a:xfrm>
                  <a:custGeom>
                    <a:avLst/>
                    <a:gdLst>
                      <a:gd name="T0" fmla="*/ 7 w 54"/>
                      <a:gd name="T1" fmla="*/ 0 h 174"/>
                      <a:gd name="T2" fmla="*/ 0 w 54"/>
                      <a:gd name="T3" fmla="*/ 1 h 174"/>
                      <a:gd name="T4" fmla="*/ 40 w 54"/>
                      <a:gd name="T5" fmla="*/ 87 h 174"/>
                      <a:gd name="T6" fmla="*/ 0 w 54"/>
                      <a:gd name="T7" fmla="*/ 173 h 174"/>
                      <a:gd name="T8" fmla="*/ 7 w 54"/>
                      <a:gd name="T9" fmla="*/ 174 h 174"/>
                      <a:gd name="T10" fmla="*/ 54 w 54"/>
                      <a:gd name="T11" fmla="*/ 87 h 174"/>
                      <a:gd name="T12" fmla="*/ 7 w 54"/>
                      <a:gd name="T13" fmla="*/ 0 h 1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4" h="174">
                        <a:moveTo>
                          <a:pt x="7" y="0"/>
                        </a:moveTo>
                        <a:cubicBezTo>
                          <a:pt x="4" y="0"/>
                          <a:pt x="2" y="1"/>
                          <a:pt x="0" y="1"/>
                        </a:cubicBezTo>
                        <a:cubicBezTo>
                          <a:pt x="23" y="7"/>
                          <a:pt x="40" y="43"/>
                          <a:pt x="40" y="87"/>
                        </a:cubicBezTo>
                        <a:cubicBezTo>
                          <a:pt x="40" y="131"/>
                          <a:pt x="23" y="167"/>
                          <a:pt x="0" y="173"/>
                        </a:cubicBezTo>
                        <a:cubicBezTo>
                          <a:pt x="2" y="173"/>
                          <a:pt x="4" y="174"/>
                          <a:pt x="7" y="174"/>
                        </a:cubicBezTo>
                        <a:cubicBezTo>
                          <a:pt x="33" y="174"/>
                          <a:pt x="54" y="135"/>
                          <a:pt x="54" y="87"/>
                        </a:cubicBezTo>
                        <a:cubicBezTo>
                          <a:pt x="54" y="39"/>
                          <a:pt x="33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 w="9525">
                    <a:solidFill>
                      <a:schemeClr val="accent3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" name="Freeform 75">
                    <a:extLst>
                      <a:ext uri="{FF2B5EF4-FFF2-40B4-BE49-F238E27FC236}">
                        <a16:creationId xmlns:a16="http://schemas.microsoft.com/office/drawing/2014/main" id="{DDC22DC4-38C2-9166-DB36-99C7A6D6F4B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124450" y="3433763"/>
                    <a:ext cx="119063" cy="371475"/>
                  </a:xfrm>
                  <a:custGeom>
                    <a:avLst/>
                    <a:gdLst>
                      <a:gd name="T0" fmla="*/ 7 w 55"/>
                      <a:gd name="T1" fmla="*/ 0 h 173"/>
                      <a:gd name="T2" fmla="*/ 0 w 55"/>
                      <a:gd name="T3" fmla="*/ 0 h 173"/>
                      <a:gd name="T4" fmla="*/ 41 w 55"/>
                      <a:gd name="T5" fmla="*/ 86 h 173"/>
                      <a:gd name="T6" fmla="*/ 0 w 55"/>
                      <a:gd name="T7" fmla="*/ 172 h 173"/>
                      <a:gd name="T8" fmla="*/ 7 w 55"/>
                      <a:gd name="T9" fmla="*/ 173 h 173"/>
                      <a:gd name="T10" fmla="*/ 55 w 55"/>
                      <a:gd name="T11" fmla="*/ 86 h 173"/>
                      <a:gd name="T12" fmla="*/ 7 w 55"/>
                      <a:gd name="T13" fmla="*/ 0 h 1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5" h="173">
                        <a:moveTo>
                          <a:pt x="7" y="0"/>
                        </a:moveTo>
                        <a:cubicBezTo>
                          <a:pt x="4" y="0"/>
                          <a:pt x="2" y="0"/>
                          <a:pt x="0" y="0"/>
                        </a:cubicBezTo>
                        <a:cubicBezTo>
                          <a:pt x="23" y="7"/>
                          <a:pt x="41" y="43"/>
                          <a:pt x="41" y="86"/>
                        </a:cubicBezTo>
                        <a:cubicBezTo>
                          <a:pt x="41" y="130"/>
                          <a:pt x="23" y="166"/>
                          <a:pt x="0" y="172"/>
                        </a:cubicBezTo>
                        <a:cubicBezTo>
                          <a:pt x="2" y="173"/>
                          <a:pt x="4" y="173"/>
                          <a:pt x="7" y="173"/>
                        </a:cubicBezTo>
                        <a:cubicBezTo>
                          <a:pt x="33" y="173"/>
                          <a:pt x="55" y="134"/>
                          <a:pt x="55" y="86"/>
                        </a:cubicBezTo>
                        <a:cubicBezTo>
                          <a:pt x="55" y="38"/>
                          <a:pt x="33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 w="9525">
                    <a:solidFill>
                      <a:schemeClr val="accent3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76" name="Freeform 80">
                  <a:extLst>
                    <a:ext uri="{FF2B5EF4-FFF2-40B4-BE49-F238E27FC236}">
                      <a16:creationId xmlns:a16="http://schemas.microsoft.com/office/drawing/2014/main" id="{FE6FBB27-3EF4-4280-9BFA-8FCCE9961E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77501" y="4648226"/>
                  <a:ext cx="827101" cy="122854"/>
                </a:xfrm>
                <a:custGeom>
                  <a:avLst/>
                  <a:gdLst>
                    <a:gd name="T0" fmla="*/ 353 w 353"/>
                    <a:gd name="T1" fmla="*/ 0 h 53"/>
                    <a:gd name="T2" fmla="*/ 2 w 353"/>
                    <a:gd name="T3" fmla="*/ 0 h 53"/>
                    <a:gd name="T4" fmla="*/ 4 w 353"/>
                    <a:gd name="T5" fmla="*/ 53 h 53"/>
                    <a:gd name="T6" fmla="*/ 353 w 353"/>
                    <a:gd name="T7" fmla="*/ 53 h 53"/>
                    <a:gd name="T8" fmla="*/ 353 w 353"/>
                    <a:gd name="T9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3" h="53">
                      <a:moveTo>
                        <a:pt x="353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14"/>
                        <a:pt x="0" y="32"/>
                        <a:pt x="4" y="53"/>
                      </a:cubicBezTo>
                      <a:cubicBezTo>
                        <a:pt x="353" y="53"/>
                        <a:pt x="353" y="53"/>
                        <a:pt x="353" y="53"/>
                      </a:cubicBezTo>
                      <a:lnTo>
                        <a:pt x="353" y="0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4" name="Freeform 80">
                <a:extLst>
                  <a:ext uri="{FF2B5EF4-FFF2-40B4-BE49-F238E27FC236}">
                    <a16:creationId xmlns:a16="http://schemas.microsoft.com/office/drawing/2014/main" id="{C2ADF4E4-92FA-5887-CEC3-94F921433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6938" y="4648808"/>
                <a:ext cx="827101" cy="122854"/>
              </a:xfrm>
              <a:custGeom>
                <a:avLst/>
                <a:gdLst>
                  <a:gd name="T0" fmla="*/ 353 w 353"/>
                  <a:gd name="T1" fmla="*/ 0 h 53"/>
                  <a:gd name="T2" fmla="*/ 2 w 353"/>
                  <a:gd name="T3" fmla="*/ 0 h 53"/>
                  <a:gd name="T4" fmla="*/ 4 w 353"/>
                  <a:gd name="T5" fmla="*/ 53 h 53"/>
                  <a:gd name="T6" fmla="*/ 353 w 353"/>
                  <a:gd name="T7" fmla="*/ 53 h 53"/>
                  <a:gd name="T8" fmla="*/ 353 w 353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3" h="53">
                    <a:moveTo>
                      <a:pt x="35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4"/>
                      <a:pt x="0" y="32"/>
                      <a:pt x="4" y="53"/>
                    </a:cubicBezTo>
                    <a:cubicBezTo>
                      <a:pt x="353" y="53"/>
                      <a:pt x="353" y="53"/>
                      <a:pt x="353" y="53"/>
                    </a:cubicBezTo>
                    <a:lnTo>
                      <a:pt x="35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ADE0D105-9DE1-6827-F3DC-914A953312FA}"/>
                </a:ext>
              </a:extLst>
            </p:cNvPr>
            <p:cNvGrpSpPr/>
            <p:nvPr/>
          </p:nvGrpSpPr>
          <p:grpSpPr>
            <a:xfrm>
              <a:off x="5461997" y="2419029"/>
              <a:ext cx="2072403" cy="1965662"/>
              <a:chOff x="5461997" y="3028630"/>
              <a:chExt cx="2072403" cy="1965662"/>
            </a:xfrm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44926542-B5A6-B5C4-A22A-9CA56B473956}"/>
                  </a:ext>
                </a:extLst>
              </p:cNvPr>
              <p:cNvGrpSpPr/>
              <p:nvPr/>
            </p:nvGrpSpPr>
            <p:grpSpPr>
              <a:xfrm>
                <a:off x="5461997" y="3028630"/>
                <a:ext cx="1237340" cy="1965662"/>
                <a:chOff x="5745163" y="2563812"/>
                <a:chExt cx="1135200" cy="1803400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93" name="Freeform 60">
                  <a:extLst>
                    <a:ext uri="{FF2B5EF4-FFF2-40B4-BE49-F238E27FC236}">
                      <a16:creationId xmlns:a16="http://schemas.microsoft.com/office/drawing/2014/main" id="{E30F8A16-5D98-9D7E-6FB1-EAEFE4A30AE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45163" y="2563812"/>
                  <a:ext cx="1071563" cy="1803400"/>
                </a:xfrm>
                <a:custGeom>
                  <a:avLst/>
                  <a:gdLst>
                    <a:gd name="T0" fmla="*/ 249 w 498"/>
                    <a:gd name="T1" fmla="*/ 0 h 839"/>
                    <a:gd name="T2" fmla="*/ 0 w 498"/>
                    <a:gd name="T3" fmla="*/ 420 h 839"/>
                    <a:gd name="T4" fmla="*/ 249 w 498"/>
                    <a:gd name="T5" fmla="*/ 839 h 839"/>
                    <a:gd name="T6" fmla="*/ 498 w 498"/>
                    <a:gd name="T7" fmla="*/ 420 h 839"/>
                    <a:gd name="T8" fmla="*/ 249 w 498"/>
                    <a:gd name="T9" fmla="*/ 0 h 839"/>
                    <a:gd name="T10" fmla="*/ 108 w 498"/>
                    <a:gd name="T11" fmla="*/ 431 h 839"/>
                    <a:gd name="T12" fmla="*/ 64 w 498"/>
                    <a:gd name="T13" fmla="*/ 340 h 839"/>
                    <a:gd name="T14" fmla="*/ 108 w 498"/>
                    <a:gd name="T15" fmla="*/ 249 h 839"/>
                    <a:gd name="T16" fmla="*/ 151 w 498"/>
                    <a:gd name="T17" fmla="*/ 340 h 839"/>
                    <a:gd name="T18" fmla="*/ 108 w 498"/>
                    <a:gd name="T19" fmla="*/ 431 h 839"/>
                    <a:gd name="T20" fmla="*/ 186 w 498"/>
                    <a:gd name="T21" fmla="*/ 747 h 839"/>
                    <a:gd name="T22" fmla="*/ 145 w 498"/>
                    <a:gd name="T23" fmla="*/ 661 h 839"/>
                    <a:gd name="T24" fmla="*/ 186 w 498"/>
                    <a:gd name="T25" fmla="*/ 576 h 839"/>
                    <a:gd name="T26" fmla="*/ 226 w 498"/>
                    <a:gd name="T27" fmla="*/ 661 h 839"/>
                    <a:gd name="T28" fmla="*/ 186 w 498"/>
                    <a:gd name="T29" fmla="*/ 747 h 839"/>
                    <a:gd name="T30" fmla="*/ 231 w 498"/>
                    <a:gd name="T31" fmla="*/ 136 h 839"/>
                    <a:gd name="T32" fmla="*/ 272 w 498"/>
                    <a:gd name="T33" fmla="*/ 50 h 839"/>
                    <a:gd name="T34" fmla="*/ 313 w 498"/>
                    <a:gd name="T35" fmla="*/ 136 h 839"/>
                    <a:gd name="T36" fmla="*/ 272 w 498"/>
                    <a:gd name="T37" fmla="*/ 221 h 839"/>
                    <a:gd name="T38" fmla="*/ 231 w 498"/>
                    <a:gd name="T39" fmla="*/ 136 h 839"/>
                    <a:gd name="T40" fmla="*/ 291 w 498"/>
                    <a:gd name="T41" fmla="*/ 799 h 839"/>
                    <a:gd name="T42" fmla="*/ 251 w 498"/>
                    <a:gd name="T43" fmla="*/ 713 h 839"/>
                    <a:gd name="T44" fmla="*/ 291 w 498"/>
                    <a:gd name="T45" fmla="*/ 627 h 839"/>
                    <a:gd name="T46" fmla="*/ 332 w 498"/>
                    <a:gd name="T47" fmla="*/ 713 h 839"/>
                    <a:gd name="T48" fmla="*/ 291 w 498"/>
                    <a:gd name="T49" fmla="*/ 799 h 839"/>
                    <a:gd name="T50" fmla="*/ 374 w 498"/>
                    <a:gd name="T51" fmla="*/ 265 h 839"/>
                    <a:gd name="T52" fmla="*/ 333 w 498"/>
                    <a:gd name="T53" fmla="*/ 179 h 839"/>
                    <a:gd name="T54" fmla="*/ 374 w 498"/>
                    <a:gd name="T55" fmla="*/ 93 h 839"/>
                    <a:gd name="T56" fmla="*/ 415 w 498"/>
                    <a:gd name="T57" fmla="*/ 179 h 839"/>
                    <a:gd name="T58" fmla="*/ 374 w 498"/>
                    <a:gd name="T59" fmla="*/ 265 h 839"/>
                    <a:gd name="T60" fmla="*/ 429 w 498"/>
                    <a:gd name="T61" fmla="*/ 577 h 839"/>
                    <a:gd name="T62" fmla="*/ 388 w 498"/>
                    <a:gd name="T63" fmla="*/ 491 h 839"/>
                    <a:gd name="T64" fmla="*/ 429 w 498"/>
                    <a:gd name="T65" fmla="*/ 405 h 839"/>
                    <a:gd name="T66" fmla="*/ 470 w 498"/>
                    <a:gd name="T67" fmla="*/ 491 h 839"/>
                    <a:gd name="T68" fmla="*/ 429 w 498"/>
                    <a:gd name="T69" fmla="*/ 577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98" h="839">
                      <a:moveTo>
                        <a:pt x="249" y="0"/>
                      </a:moveTo>
                      <a:cubicBezTo>
                        <a:pt x="112" y="0"/>
                        <a:pt x="0" y="188"/>
                        <a:pt x="0" y="420"/>
                      </a:cubicBezTo>
                      <a:cubicBezTo>
                        <a:pt x="0" y="651"/>
                        <a:pt x="112" y="839"/>
                        <a:pt x="249" y="839"/>
                      </a:cubicBezTo>
                      <a:cubicBezTo>
                        <a:pt x="387" y="839"/>
                        <a:pt x="498" y="651"/>
                        <a:pt x="498" y="420"/>
                      </a:cubicBezTo>
                      <a:cubicBezTo>
                        <a:pt x="498" y="188"/>
                        <a:pt x="387" y="0"/>
                        <a:pt x="249" y="0"/>
                      </a:cubicBezTo>
                      <a:close/>
                      <a:moveTo>
                        <a:pt x="108" y="431"/>
                      </a:moveTo>
                      <a:cubicBezTo>
                        <a:pt x="83" y="424"/>
                        <a:pt x="64" y="386"/>
                        <a:pt x="64" y="340"/>
                      </a:cubicBezTo>
                      <a:cubicBezTo>
                        <a:pt x="64" y="294"/>
                        <a:pt x="83" y="256"/>
                        <a:pt x="108" y="249"/>
                      </a:cubicBezTo>
                      <a:cubicBezTo>
                        <a:pt x="132" y="256"/>
                        <a:pt x="151" y="294"/>
                        <a:pt x="151" y="340"/>
                      </a:cubicBezTo>
                      <a:cubicBezTo>
                        <a:pt x="151" y="386"/>
                        <a:pt x="132" y="424"/>
                        <a:pt x="108" y="431"/>
                      </a:cubicBezTo>
                      <a:close/>
                      <a:moveTo>
                        <a:pt x="186" y="747"/>
                      </a:moveTo>
                      <a:cubicBezTo>
                        <a:pt x="162" y="741"/>
                        <a:pt x="145" y="705"/>
                        <a:pt x="145" y="661"/>
                      </a:cubicBezTo>
                      <a:cubicBezTo>
                        <a:pt x="145" y="618"/>
                        <a:pt x="162" y="582"/>
                        <a:pt x="186" y="576"/>
                      </a:cubicBezTo>
                      <a:cubicBezTo>
                        <a:pt x="209" y="582"/>
                        <a:pt x="226" y="618"/>
                        <a:pt x="226" y="661"/>
                      </a:cubicBezTo>
                      <a:cubicBezTo>
                        <a:pt x="226" y="705"/>
                        <a:pt x="209" y="741"/>
                        <a:pt x="186" y="747"/>
                      </a:cubicBezTo>
                      <a:close/>
                      <a:moveTo>
                        <a:pt x="231" y="136"/>
                      </a:moveTo>
                      <a:cubicBezTo>
                        <a:pt x="231" y="92"/>
                        <a:pt x="249" y="56"/>
                        <a:pt x="272" y="50"/>
                      </a:cubicBezTo>
                      <a:cubicBezTo>
                        <a:pt x="295" y="56"/>
                        <a:pt x="313" y="92"/>
                        <a:pt x="313" y="136"/>
                      </a:cubicBezTo>
                      <a:cubicBezTo>
                        <a:pt x="313" y="179"/>
                        <a:pt x="295" y="215"/>
                        <a:pt x="272" y="221"/>
                      </a:cubicBezTo>
                      <a:cubicBezTo>
                        <a:pt x="249" y="215"/>
                        <a:pt x="231" y="179"/>
                        <a:pt x="231" y="136"/>
                      </a:cubicBezTo>
                      <a:close/>
                      <a:moveTo>
                        <a:pt x="291" y="799"/>
                      </a:moveTo>
                      <a:cubicBezTo>
                        <a:pt x="268" y="793"/>
                        <a:pt x="251" y="757"/>
                        <a:pt x="251" y="713"/>
                      </a:cubicBezTo>
                      <a:cubicBezTo>
                        <a:pt x="251" y="669"/>
                        <a:pt x="268" y="633"/>
                        <a:pt x="291" y="627"/>
                      </a:cubicBezTo>
                      <a:cubicBezTo>
                        <a:pt x="315" y="633"/>
                        <a:pt x="332" y="669"/>
                        <a:pt x="332" y="713"/>
                      </a:cubicBezTo>
                      <a:cubicBezTo>
                        <a:pt x="332" y="757"/>
                        <a:pt x="315" y="793"/>
                        <a:pt x="291" y="799"/>
                      </a:cubicBezTo>
                      <a:close/>
                      <a:moveTo>
                        <a:pt x="374" y="265"/>
                      </a:moveTo>
                      <a:cubicBezTo>
                        <a:pt x="350" y="258"/>
                        <a:pt x="333" y="222"/>
                        <a:pt x="333" y="179"/>
                      </a:cubicBezTo>
                      <a:cubicBezTo>
                        <a:pt x="333" y="135"/>
                        <a:pt x="350" y="99"/>
                        <a:pt x="374" y="93"/>
                      </a:cubicBezTo>
                      <a:cubicBezTo>
                        <a:pt x="397" y="99"/>
                        <a:pt x="415" y="135"/>
                        <a:pt x="415" y="179"/>
                      </a:cubicBezTo>
                      <a:cubicBezTo>
                        <a:pt x="415" y="222"/>
                        <a:pt x="397" y="258"/>
                        <a:pt x="374" y="265"/>
                      </a:cubicBezTo>
                      <a:close/>
                      <a:moveTo>
                        <a:pt x="429" y="577"/>
                      </a:moveTo>
                      <a:cubicBezTo>
                        <a:pt x="406" y="571"/>
                        <a:pt x="388" y="535"/>
                        <a:pt x="388" y="491"/>
                      </a:cubicBezTo>
                      <a:cubicBezTo>
                        <a:pt x="388" y="448"/>
                        <a:pt x="406" y="412"/>
                        <a:pt x="429" y="405"/>
                      </a:cubicBezTo>
                      <a:cubicBezTo>
                        <a:pt x="452" y="412"/>
                        <a:pt x="470" y="448"/>
                        <a:pt x="470" y="491"/>
                      </a:cubicBezTo>
                      <a:cubicBezTo>
                        <a:pt x="470" y="535"/>
                        <a:pt x="452" y="571"/>
                        <a:pt x="429" y="577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Freeform 61">
                  <a:extLst>
                    <a:ext uri="{FF2B5EF4-FFF2-40B4-BE49-F238E27FC236}">
                      <a16:creationId xmlns:a16="http://schemas.microsoft.com/office/drawing/2014/main" id="{A97DB6A6-C448-E7AA-9742-48F49D2C67D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810388" y="2563812"/>
                  <a:ext cx="1069975" cy="1803400"/>
                </a:xfrm>
                <a:custGeom>
                  <a:avLst/>
                  <a:gdLst>
                    <a:gd name="T0" fmla="*/ 249 w 497"/>
                    <a:gd name="T1" fmla="*/ 0 h 839"/>
                    <a:gd name="T2" fmla="*/ 0 w 497"/>
                    <a:gd name="T3" fmla="*/ 420 h 839"/>
                    <a:gd name="T4" fmla="*/ 249 w 497"/>
                    <a:gd name="T5" fmla="*/ 839 h 839"/>
                    <a:gd name="T6" fmla="*/ 497 w 497"/>
                    <a:gd name="T7" fmla="*/ 420 h 839"/>
                    <a:gd name="T8" fmla="*/ 249 w 497"/>
                    <a:gd name="T9" fmla="*/ 0 h 839"/>
                    <a:gd name="T10" fmla="*/ 81 w 497"/>
                    <a:gd name="T11" fmla="*/ 431 h 839"/>
                    <a:gd name="T12" fmla="*/ 37 w 497"/>
                    <a:gd name="T13" fmla="*/ 340 h 839"/>
                    <a:gd name="T14" fmla="*/ 81 w 497"/>
                    <a:gd name="T15" fmla="*/ 249 h 839"/>
                    <a:gd name="T16" fmla="*/ 124 w 497"/>
                    <a:gd name="T17" fmla="*/ 340 h 839"/>
                    <a:gd name="T18" fmla="*/ 81 w 497"/>
                    <a:gd name="T19" fmla="*/ 431 h 839"/>
                    <a:gd name="T20" fmla="*/ 159 w 497"/>
                    <a:gd name="T21" fmla="*/ 747 h 839"/>
                    <a:gd name="T22" fmla="*/ 118 w 497"/>
                    <a:gd name="T23" fmla="*/ 661 h 839"/>
                    <a:gd name="T24" fmla="*/ 159 w 497"/>
                    <a:gd name="T25" fmla="*/ 576 h 839"/>
                    <a:gd name="T26" fmla="*/ 199 w 497"/>
                    <a:gd name="T27" fmla="*/ 661 h 839"/>
                    <a:gd name="T28" fmla="*/ 159 w 497"/>
                    <a:gd name="T29" fmla="*/ 747 h 839"/>
                    <a:gd name="T30" fmla="*/ 245 w 497"/>
                    <a:gd name="T31" fmla="*/ 50 h 839"/>
                    <a:gd name="T32" fmla="*/ 286 w 497"/>
                    <a:gd name="T33" fmla="*/ 136 h 839"/>
                    <a:gd name="T34" fmla="*/ 245 w 497"/>
                    <a:gd name="T35" fmla="*/ 221 h 839"/>
                    <a:gd name="T36" fmla="*/ 204 w 497"/>
                    <a:gd name="T37" fmla="*/ 136 h 839"/>
                    <a:gd name="T38" fmla="*/ 245 w 497"/>
                    <a:gd name="T39" fmla="*/ 50 h 839"/>
                    <a:gd name="T40" fmla="*/ 264 w 497"/>
                    <a:gd name="T41" fmla="*/ 799 h 839"/>
                    <a:gd name="T42" fmla="*/ 224 w 497"/>
                    <a:gd name="T43" fmla="*/ 713 h 839"/>
                    <a:gd name="T44" fmla="*/ 264 w 497"/>
                    <a:gd name="T45" fmla="*/ 627 h 839"/>
                    <a:gd name="T46" fmla="*/ 305 w 497"/>
                    <a:gd name="T47" fmla="*/ 713 h 839"/>
                    <a:gd name="T48" fmla="*/ 264 w 497"/>
                    <a:gd name="T49" fmla="*/ 799 h 839"/>
                    <a:gd name="T50" fmla="*/ 306 w 497"/>
                    <a:gd name="T51" fmla="*/ 179 h 839"/>
                    <a:gd name="T52" fmla="*/ 347 w 497"/>
                    <a:gd name="T53" fmla="*/ 93 h 839"/>
                    <a:gd name="T54" fmla="*/ 388 w 497"/>
                    <a:gd name="T55" fmla="*/ 179 h 839"/>
                    <a:gd name="T56" fmla="*/ 347 w 497"/>
                    <a:gd name="T57" fmla="*/ 265 h 839"/>
                    <a:gd name="T58" fmla="*/ 306 w 497"/>
                    <a:gd name="T59" fmla="*/ 179 h 839"/>
                    <a:gd name="T60" fmla="*/ 402 w 497"/>
                    <a:gd name="T61" fmla="*/ 577 h 839"/>
                    <a:gd name="T62" fmla="*/ 361 w 497"/>
                    <a:gd name="T63" fmla="*/ 491 h 839"/>
                    <a:gd name="T64" fmla="*/ 402 w 497"/>
                    <a:gd name="T65" fmla="*/ 405 h 839"/>
                    <a:gd name="T66" fmla="*/ 443 w 497"/>
                    <a:gd name="T67" fmla="*/ 491 h 839"/>
                    <a:gd name="T68" fmla="*/ 402 w 497"/>
                    <a:gd name="T69" fmla="*/ 577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97" h="839">
                      <a:moveTo>
                        <a:pt x="249" y="0"/>
                      </a:moveTo>
                      <a:cubicBezTo>
                        <a:pt x="111" y="0"/>
                        <a:pt x="0" y="188"/>
                        <a:pt x="0" y="420"/>
                      </a:cubicBezTo>
                      <a:cubicBezTo>
                        <a:pt x="0" y="651"/>
                        <a:pt x="111" y="839"/>
                        <a:pt x="249" y="839"/>
                      </a:cubicBezTo>
                      <a:cubicBezTo>
                        <a:pt x="386" y="839"/>
                        <a:pt x="497" y="651"/>
                        <a:pt x="497" y="420"/>
                      </a:cubicBezTo>
                      <a:cubicBezTo>
                        <a:pt x="497" y="188"/>
                        <a:pt x="386" y="0"/>
                        <a:pt x="249" y="0"/>
                      </a:cubicBezTo>
                      <a:close/>
                      <a:moveTo>
                        <a:pt x="81" y="431"/>
                      </a:moveTo>
                      <a:cubicBezTo>
                        <a:pt x="56" y="424"/>
                        <a:pt x="37" y="386"/>
                        <a:pt x="37" y="340"/>
                      </a:cubicBezTo>
                      <a:cubicBezTo>
                        <a:pt x="37" y="294"/>
                        <a:pt x="56" y="256"/>
                        <a:pt x="81" y="249"/>
                      </a:cubicBezTo>
                      <a:cubicBezTo>
                        <a:pt x="105" y="256"/>
                        <a:pt x="124" y="294"/>
                        <a:pt x="124" y="340"/>
                      </a:cubicBezTo>
                      <a:cubicBezTo>
                        <a:pt x="124" y="386"/>
                        <a:pt x="105" y="424"/>
                        <a:pt x="81" y="431"/>
                      </a:cubicBezTo>
                      <a:close/>
                      <a:moveTo>
                        <a:pt x="159" y="747"/>
                      </a:moveTo>
                      <a:cubicBezTo>
                        <a:pt x="135" y="741"/>
                        <a:pt x="118" y="705"/>
                        <a:pt x="118" y="661"/>
                      </a:cubicBezTo>
                      <a:cubicBezTo>
                        <a:pt x="118" y="618"/>
                        <a:pt x="135" y="582"/>
                        <a:pt x="159" y="576"/>
                      </a:cubicBezTo>
                      <a:cubicBezTo>
                        <a:pt x="182" y="582"/>
                        <a:pt x="199" y="618"/>
                        <a:pt x="199" y="661"/>
                      </a:cubicBezTo>
                      <a:cubicBezTo>
                        <a:pt x="199" y="705"/>
                        <a:pt x="182" y="741"/>
                        <a:pt x="159" y="747"/>
                      </a:cubicBezTo>
                      <a:close/>
                      <a:moveTo>
                        <a:pt x="245" y="50"/>
                      </a:moveTo>
                      <a:cubicBezTo>
                        <a:pt x="268" y="56"/>
                        <a:pt x="286" y="92"/>
                        <a:pt x="286" y="136"/>
                      </a:cubicBezTo>
                      <a:cubicBezTo>
                        <a:pt x="286" y="179"/>
                        <a:pt x="268" y="215"/>
                        <a:pt x="245" y="221"/>
                      </a:cubicBezTo>
                      <a:cubicBezTo>
                        <a:pt x="222" y="215"/>
                        <a:pt x="204" y="179"/>
                        <a:pt x="204" y="136"/>
                      </a:cubicBezTo>
                      <a:cubicBezTo>
                        <a:pt x="204" y="92"/>
                        <a:pt x="222" y="56"/>
                        <a:pt x="245" y="50"/>
                      </a:cubicBezTo>
                      <a:close/>
                      <a:moveTo>
                        <a:pt x="264" y="799"/>
                      </a:moveTo>
                      <a:cubicBezTo>
                        <a:pt x="241" y="793"/>
                        <a:pt x="224" y="757"/>
                        <a:pt x="224" y="713"/>
                      </a:cubicBezTo>
                      <a:cubicBezTo>
                        <a:pt x="224" y="669"/>
                        <a:pt x="241" y="633"/>
                        <a:pt x="264" y="627"/>
                      </a:cubicBezTo>
                      <a:cubicBezTo>
                        <a:pt x="288" y="633"/>
                        <a:pt x="305" y="669"/>
                        <a:pt x="305" y="713"/>
                      </a:cubicBezTo>
                      <a:cubicBezTo>
                        <a:pt x="305" y="757"/>
                        <a:pt x="288" y="793"/>
                        <a:pt x="264" y="799"/>
                      </a:cubicBezTo>
                      <a:close/>
                      <a:moveTo>
                        <a:pt x="306" y="179"/>
                      </a:moveTo>
                      <a:cubicBezTo>
                        <a:pt x="306" y="135"/>
                        <a:pt x="323" y="99"/>
                        <a:pt x="347" y="93"/>
                      </a:cubicBezTo>
                      <a:cubicBezTo>
                        <a:pt x="370" y="99"/>
                        <a:pt x="388" y="135"/>
                        <a:pt x="388" y="179"/>
                      </a:cubicBezTo>
                      <a:cubicBezTo>
                        <a:pt x="388" y="222"/>
                        <a:pt x="370" y="258"/>
                        <a:pt x="347" y="265"/>
                      </a:cubicBezTo>
                      <a:cubicBezTo>
                        <a:pt x="323" y="258"/>
                        <a:pt x="306" y="222"/>
                        <a:pt x="306" y="179"/>
                      </a:cubicBezTo>
                      <a:close/>
                      <a:moveTo>
                        <a:pt x="402" y="577"/>
                      </a:moveTo>
                      <a:cubicBezTo>
                        <a:pt x="379" y="571"/>
                        <a:pt x="361" y="535"/>
                        <a:pt x="361" y="491"/>
                      </a:cubicBezTo>
                      <a:cubicBezTo>
                        <a:pt x="361" y="448"/>
                        <a:pt x="379" y="412"/>
                        <a:pt x="402" y="405"/>
                      </a:cubicBezTo>
                      <a:cubicBezTo>
                        <a:pt x="425" y="412"/>
                        <a:pt x="443" y="448"/>
                        <a:pt x="443" y="491"/>
                      </a:cubicBezTo>
                      <a:cubicBezTo>
                        <a:pt x="443" y="535"/>
                        <a:pt x="425" y="571"/>
                        <a:pt x="402" y="57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Freeform 62">
                  <a:extLst>
                    <a:ext uri="{FF2B5EF4-FFF2-40B4-BE49-F238E27FC236}">
                      <a16:creationId xmlns:a16="http://schemas.microsoft.com/office/drawing/2014/main" id="{2F48DC52-6085-F861-0AC0-9C1A6BDA1B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3097213"/>
                  <a:ext cx="125413" cy="395288"/>
                </a:xfrm>
                <a:custGeom>
                  <a:avLst/>
                  <a:gdLst>
                    <a:gd name="T0" fmla="*/ 7 w 58"/>
                    <a:gd name="T1" fmla="*/ 0 h 184"/>
                    <a:gd name="T2" fmla="*/ 0 w 58"/>
                    <a:gd name="T3" fmla="*/ 1 h 184"/>
                    <a:gd name="T4" fmla="*/ 43 w 58"/>
                    <a:gd name="T5" fmla="*/ 92 h 184"/>
                    <a:gd name="T6" fmla="*/ 0 w 58"/>
                    <a:gd name="T7" fmla="*/ 183 h 184"/>
                    <a:gd name="T8" fmla="*/ 7 w 58"/>
                    <a:gd name="T9" fmla="*/ 184 h 184"/>
                    <a:gd name="T10" fmla="*/ 58 w 58"/>
                    <a:gd name="T11" fmla="*/ 92 h 184"/>
                    <a:gd name="T12" fmla="*/ 7 w 58"/>
                    <a:gd name="T13" fmla="*/ 0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8" h="184">
                      <a:moveTo>
                        <a:pt x="7" y="0"/>
                      </a:moveTo>
                      <a:cubicBezTo>
                        <a:pt x="4" y="0"/>
                        <a:pt x="2" y="1"/>
                        <a:pt x="0" y="1"/>
                      </a:cubicBezTo>
                      <a:cubicBezTo>
                        <a:pt x="24" y="8"/>
                        <a:pt x="43" y="46"/>
                        <a:pt x="43" y="92"/>
                      </a:cubicBezTo>
                      <a:cubicBezTo>
                        <a:pt x="43" y="138"/>
                        <a:pt x="24" y="176"/>
                        <a:pt x="0" y="183"/>
                      </a:cubicBezTo>
                      <a:cubicBezTo>
                        <a:pt x="2" y="183"/>
                        <a:pt x="4" y="184"/>
                        <a:pt x="7" y="184"/>
                      </a:cubicBezTo>
                      <a:cubicBezTo>
                        <a:pt x="35" y="184"/>
                        <a:pt x="58" y="143"/>
                        <a:pt x="58" y="92"/>
                      </a:cubicBezTo>
                      <a:cubicBezTo>
                        <a:pt x="58" y="41"/>
                        <a:pt x="35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Freeform 63">
                  <a:extLst>
                    <a:ext uri="{FF2B5EF4-FFF2-40B4-BE49-F238E27FC236}">
                      <a16:creationId xmlns:a16="http://schemas.microsoft.com/office/drawing/2014/main" id="{5BF08EC8-C597-F5A5-4DC5-3926AAFF7B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9363" y="2668588"/>
                  <a:ext cx="119063" cy="3714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2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5" y="0"/>
                        <a:pt x="3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2"/>
                      </a:cubicBezTo>
                      <a:cubicBezTo>
                        <a:pt x="3" y="173"/>
                        <a:pt x="5" y="173"/>
                        <a:pt x="7" y="173"/>
                      </a:cubicBezTo>
                      <a:cubicBezTo>
                        <a:pt x="34" y="173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Freeform 64">
                  <a:extLst>
                    <a:ext uri="{FF2B5EF4-FFF2-40B4-BE49-F238E27FC236}">
                      <a16:creationId xmlns:a16="http://schemas.microsoft.com/office/drawing/2014/main" id="{F6053EAF-50EA-F363-7D77-B043BC8332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50025" y="2760663"/>
                  <a:ext cx="117475" cy="373063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3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4" y="0"/>
                        <a:pt x="2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3"/>
                      </a:cubicBezTo>
                      <a:cubicBezTo>
                        <a:pt x="2" y="173"/>
                        <a:pt x="4" y="173"/>
                        <a:pt x="7" y="173"/>
                      </a:cubicBezTo>
                      <a:cubicBezTo>
                        <a:pt x="33" y="173"/>
                        <a:pt x="55" y="135"/>
                        <a:pt x="55" y="87"/>
                      </a:cubicBezTo>
                      <a:cubicBezTo>
                        <a:pt x="55" y="39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Freeform 65">
                  <a:extLst>
                    <a:ext uri="{FF2B5EF4-FFF2-40B4-BE49-F238E27FC236}">
                      <a16:creationId xmlns:a16="http://schemas.microsoft.com/office/drawing/2014/main" id="{C4B265E3-7147-0FA8-F866-60F9BF3E87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45213" y="3798888"/>
                  <a:ext cx="115888" cy="373063"/>
                </a:xfrm>
                <a:custGeom>
                  <a:avLst/>
                  <a:gdLst>
                    <a:gd name="T0" fmla="*/ 6 w 54"/>
                    <a:gd name="T1" fmla="*/ 0 h 173"/>
                    <a:gd name="T2" fmla="*/ 0 w 54"/>
                    <a:gd name="T3" fmla="*/ 1 h 173"/>
                    <a:gd name="T4" fmla="*/ 40 w 54"/>
                    <a:gd name="T5" fmla="*/ 86 h 173"/>
                    <a:gd name="T6" fmla="*/ 0 w 54"/>
                    <a:gd name="T7" fmla="*/ 172 h 173"/>
                    <a:gd name="T8" fmla="*/ 6 w 54"/>
                    <a:gd name="T9" fmla="*/ 173 h 173"/>
                    <a:gd name="T10" fmla="*/ 54 w 54"/>
                    <a:gd name="T11" fmla="*/ 86 h 173"/>
                    <a:gd name="T12" fmla="*/ 6 w 54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173">
                      <a:moveTo>
                        <a:pt x="6" y="0"/>
                      </a:moveTo>
                      <a:cubicBezTo>
                        <a:pt x="4" y="0"/>
                        <a:pt x="2" y="0"/>
                        <a:pt x="0" y="1"/>
                      </a:cubicBezTo>
                      <a:cubicBezTo>
                        <a:pt x="23" y="7"/>
                        <a:pt x="40" y="43"/>
                        <a:pt x="40" y="86"/>
                      </a:cubicBezTo>
                      <a:cubicBezTo>
                        <a:pt x="40" y="130"/>
                        <a:pt x="23" y="166"/>
                        <a:pt x="0" y="172"/>
                      </a:cubicBezTo>
                      <a:cubicBezTo>
                        <a:pt x="2" y="173"/>
                        <a:pt x="4" y="173"/>
                        <a:pt x="6" y="173"/>
                      </a:cubicBezTo>
                      <a:cubicBezTo>
                        <a:pt x="33" y="173"/>
                        <a:pt x="54" y="134"/>
                        <a:pt x="54" y="86"/>
                      </a:cubicBezTo>
                      <a:cubicBezTo>
                        <a:pt x="54" y="38"/>
                        <a:pt x="33" y="0"/>
                        <a:pt x="6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Freeform 66">
                  <a:extLst>
                    <a:ext uri="{FF2B5EF4-FFF2-40B4-BE49-F238E27FC236}">
                      <a16:creationId xmlns:a16="http://schemas.microsoft.com/office/drawing/2014/main" id="{ADEF4EB8-B682-4DB8-868B-8FF361BE7B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70638" y="3908425"/>
                  <a:ext cx="119063" cy="374650"/>
                </a:xfrm>
                <a:custGeom>
                  <a:avLst/>
                  <a:gdLst>
                    <a:gd name="T0" fmla="*/ 7 w 55"/>
                    <a:gd name="T1" fmla="*/ 0 h 174"/>
                    <a:gd name="T2" fmla="*/ 0 w 55"/>
                    <a:gd name="T3" fmla="*/ 1 h 174"/>
                    <a:gd name="T4" fmla="*/ 41 w 55"/>
                    <a:gd name="T5" fmla="*/ 87 h 174"/>
                    <a:gd name="T6" fmla="*/ 0 w 55"/>
                    <a:gd name="T7" fmla="*/ 173 h 174"/>
                    <a:gd name="T8" fmla="*/ 7 w 55"/>
                    <a:gd name="T9" fmla="*/ 174 h 174"/>
                    <a:gd name="T10" fmla="*/ 55 w 55"/>
                    <a:gd name="T11" fmla="*/ 87 h 174"/>
                    <a:gd name="T12" fmla="*/ 7 w 55"/>
                    <a:gd name="T13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4">
                      <a:moveTo>
                        <a:pt x="7" y="0"/>
                      </a:moveTo>
                      <a:cubicBezTo>
                        <a:pt x="5" y="0"/>
                        <a:pt x="3" y="1"/>
                        <a:pt x="0" y="1"/>
                      </a:cubicBezTo>
                      <a:cubicBezTo>
                        <a:pt x="24" y="7"/>
                        <a:pt x="41" y="43"/>
                        <a:pt x="41" y="87"/>
                      </a:cubicBezTo>
                      <a:cubicBezTo>
                        <a:pt x="41" y="131"/>
                        <a:pt x="24" y="167"/>
                        <a:pt x="0" y="173"/>
                      </a:cubicBezTo>
                      <a:cubicBezTo>
                        <a:pt x="3" y="173"/>
                        <a:pt x="5" y="174"/>
                        <a:pt x="7" y="174"/>
                      </a:cubicBezTo>
                      <a:cubicBezTo>
                        <a:pt x="34" y="174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" name="Freeform 67">
                  <a:extLst>
                    <a:ext uri="{FF2B5EF4-FFF2-40B4-BE49-F238E27FC236}">
                      <a16:creationId xmlns:a16="http://schemas.microsoft.com/office/drawing/2014/main" id="{BD3380B6-7F26-B0A6-1C50-006D98BDED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67500" y="3433763"/>
                  <a:ext cx="119063" cy="3714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0 h 173"/>
                    <a:gd name="T4" fmla="*/ 41 w 55"/>
                    <a:gd name="T5" fmla="*/ 86 h 173"/>
                    <a:gd name="T6" fmla="*/ 0 w 55"/>
                    <a:gd name="T7" fmla="*/ 172 h 173"/>
                    <a:gd name="T8" fmla="*/ 7 w 55"/>
                    <a:gd name="T9" fmla="*/ 173 h 173"/>
                    <a:gd name="T10" fmla="*/ 55 w 55"/>
                    <a:gd name="T11" fmla="*/ 86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23" y="7"/>
                        <a:pt x="41" y="43"/>
                        <a:pt x="41" y="86"/>
                      </a:cubicBezTo>
                      <a:cubicBezTo>
                        <a:pt x="41" y="130"/>
                        <a:pt x="23" y="166"/>
                        <a:pt x="0" y="172"/>
                      </a:cubicBezTo>
                      <a:cubicBezTo>
                        <a:pt x="2" y="173"/>
                        <a:pt x="4" y="173"/>
                        <a:pt x="7" y="173"/>
                      </a:cubicBezTo>
                      <a:cubicBezTo>
                        <a:pt x="33" y="173"/>
                        <a:pt x="55" y="134"/>
                        <a:pt x="55" y="86"/>
                      </a:cubicBezTo>
                      <a:cubicBezTo>
                        <a:pt x="55" y="38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92" name="Freeform 79">
                <a:extLst>
                  <a:ext uri="{FF2B5EF4-FFF2-40B4-BE49-F238E27FC236}">
                    <a16:creationId xmlns:a16="http://schemas.microsoft.com/office/drawing/2014/main" id="{9D078BAC-BF4F-00F2-4ADA-80B290F4B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344" y="4648226"/>
                <a:ext cx="1469056" cy="122854"/>
              </a:xfrm>
              <a:custGeom>
                <a:avLst/>
                <a:gdLst>
                  <a:gd name="T0" fmla="*/ 3 w 626"/>
                  <a:gd name="T1" fmla="*/ 0 h 53"/>
                  <a:gd name="T2" fmla="*/ 5 w 626"/>
                  <a:gd name="T3" fmla="*/ 53 h 53"/>
                  <a:gd name="T4" fmla="*/ 626 w 626"/>
                  <a:gd name="T5" fmla="*/ 53 h 53"/>
                  <a:gd name="T6" fmla="*/ 626 w 626"/>
                  <a:gd name="T7" fmla="*/ 0 h 53"/>
                  <a:gd name="T8" fmla="*/ 3 w 626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6" h="53">
                    <a:moveTo>
                      <a:pt x="3" y="0"/>
                    </a:moveTo>
                    <a:cubicBezTo>
                      <a:pt x="1" y="15"/>
                      <a:pt x="0" y="33"/>
                      <a:pt x="5" y="53"/>
                    </a:cubicBezTo>
                    <a:cubicBezTo>
                      <a:pt x="626" y="53"/>
                      <a:pt x="626" y="53"/>
                      <a:pt x="626" y="53"/>
                    </a:cubicBezTo>
                    <a:cubicBezTo>
                      <a:pt x="626" y="0"/>
                      <a:pt x="626" y="0"/>
                      <a:pt x="626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1" name="Left Brace 100">
              <a:extLst>
                <a:ext uri="{FF2B5EF4-FFF2-40B4-BE49-F238E27FC236}">
                  <a16:creationId xmlns:a16="http://schemas.microsoft.com/office/drawing/2014/main" id="{DB767251-F2ED-EE22-6470-6BFB703E89E2}"/>
                </a:ext>
              </a:extLst>
            </p:cNvPr>
            <p:cNvSpPr/>
            <p:nvPr/>
          </p:nvSpPr>
          <p:spPr>
            <a:xfrm rot="16200000" flipV="1">
              <a:off x="6214765" y="4559542"/>
              <a:ext cx="269247" cy="1237340"/>
            </a:xfrm>
            <a:prstGeom prst="leftBrace">
              <a:avLst>
                <a:gd name="adj1" fmla="val 46753"/>
                <a:gd name="adj2" fmla="val 50000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Left Brace 101">
              <a:extLst>
                <a:ext uri="{FF2B5EF4-FFF2-40B4-BE49-F238E27FC236}">
                  <a16:creationId xmlns:a16="http://schemas.microsoft.com/office/drawing/2014/main" id="{D26E0551-C6DF-DE85-EF42-0A7B16DB9328}"/>
                </a:ext>
              </a:extLst>
            </p:cNvPr>
            <p:cNvSpPr/>
            <p:nvPr/>
          </p:nvSpPr>
          <p:spPr>
            <a:xfrm rot="16200000" flipV="1">
              <a:off x="8051943" y="3978266"/>
              <a:ext cx="288321" cy="2418964"/>
            </a:xfrm>
            <a:prstGeom prst="leftBrace">
              <a:avLst>
                <a:gd name="adj1" fmla="val 46753"/>
                <a:gd name="adj2" fmla="val 50000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CA2E10D-F78E-187B-167B-572F697A39C8}"/>
                </a:ext>
              </a:extLst>
            </p:cNvPr>
            <p:cNvSpPr txBox="1"/>
            <p:nvPr/>
          </p:nvSpPr>
          <p:spPr>
            <a:xfrm>
              <a:off x="5575785" y="5415834"/>
              <a:ext cx="1636414" cy="40011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>
                <a:defRPr/>
              </a:pPr>
              <a:r>
                <a:rPr lang="en-US" sz="2000" b="1" kern="0">
                  <a:solidFill>
                    <a:srgbClr val="FF93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PROTECTION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826CDE4-30FA-F206-867A-BC2980892531}"/>
                </a:ext>
              </a:extLst>
            </p:cNvPr>
            <p:cNvSpPr txBox="1"/>
            <p:nvPr/>
          </p:nvSpPr>
          <p:spPr>
            <a:xfrm>
              <a:off x="7155865" y="5411671"/>
              <a:ext cx="2080475" cy="40011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>
                <a:defRPr/>
              </a:pPr>
              <a:r>
                <a:rPr lang="en-US" sz="2000" b="1" kern="0">
                  <a:solidFill>
                    <a:srgbClr val="FF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MITIGATION</a:t>
              </a:r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1A2E8637-8698-D27E-C25E-C9E0A17EDA4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83185" y="1787701"/>
              <a:ext cx="9575" cy="516724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D8641D7-C1FE-CFA2-2F33-9FBD97285D28}"/>
                </a:ext>
              </a:extLst>
            </p:cNvPr>
            <p:cNvSpPr txBox="1"/>
            <p:nvPr/>
          </p:nvSpPr>
          <p:spPr>
            <a:xfrm>
              <a:off x="5558338" y="1718700"/>
              <a:ext cx="90898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Design of </a:t>
              </a:r>
            </a:p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Vehicle </a:t>
              </a: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84E3CE7-9F73-B291-6677-930DC9E7E588}"/>
                </a:ext>
              </a:extLst>
            </p:cNvPr>
            <p:cNvCxnSpPr/>
            <p:nvPr/>
          </p:nvCxnSpPr>
          <p:spPr>
            <a:xfrm flipV="1">
              <a:off x="6056908" y="2237280"/>
              <a:ext cx="0" cy="1342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BE2B99F8-0952-23D9-1517-B7045206EE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99241" y="2021223"/>
              <a:ext cx="0" cy="35688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2A72E4CC-75DA-998F-8F40-D0AC5C23B3C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31508" y="1731417"/>
              <a:ext cx="13131" cy="64668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31D3C10-116C-0D90-3F28-4BDB2B913972}"/>
                </a:ext>
              </a:extLst>
            </p:cNvPr>
            <p:cNvSpPr txBox="1"/>
            <p:nvPr/>
          </p:nvSpPr>
          <p:spPr>
            <a:xfrm>
              <a:off x="7911435" y="1703772"/>
              <a:ext cx="11801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EMS/Life Flight</a:t>
              </a: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59D0D6A9-A74D-7821-19CF-08F869DFB6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87558" y="2237280"/>
              <a:ext cx="0" cy="1342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FA42A54B-22FC-4155-FD26-1D368FBF1658}"/>
                </a:ext>
              </a:extLst>
            </p:cNvPr>
            <p:cNvGrpSpPr/>
            <p:nvPr/>
          </p:nvGrpSpPr>
          <p:grpSpPr>
            <a:xfrm>
              <a:off x="6535763" y="2401297"/>
              <a:ext cx="1429091" cy="2009042"/>
              <a:chOff x="6535763" y="3010898"/>
              <a:chExt cx="1429091" cy="2009042"/>
            </a:xfrm>
          </p:grpSpPr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CD0E90DA-725D-450B-0E10-316909414FAD}"/>
                  </a:ext>
                </a:extLst>
              </p:cNvPr>
              <p:cNvGrpSpPr/>
              <p:nvPr/>
            </p:nvGrpSpPr>
            <p:grpSpPr>
              <a:xfrm>
                <a:off x="6535763" y="3010898"/>
                <a:ext cx="1260912" cy="2009042"/>
                <a:chOff x="2816225" y="2286001"/>
                <a:chExt cx="1284288" cy="2046288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125" name="Freeform 101">
                  <a:extLst>
                    <a:ext uri="{FF2B5EF4-FFF2-40B4-BE49-F238E27FC236}">
                      <a16:creationId xmlns:a16="http://schemas.microsoft.com/office/drawing/2014/main" id="{FFB3B82B-724F-4D19-7DBD-7141D4D1E1C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816225" y="2286001"/>
                  <a:ext cx="1220788" cy="2046288"/>
                </a:xfrm>
                <a:custGeom>
                  <a:avLst/>
                  <a:gdLst>
                    <a:gd name="T0" fmla="*/ 249 w 498"/>
                    <a:gd name="T1" fmla="*/ 0 h 839"/>
                    <a:gd name="T2" fmla="*/ 0 w 498"/>
                    <a:gd name="T3" fmla="*/ 420 h 839"/>
                    <a:gd name="T4" fmla="*/ 249 w 498"/>
                    <a:gd name="T5" fmla="*/ 839 h 839"/>
                    <a:gd name="T6" fmla="*/ 498 w 498"/>
                    <a:gd name="T7" fmla="*/ 420 h 839"/>
                    <a:gd name="T8" fmla="*/ 249 w 498"/>
                    <a:gd name="T9" fmla="*/ 0 h 839"/>
                    <a:gd name="T10" fmla="*/ 113 w 498"/>
                    <a:gd name="T11" fmla="*/ 574 h 839"/>
                    <a:gd name="T12" fmla="*/ 72 w 498"/>
                    <a:gd name="T13" fmla="*/ 488 h 839"/>
                    <a:gd name="T14" fmla="*/ 113 w 498"/>
                    <a:gd name="T15" fmla="*/ 402 h 839"/>
                    <a:gd name="T16" fmla="*/ 154 w 498"/>
                    <a:gd name="T17" fmla="*/ 488 h 839"/>
                    <a:gd name="T18" fmla="*/ 113 w 498"/>
                    <a:gd name="T19" fmla="*/ 574 h 839"/>
                    <a:gd name="T20" fmla="*/ 228 w 498"/>
                    <a:gd name="T21" fmla="*/ 221 h 839"/>
                    <a:gd name="T22" fmla="*/ 187 w 498"/>
                    <a:gd name="T23" fmla="*/ 136 h 839"/>
                    <a:gd name="T24" fmla="*/ 228 w 498"/>
                    <a:gd name="T25" fmla="*/ 50 h 839"/>
                    <a:gd name="T26" fmla="*/ 269 w 498"/>
                    <a:gd name="T27" fmla="*/ 136 h 839"/>
                    <a:gd name="T28" fmla="*/ 228 w 498"/>
                    <a:gd name="T29" fmla="*/ 221 h 839"/>
                    <a:gd name="T30" fmla="*/ 291 w 498"/>
                    <a:gd name="T31" fmla="*/ 799 h 839"/>
                    <a:gd name="T32" fmla="*/ 250 w 498"/>
                    <a:gd name="T33" fmla="*/ 713 h 839"/>
                    <a:gd name="T34" fmla="*/ 291 w 498"/>
                    <a:gd name="T35" fmla="*/ 627 h 839"/>
                    <a:gd name="T36" fmla="*/ 332 w 498"/>
                    <a:gd name="T37" fmla="*/ 713 h 839"/>
                    <a:gd name="T38" fmla="*/ 291 w 498"/>
                    <a:gd name="T39" fmla="*/ 799 h 839"/>
                    <a:gd name="T40" fmla="*/ 373 w 498"/>
                    <a:gd name="T41" fmla="*/ 265 h 839"/>
                    <a:gd name="T42" fmla="*/ 332 w 498"/>
                    <a:gd name="T43" fmla="*/ 179 h 839"/>
                    <a:gd name="T44" fmla="*/ 373 w 498"/>
                    <a:gd name="T45" fmla="*/ 93 h 839"/>
                    <a:gd name="T46" fmla="*/ 414 w 498"/>
                    <a:gd name="T47" fmla="*/ 179 h 839"/>
                    <a:gd name="T48" fmla="*/ 373 w 498"/>
                    <a:gd name="T49" fmla="*/ 265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98" h="839">
                      <a:moveTo>
                        <a:pt x="249" y="0"/>
                      </a:moveTo>
                      <a:cubicBezTo>
                        <a:pt x="112" y="0"/>
                        <a:pt x="0" y="188"/>
                        <a:pt x="0" y="420"/>
                      </a:cubicBezTo>
                      <a:cubicBezTo>
                        <a:pt x="0" y="651"/>
                        <a:pt x="112" y="839"/>
                        <a:pt x="249" y="839"/>
                      </a:cubicBezTo>
                      <a:cubicBezTo>
                        <a:pt x="386" y="839"/>
                        <a:pt x="498" y="651"/>
                        <a:pt x="498" y="420"/>
                      </a:cubicBezTo>
                      <a:cubicBezTo>
                        <a:pt x="498" y="188"/>
                        <a:pt x="386" y="0"/>
                        <a:pt x="249" y="0"/>
                      </a:cubicBezTo>
                      <a:close/>
                      <a:moveTo>
                        <a:pt x="113" y="574"/>
                      </a:moveTo>
                      <a:cubicBezTo>
                        <a:pt x="90" y="568"/>
                        <a:pt x="72" y="532"/>
                        <a:pt x="72" y="488"/>
                      </a:cubicBezTo>
                      <a:cubicBezTo>
                        <a:pt x="72" y="444"/>
                        <a:pt x="90" y="408"/>
                        <a:pt x="113" y="402"/>
                      </a:cubicBezTo>
                      <a:cubicBezTo>
                        <a:pt x="136" y="408"/>
                        <a:pt x="154" y="444"/>
                        <a:pt x="154" y="488"/>
                      </a:cubicBezTo>
                      <a:cubicBezTo>
                        <a:pt x="154" y="532"/>
                        <a:pt x="136" y="568"/>
                        <a:pt x="113" y="574"/>
                      </a:cubicBezTo>
                      <a:close/>
                      <a:moveTo>
                        <a:pt x="228" y="221"/>
                      </a:moveTo>
                      <a:cubicBezTo>
                        <a:pt x="205" y="215"/>
                        <a:pt x="187" y="179"/>
                        <a:pt x="187" y="136"/>
                      </a:cubicBezTo>
                      <a:cubicBezTo>
                        <a:pt x="187" y="92"/>
                        <a:pt x="205" y="56"/>
                        <a:pt x="228" y="50"/>
                      </a:cubicBezTo>
                      <a:cubicBezTo>
                        <a:pt x="251" y="56"/>
                        <a:pt x="269" y="92"/>
                        <a:pt x="269" y="136"/>
                      </a:cubicBezTo>
                      <a:cubicBezTo>
                        <a:pt x="269" y="179"/>
                        <a:pt x="251" y="215"/>
                        <a:pt x="228" y="221"/>
                      </a:cubicBezTo>
                      <a:close/>
                      <a:moveTo>
                        <a:pt x="291" y="799"/>
                      </a:moveTo>
                      <a:cubicBezTo>
                        <a:pt x="268" y="793"/>
                        <a:pt x="250" y="757"/>
                        <a:pt x="250" y="713"/>
                      </a:cubicBezTo>
                      <a:cubicBezTo>
                        <a:pt x="250" y="669"/>
                        <a:pt x="268" y="633"/>
                        <a:pt x="291" y="627"/>
                      </a:cubicBezTo>
                      <a:cubicBezTo>
                        <a:pt x="314" y="633"/>
                        <a:pt x="332" y="669"/>
                        <a:pt x="332" y="713"/>
                      </a:cubicBezTo>
                      <a:cubicBezTo>
                        <a:pt x="332" y="757"/>
                        <a:pt x="314" y="793"/>
                        <a:pt x="291" y="799"/>
                      </a:cubicBezTo>
                      <a:close/>
                      <a:moveTo>
                        <a:pt x="373" y="265"/>
                      </a:moveTo>
                      <a:cubicBezTo>
                        <a:pt x="350" y="258"/>
                        <a:pt x="332" y="222"/>
                        <a:pt x="332" y="179"/>
                      </a:cubicBezTo>
                      <a:cubicBezTo>
                        <a:pt x="332" y="135"/>
                        <a:pt x="350" y="99"/>
                        <a:pt x="373" y="93"/>
                      </a:cubicBezTo>
                      <a:cubicBezTo>
                        <a:pt x="396" y="99"/>
                        <a:pt x="414" y="135"/>
                        <a:pt x="414" y="179"/>
                      </a:cubicBezTo>
                      <a:cubicBezTo>
                        <a:pt x="414" y="222"/>
                        <a:pt x="396" y="258"/>
                        <a:pt x="373" y="26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102">
                  <a:extLst>
                    <a:ext uri="{FF2B5EF4-FFF2-40B4-BE49-F238E27FC236}">
                      <a16:creationId xmlns:a16="http://schemas.microsoft.com/office/drawing/2014/main" id="{5417E980-6B93-2957-49E6-DFA19E32C87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879725" y="2286001"/>
                  <a:ext cx="1220788" cy="2046288"/>
                </a:xfrm>
                <a:custGeom>
                  <a:avLst/>
                  <a:gdLst>
                    <a:gd name="T0" fmla="*/ 249 w 498"/>
                    <a:gd name="T1" fmla="*/ 0 h 839"/>
                    <a:gd name="T2" fmla="*/ 0 w 498"/>
                    <a:gd name="T3" fmla="*/ 420 h 839"/>
                    <a:gd name="T4" fmla="*/ 249 w 498"/>
                    <a:gd name="T5" fmla="*/ 839 h 839"/>
                    <a:gd name="T6" fmla="*/ 498 w 498"/>
                    <a:gd name="T7" fmla="*/ 420 h 839"/>
                    <a:gd name="T8" fmla="*/ 249 w 498"/>
                    <a:gd name="T9" fmla="*/ 0 h 839"/>
                    <a:gd name="T10" fmla="*/ 87 w 498"/>
                    <a:gd name="T11" fmla="*/ 574 h 839"/>
                    <a:gd name="T12" fmla="*/ 46 w 498"/>
                    <a:gd name="T13" fmla="*/ 488 h 839"/>
                    <a:gd name="T14" fmla="*/ 87 w 498"/>
                    <a:gd name="T15" fmla="*/ 402 h 839"/>
                    <a:gd name="T16" fmla="*/ 128 w 498"/>
                    <a:gd name="T17" fmla="*/ 488 h 839"/>
                    <a:gd name="T18" fmla="*/ 87 w 498"/>
                    <a:gd name="T19" fmla="*/ 574 h 839"/>
                    <a:gd name="T20" fmla="*/ 202 w 498"/>
                    <a:gd name="T21" fmla="*/ 221 h 839"/>
                    <a:gd name="T22" fmla="*/ 161 w 498"/>
                    <a:gd name="T23" fmla="*/ 136 h 839"/>
                    <a:gd name="T24" fmla="*/ 202 w 498"/>
                    <a:gd name="T25" fmla="*/ 50 h 839"/>
                    <a:gd name="T26" fmla="*/ 243 w 498"/>
                    <a:gd name="T27" fmla="*/ 136 h 839"/>
                    <a:gd name="T28" fmla="*/ 202 w 498"/>
                    <a:gd name="T29" fmla="*/ 221 h 839"/>
                    <a:gd name="T30" fmla="*/ 265 w 498"/>
                    <a:gd name="T31" fmla="*/ 799 h 839"/>
                    <a:gd name="T32" fmla="*/ 224 w 498"/>
                    <a:gd name="T33" fmla="*/ 713 h 839"/>
                    <a:gd name="T34" fmla="*/ 265 w 498"/>
                    <a:gd name="T35" fmla="*/ 627 h 839"/>
                    <a:gd name="T36" fmla="*/ 306 w 498"/>
                    <a:gd name="T37" fmla="*/ 713 h 839"/>
                    <a:gd name="T38" fmla="*/ 265 w 498"/>
                    <a:gd name="T39" fmla="*/ 799 h 839"/>
                    <a:gd name="T40" fmla="*/ 347 w 498"/>
                    <a:gd name="T41" fmla="*/ 265 h 839"/>
                    <a:gd name="T42" fmla="*/ 306 w 498"/>
                    <a:gd name="T43" fmla="*/ 179 h 839"/>
                    <a:gd name="T44" fmla="*/ 347 w 498"/>
                    <a:gd name="T45" fmla="*/ 93 h 839"/>
                    <a:gd name="T46" fmla="*/ 388 w 498"/>
                    <a:gd name="T47" fmla="*/ 179 h 839"/>
                    <a:gd name="T48" fmla="*/ 347 w 498"/>
                    <a:gd name="T49" fmla="*/ 265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98" h="839">
                      <a:moveTo>
                        <a:pt x="249" y="0"/>
                      </a:moveTo>
                      <a:cubicBezTo>
                        <a:pt x="112" y="0"/>
                        <a:pt x="0" y="188"/>
                        <a:pt x="0" y="420"/>
                      </a:cubicBezTo>
                      <a:cubicBezTo>
                        <a:pt x="0" y="651"/>
                        <a:pt x="112" y="839"/>
                        <a:pt x="249" y="839"/>
                      </a:cubicBezTo>
                      <a:cubicBezTo>
                        <a:pt x="387" y="839"/>
                        <a:pt x="498" y="651"/>
                        <a:pt x="498" y="420"/>
                      </a:cubicBezTo>
                      <a:cubicBezTo>
                        <a:pt x="498" y="188"/>
                        <a:pt x="387" y="0"/>
                        <a:pt x="249" y="0"/>
                      </a:cubicBezTo>
                      <a:close/>
                      <a:moveTo>
                        <a:pt x="87" y="574"/>
                      </a:moveTo>
                      <a:cubicBezTo>
                        <a:pt x="64" y="568"/>
                        <a:pt x="46" y="532"/>
                        <a:pt x="46" y="488"/>
                      </a:cubicBezTo>
                      <a:cubicBezTo>
                        <a:pt x="46" y="444"/>
                        <a:pt x="64" y="408"/>
                        <a:pt x="87" y="402"/>
                      </a:cubicBezTo>
                      <a:cubicBezTo>
                        <a:pt x="110" y="408"/>
                        <a:pt x="128" y="444"/>
                        <a:pt x="128" y="488"/>
                      </a:cubicBezTo>
                      <a:cubicBezTo>
                        <a:pt x="128" y="532"/>
                        <a:pt x="110" y="568"/>
                        <a:pt x="87" y="574"/>
                      </a:cubicBezTo>
                      <a:close/>
                      <a:moveTo>
                        <a:pt x="202" y="221"/>
                      </a:moveTo>
                      <a:cubicBezTo>
                        <a:pt x="179" y="215"/>
                        <a:pt x="161" y="179"/>
                        <a:pt x="161" y="136"/>
                      </a:cubicBezTo>
                      <a:cubicBezTo>
                        <a:pt x="161" y="92"/>
                        <a:pt x="179" y="56"/>
                        <a:pt x="202" y="50"/>
                      </a:cubicBezTo>
                      <a:cubicBezTo>
                        <a:pt x="225" y="56"/>
                        <a:pt x="243" y="92"/>
                        <a:pt x="243" y="136"/>
                      </a:cubicBezTo>
                      <a:cubicBezTo>
                        <a:pt x="243" y="179"/>
                        <a:pt x="225" y="215"/>
                        <a:pt x="202" y="221"/>
                      </a:cubicBezTo>
                      <a:close/>
                      <a:moveTo>
                        <a:pt x="265" y="799"/>
                      </a:moveTo>
                      <a:cubicBezTo>
                        <a:pt x="242" y="793"/>
                        <a:pt x="224" y="757"/>
                        <a:pt x="224" y="713"/>
                      </a:cubicBezTo>
                      <a:cubicBezTo>
                        <a:pt x="224" y="669"/>
                        <a:pt x="242" y="633"/>
                        <a:pt x="265" y="627"/>
                      </a:cubicBezTo>
                      <a:cubicBezTo>
                        <a:pt x="288" y="633"/>
                        <a:pt x="306" y="669"/>
                        <a:pt x="306" y="713"/>
                      </a:cubicBezTo>
                      <a:cubicBezTo>
                        <a:pt x="306" y="757"/>
                        <a:pt x="288" y="793"/>
                        <a:pt x="265" y="799"/>
                      </a:cubicBezTo>
                      <a:close/>
                      <a:moveTo>
                        <a:pt x="347" y="265"/>
                      </a:moveTo>
                      <a:cubicBezTo>
                        <a:pt x="324" y="258"/>
                        <a:pt x="306" y="222"/>
                        <a:pt x="306" y="179"/>
                      </a:cubicBezTo>
                      <a:cubicBezTo>
                        <a:pt x="306" y="135"/>
                        <a:pt x="324" y="99"/>
                        <a:pt x="347" y="93"/>
                      </a:cubicBezTo>
                      <a:cubicBezTo>
                        <a:pt x="370" y="99"/>
                        <a:pt x="388" y="135"/>
                        <a:pt x="388" y="179"/>
                      </a:cubicBezTo>
                      <a:cubicBezTo>
                        <a:pt x="388" y="222"/>
                        <a:pt x="370" y="258"/>
                        <a:pt x="347" y="2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7" name="Freeform 103">
                  <a:extLst>
                    <a:ext uri="{FF2B5EF4-FFF2-40B4-BE49-F238E27FC236}">
                      <a16:creationId xmlns:a16="http://schemas.microsoft.com/office/drawing/2014/main" id="{DA53DEB6-4BB5-F2C4-9A08-EC6E80B175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0625" y="2509838"/>
                  <a:ext cx="134938" cy="4222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3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5" y="0"/>
                        <a:pt x="3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3"/>
                      </a:cubicBezTo>
                      <a:cubicBezTo>
                        <a:pt x="3" y="173"/>
                        <a:pt x="5" y="173"/>
                        <a:pt x="7" y="173"/>
                      </a:cubicBezTo>
                      <a:cubicBezTo>
                        <a:pt x="34" y="173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8" name="Freeform 104">
                  <a:extLst>
                    <a:ext uri="{FF2B5EF4-FFF2-40B4-BE49-F238E27FC236}">
                      <a16:creationId xmlns:a16="http://schemas.microsoft.com/office/drawing/2014/main" id="{C3770B44-06E8-90EC-D2AC-9221A64CBC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2450" y="3263901"/>
                  <a:ext cx="134938" cy="423863"/>
                </a:xfrm>
                <a:custGeom>
                  <a:avLst/>
                  <a:gdLst>
                    <a:gd name="T0" fmla="*/ 7 w 55"/>
                    <a:gd name="T1" fmla="*/ 0 h 174"/>
                    <a:gd name="T2" fmla="*/ 0 w 55"/>
                    <a:gd name="T3" fmla="*/ 1 h 174"/>
                    <a:gd name="T4" fmla="*/ 41 w 55"/>
                    <a:gd name="T5" fmla="*/ 87 h 174"/>
                    <a:gd name="T6" fmla="*/ 0 w 55"/>
                    <a:gd name="T7" fmla="*/ 173 h 174"/>
                    <a:gd name="T8" fmla="*/ 7 w 55"/>
                    <a:gd name="T9" fmla="*/ 174 h 174"/>
                    <a:gd name="T10" fmla="*/ 55 w 55"/>
                    <a:gd name="T11" fmla="*/ 87 h 174"/>
                    <a:gd name="T12" fmla="*/ 7 w 55"/>
                    <a:gd name="T13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4">
                      <a:moveTo>
                        <a:pt x="7" y="0"/>
                      </a:moveTo>
                      <a:cubicBezTo>
                        <a:pt x="5" y="0"/>
                        <a:pt x="2" y="1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1"/>
                        <a:pt x="23" y="167"/>
                        <a:pt x="0" y="173"/>
                      </a:cubicBezTo>
                      <a:cubicBezTo>
                        <a:pt x="2" y="173"/>
                        <a:pt x="5" y="174"/>
                        <a:pt x="7" y="174"/>
                      </a:cubicBezTo>
                      <a:cubicBezTo>
                        <a:pt x="34" y="174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Freeform 105">
                  <a:extLst>
                    <a:ext uri="{FF2B5EF4-FFF2-40B4-BE49-F238E27FC236}">
                      <a16:creationId xmlns:a16="http://schemas.microsoft.com/office/drawing/2014/main" id="{AA8993C3-D9A4-E1D8-436F-E1C47E7C13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9013" y="3811588"/>
                  <a:ext cx="134938" cy="425450"/>
                </a:xfrm>
                <a:custGeom>
                  <a:avLst/>
                  <a:gdLst>
                    <a:gd name="T0" fmla="*/ 7 w 55"/>
                    <a:gd name="T1" fmla="*/ 0 h 174"/>
                    <a:gd name="T2" fmla="*/ 0 w 55"/>
                    <a:gd name="T3" fmla="*/ 1 h 174"/>
                    <a:gd name="T4" fmla="*/ 41 w 55"/>
                    <a:gd name="T5" fmla="*/ 87 h 174"/>
                    <a:gd name="T6" fmla="*/ 0 w 55"/>
                    <a:gd name="T7" fmla="*/ 173 h 174"/>
                    <a:gd name="T8" fmla="*/ 7 w 55"/>
                    <a:gd name="T9" fmla="*/ 174 h 174"/>
                    <a:gd name="T10" fmla="*/ 55 w 55"/>
                    <a:gd name="T11" fmla="*/ 87 h 174"/>
                    <a:gd name="T12" fmla="*/ 7 w 55"/>
                    <a:gd name="T13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4">
                      <a:moveTo>
                        <a:pt x="7" y="0"/>
                      </a:moveTo>
                      <a:cubicBezTo>
                        <a:pt x="5" y="0"/>
                        <a:pt x="2" y="1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1"/>
                        <a:pt x="23" y="167"/>
                        <a:pt x="0" y="173"/>
                      </a:cubicBezTo>
                      <a:cubicBezTo>
                        <a:pt x="2" y="173"/>
                        <a:pt x="5" y="174"/>
                        <a:pt x="7" y="174"/>
                      </a:cubicBezTo>
                      <a:cubicBezTo>
                        <a:pt x="34" y="174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0" name="Freeform 106">
                  <a:extLst>
                    <a:ext uri="{FF2B5EF4-FFF2-40B4-BE49-F238E27FC236}">
                      <a16:creationId xmlns:a16="http://schemas.microsoft.com/office/drawing/2014/main" id="{FAAB7FBF-991D-7237-C84B-1A1FEEC855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75025" y="2405063"/>
                  <a:ext cx="134938" cy="4222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2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5" y="0"/>
                        <a:pt x="3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2"/>
                      </a:cubicBezTo>
                      <a:cubicBezTo>
                        <a:pt x="3" y="173"/>
                        <a:pt x="5" y="173"/>
                        <a:pt x="7" y="173"/>
                      </a:cubicBezTo>
                      <a:cubicBezTo>
                        <a:pt x="34" y="173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24" name="Freeform 80">
                <a:extLst>
                  <a:ext uri="{FF2B5EF4-FFF2-40B4-BE49-F238E27FC236}">
                    <a16:creationId xmlns:a16="http://schemas.microsoft.com/office/drawing/2014/main" id="{E65E75EE-1C06-72C9-CE61-AB0F44989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7753" y="4645549"/>
                <a:ext cx="827101" cy="122854"/>
              </a:xfrm>
              <a:custGeom>
                <a:avLst/>
                <a:gdLst>
                  <a:gd name="T0" fmla="*/ 353 w 353"/>
                  <a:gd name="T1" fmla="*/ 0 h 53"/>
                  <a:gd name="T2" fmla="*/ 2 w 353"/>
                  <a:gd name="T3" fmla="*/ 0 h 53"/>
                  <a:gd name="T4" fmla="*/ 4 w 353"/>
                  <a:gd name="T5" fmla="*/ 53 h 53"/>
                  <a:gd name="T6" fmla="*/ 353 w 353"/>
                  <a:gd name="T7" fmla="*/ 53 h 53"/>
                  <a:gd name="T8" fmla="*/ 353 w 353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3" h="53">
                    <a:moveTo>
                      <a:pt x="35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4"/>
                      <a:pt x="0" y="32"/>
                      <a:pt x="4" y="53"/>
                    </a:cubicBezTo>
                    <a:cubicBezTo>
                      <a:pt x="353" y="53"/>
                      <a:pt x="353" y="53"/>
                      <a:pt x="353" y="53"/>
                    </a:cubicBezTo>
                    <a:lnTo>
                      <a:pt x="35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6C7D2969-C6EA-827D-1BDE-A953AEFBBEAC}"/>
                </a:ext>
              </a:extLst>
            </p:cNvPr>
            <p:cNvGrpSpPr/>
            <p:nvPr/>
          </p:nvGrpSpPr>
          <p:grpSpPr>
            <a:xfrm>
              <a:off x="7669575" y="2621060"/>
              <a:ext cx="827101" cy="1537329"/>
              <a:chOff x="7669575" y="3230661"/>
              <a:chExt cx="827101" cy="1537329"/>
            </a:xfrm>
          </p:grpSpPr>
          <p:sp>
            <p:nvSpPr>
              <p:cNvPr id="136" name="Freeform 103">
                <a:extLst>
                  <a:ext uri="{FF2B5EF4-FFF2-40B4-BE49-F238E27FC236}">
                    <a16:creationId xmlns:a16="http://schemas.microsoft.com/office/drawing/2014/main" id="{A52F85E3-3E78-3D12-F8A8-1A600100A5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1938" y="3230661"/>
                <a:ext cx="132482" cy="414589"/>
              </a:xfrm>
              <a:custGeom>
                <a:avLst/>
                <a:gdLst>
                  <a:gd name="T0" fmla="*/ 7 w 55"/>
                  <a:gd name="T1" fmla="*/ 0 h 173"/>
                  <a:gd name="T2" fmla="*/ 0 w 55"/>
                  <a:gd name="T3" fmla="*/ 1 h 173"/>
                  <a:gd name="T4" fmla="*/ 41 w 55"/>
                  <a:gd name="T5" fmla="*/ 87 h 173"/>
                  <a:gd name="T6" fmla="*/ 0 w 55"/>
                  <a:gd name="T7" fmla="*/ 173 h 173"/>
                  <a:gd name="T8" fmla="*/ 7 w 55"/>
                  <a:gd name="T9" fmla="*/ 173 h 173"/>
                  <a:gd name="T10" fmla="*/ 55 w 55"/>
                  <a:gd name="T11" fmla="*/ 87 h 173"/>
                  <a:gd name="T12" fmla="*/ 7 w 55"/>
                  <a:gd name="T13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173">
                    <a:moveTo>
                      <a:pt x="7" y="0"/>
                    </a:moveTo>
                    <a:cubicBezTo>
                      <a:pt x="5" y="0"/>
                      <a:pt x="3" y="0"/>
                      <a:pt x="0" y="1"/>
                    </a:cubicBezTo>
                    <a:cubicBezTo>
                      <a:pt x="23" y="7"/>
                      <a:pt x="41" y="43"/>
                      <a:pt x="41" y="87"/>
                    </a:cubicBezTo>
                    <a:cubicBezTo>
                      <a:pt x="41" y="130"/>
                      <a:pt x="23" y="166"/>
                      <a:pt x="0" y="173"/>
                    </a:cubicBezTo>
                    <a:cubicBezTo>
                      <a:pt x="3" y="173"/>
                      <a:pt x="5" y="173"/>
                      <a:pt x="7" y="173"/>
                    </a:cubicBezTo>
                    <a:cubicBezTo>
                      <a:pt x="34" y="173"/>
                      <a:pt x="55" y="135"/>
                      <a:pt x="55" y="87"/>
                    </a:cubicBezTo>
                    <a:cubicBezTo>
                      <a:pt x="55" y="39"/>
                      <a:pt x="34" y="0"/>
                      <a:pt x="7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solidFill>
                  <a:schemeClr val="accent1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80">
                <a:extLst>
                  <a:ext uri="{FF2B5EF4-FFF2-40B4-BE49-F238E27FC236}">
                    <a16:creationId xmlns:a16="http://schemas.microsoft.com/office/drawing/2014/main" id="{4FB86974-2E33-5165-83C9-3217BC85C4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9575" y="4645136"/>
                <a:ext cx="827101" cy="122854"/>
              </a:xfrm>
              <a:custGeom>
                <a:avLst/>
                <a:gdLst>
                  <a:gd name="T0" fmla="*/ 353 w 353"/>
                  <a:gd name="T1" fmla="*/ 0 h 53"/>
                  <a:gd name="T2" fmla="*/ 2 w 353"/>
                  <a:gd name="T3" fmla="*/ 0 h 53"/>
                  <a:gd name="T4" fmla="*/ 4 w 353"/>
                  <a:gd name="T5" fmla="*/ 53 h 53"/>
                  <a:gd name="T6" fmla="*/ 353 w 353"/>
                  <a:gd name="T7" fmla="*/ 53 h 53"/>
                  <a:gd name="T8" fmla="*/ 353 w 353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3" h="53">
                    <a:moveTo>
                      <a:pt x="35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4"/>
                      <a:pt x="0" y="32"/>
                      <a:pt x="4" y="53"/>
                    </a:cubicBezTo>
                    <a:cubicBezTo>
                      <a:pt x="353" y="53"/>
                      <a:pt x="353" y="53"/>
                      <a:pt x="353" y="53"/>
                    </a:cubicBezTo>
                    <a:lnTo>
                      <a:pt x="35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603DB4C8-FAB4-7A4E-68BD-CE4A96FF3586}"/>
                </a:ext>
              </a:extLst>
            </p:cNvPr>
            <p:cNvGrpSpPr/>
            <p:nvPr/>
          </p:nvGrpSpPr>
          <p:grpSpPr>
            <a:xfrm>
              <a:off x="7641139" y="2419029"/>
              <a:ext cx="1424756" cy="1965662"/>
              <a:chOff x="7641139" y="3028630"/>
              <a:chExt cx="1424756" cy="1965662"/>
            </a:xfrm>
          </p:grpSpPr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09963118-5A33-C608-8B7C-B7992530E541}"/>
                  </a:ext>
                </a:extLst>
              </p:cNvPr>
              <p:cNvGrpSpPr/>
              <p:nvPr/>
            </p:nvGrpSpPr>
            <p:grpSpPr>
              <a:xfrm>
                <a:off x="7641139" y="3028630"/>
                <a:ext cx="1237340" cy="1965662"/>
                <a:chOff x="5745163" y="2563812"/>
                <a:chExt cx="1135200" cy="1803400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143" name="Freeform 60">
                  <a:extLst>
                    <a:ext uri="{FF2B5EF4-FFF2-40B4-BE49-F238E27FC236}">
                      <a16:creationId xmlns:a16="http://schemas.microsoft.com/office/drawing/2014/main" id="{A6DAF206-00C6-91E7-F40E-2EC5838A59A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45163" y="2563812"/>
                  <a:ext cx="1071563" cy="1803400"/>
                </a:xfrm>
                <a:custGeom>
                  <a:avLst/>
                  <a:gdLst>
                    <a:gd name="T0" fmla="*/ 249 w 498"/>
                    <a:gd name="T1" fmla="*/ 0 h 839"/>
                    <a:gd name="T2" fmla="*/ 0 w 498"/>
                    <a:gd name="T3" fmla="*/ 420 h 839"/>
                    <a:gd name="T4" fmla="*/ 249 w 498"/>
                    <a:gd name="T5" fmla="*/ 839 h 839"/>
                    <a:gd name="T6" fmla="*/ 498 w 498"/>
                    <a:gd name="T7" fmla="*/ 420 h 839"/>
                    <a:gd name="T8" fmla="*/ 249 w 498"/>
                    <a:gd name="T9" fmla="*/ 0 h 839"/>
                    <a:gd name="T10" fmla="*/ 108 w 498"/>
                    <a:gd name="T11" fmla="*/ 431 h 839"/>
                    <a:gd name="T12" fmla="*/ 64 w 498"/>
                    <a:gd name="T13" fmla="*/ 340 h 839"/>
                    <a:gd name="T14" fmla="*/ 108 w 498"/>
                    <a:gd name="T15" fmla="*/ 249 h 839"/>
                    <a:gd name="T16" fmla="*/ 151 w 498"/>
                    <a:gd name="T17" fmla="*/ 340 h 839"/>
                    <a:gd name="T18" fmla="*/ 108 w 498"/>
                    <a:gd name="T19" fmla="*/ 431 h 839"/>
                    <a:gd name="T20" fmla="*/ 186 w 498"/>
                    <a:gd name="T21" fmla="*/ 747 h 839"/>
                    <a:gd name="T22" fmla="*/ 145 w 498"/>
                    <a:gd name="T23" fmla="*/ 661 h 839"/>
                    <a:gd name="T24" fmla="*/ 186 w 498"/>
                    <a:gd name="T25" fmla="*/ 576 h 839"/>
                    <a:gd name="T26" fmla="*/ 226 w 498"/>
                    <a:gd name="T27" fmla="*/ 661 h 839"/>
                    <a:gd name="T28" fmla="*/ 186 w 498"/>
                    <a:gd name="T29" fmla="*/ 747 h 839"/>
                    <a:gd name="T30" fmla="*/ 231 w 498"/>
                    <a:gd name="T31" fmla="*/ 136 h 839"/>
                    <a:gd name="T32" fmla="*/ 272 w 498"/>
                    <a:gd name="T33" fmla="*/ 50 h 839"/>
                    <a:gd name="T34" fmla="*/ 313 w 498"/>
                    <a:gd name="T35" fmla="*/ 136 h 839"/>
                    <a:gd name="T36" fmla="*/ 272 w 498"/>
                    <a:gd name="T37" fmla="*/ 221 h 839"/>
                    <a:gd name="T38" fmla="*/ 231 w 498"/>
                    <a:gd name="T39" fmla="*/ 136 h 839"/>
                    <a:gd name="T40" fmla="*/ 291 w 498"/>
                    <a:gd name="T41" fmla="*/ 799 h 839"/>
                    <a:gd name="T42" fmla="*/ 251 w 498"/>
                    <a:gd name="T43" fmla="*/ 713 h 839"/>
                    <a:gd name="T44" fmla="*/ 291 w 498"/>
                    <a:gd name="T45" fmla="*/ 627 h 839"/>
                    <a:gd name="T46" fmla="*/ 332 w 498"/>
                    <a:gd name="T47" fmla="*/ 713 h 839"/>
                    <a:gd name="T48" fmla="*/ 291 w 498"/>
                    <a:gd name="T49" fmla="*/ 799 h 839"/>
                    <a:gd name="T50" fmla="*/ 374 w 498"/>
                    <a:gd name="T51" fmla="*/ 265 h 839"/>
                    <a:gd name="T52" fmla="*/ 333 w 498"/>
                    <a:gd name="T53" fmla="*/ 179 h 839"/>
                    <a:gd name="T54" fmla="*/ 374 w 498"/>
                    <a:gd name="T55" fmla="*/ 93 h 839"/>
                    <a:gd name="T56" fmla="*/ 415 w 498"/>
                    <a:gd name="T57" fmla="*/ 179 h 839"/>
                    <a:gd name="T58" fmla="*/ 374 w 498"/>
                    <a:gd name="T59" fmla="*/ 265 h 839"/>
                    <a:gd name="T60" fmla="*/ 429 w 498"/>
                    <a:gd name="T61" fmla="*/ 577 h 839"/>
                    <a:gd name="T62" fmla="*/ 388 w 498"/>
                    <a:gd name="T63" fmla="*/ 491 h 839"/>
                    <a:gd name="T64" fmla="*/ 429 w 498"/>
                    <a:gd name="T65" fmla="*/ 405 h 839"/>
                    <a:gd name="T66" fmla="*/ 470 w 498"/>
                    <a:gd name="T67" fmla="*/ 491 h 839"/>
                    <a:gd name="T68" fmla="*/ 429 w 498"/>
                    <a:gd name="T69" fmla="*/ 577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98" h="839">
                      <a:moveTo>
                        <a:pt x="249" y="0"/>
                      </a:moveTo>
                      <a:cubicBezTo>
                        <a:pt x="112" y="0"/>
                        <a:pt x="0" y="188"/>
                        <a:pt x="0" y="420"/>
                      </a:cubicBezTo>
                      <a:cubicBezTo>
                        <a:pt x="0" y="651"/>
                        <a:pt x="112" y="839"/>
                        <a:pt x="249" y="839"/>
                      </a:cubicBezTo>
                      <a:cubicBezTo>
                        <a:pt x="387" y="839"/>
                        <a:pt x="498" y="651"/>
                        <a:pt x="498" y="420"/>
                      </a:cubicBezTo>
                      <a:cubicBezTo>
                        <a:pt x="498" y="188"/>
                        <a:pt x="387" y="0"/>
                        <a:pt x="249" y="0"/>
                      </a:cubicBezTo>
                      <a:close/>
                      <a:moveTo>
                        <a:pt x="108" y="431"/>
                      </a:moveTo>
                      <a:cubicBezTo>
                        <a:pt x="83" y="424"/>
                        <a:pt x="64" y="386"/>
                        <a:pt x="64" y="340"/>
                      </a:cubicBezTo>
                      <a:cubicBezTo>
                        <a:pt x="64" y="294"/>
                        <a:pt x="83" y="256"/>
                        <a:pt x="108" y="249"/>
                      </a:cubicBezTo>
                      <a:cubicBezTo>
                        <a:pt x="132" y="256"/>
                        <a:pt x="151" y="294"/>
                        <a:pt x="151" y="340"/>
                      </a:cubicBezTo>
                      <a:cubicBezTo>
                        <a:pt x="151" y="386"/>
                        <a:pt x="132" y="424"/>
                        <a:pt x="108" y="431"/>
                      </a:cubicBezTo>
                      <a:close/>
                      <a:moveTo>
                        <a:pt x="186" y="747"/>
                      </a:moveTo>
                      <a:cubicBezTo>
                        <a:pt x="162" y="741"/>
                        <a:pt x="145" y="705"/>
                        <a:pt x="145" y="661"/>
                      </a:cubicBezTo>
                      <a:cubicBezTo>
                        <a:pt x="145" y="618"/>
                        <a:pt x="162" y="582"/>
                        <a:pt x="186" y="576"/>
                      </a:cubicBezTo>
                      <a:cubicBezTo>
                        <a:pt x="209" y="582"/>
                        <a:pt x="226" y="618"/>
                        <a:pt x="226" y="661"/>
                      </a:cubicBezTo>
                      <a:cubicBezTo>
                        <a:pt x="226" y="705"/>
                        <a:pt x="209" y="741"/>
                        <a:pt x="186" y="747"/>
                      </a:cubicBezTo>
                      <a:close/>
                      <a:moveTo>
                        <a:pt x="231" y="136"/>
                      </a:moveTo>
                      <a:cubicBezTo>
                        <a:pt x="231" y="92"/>
                        <a:pt x="249" y="56"/>
                        <a:pt x="272" y="50"/>
                      </a:cubicBezTo>
                      <a:cubicBezTo>
                        <a:pt x="295" y="56"/>
                        <a:pt x="313" y="92"/>
                        <a:pt x="313" y="136"/>
                      </a:cubicBezTo>
                      <a:cubicBezTo>
                        <a:pt x="313" y="179"/>
                        <a:pt x="295" y="215"/>
                        <a:pt x="272" y="221"/>
                      </a:cubicBezTo>
                      <a:cubicBezTo>
                        <a:pt x="249" y="215"/>
                        <a:pt x="231" y="179"/>
                        <a:pt x="231" y="136"/>
                      </a:cubicBezTo>
                      <a:close/>
                      <a:moveTo>
                        <a:pt x="291" y="799"/>
                      </a:moveTo>
                      <a:cubicBezTo>
                        <a:pt x="268" y="793"/>
                        <a:pt x="251" y="757"/>
                        <a:pt x="251" y="713"/>
                      </a:cubicBezTo>
                      <a:cubicBezTo>
                        <a:pt x="251" y="669"/>
                        <a:pt x="268" y="633"/>
                        <a:pt x="291" y="627"/>
                      </a:cubicBezTo>
                      <a:cubicBezTo>
                        <a:pt x="315" y="633"/>
                        <a:pt x="332" y="669"/>
                        <a:pt x="332" y="713"/>
                      </a:cubicBezTo>
                      <a:cubicBezTo>
                        <a:pt x="332" y="757"/>
                        <a:pt x="315" y="793"/>
                        <a:pt x="291" y="799"/>
                      </a:cubicBezTo>
                      <a:close/>
                      <a:moveTo>
                        <a:pt x="374" y="265"/>
                      </a:moveTo>
                      <a:cubicBezTo>
                        <a:pt x="350" y="258"/>
                        <a:pt x="333" y="222"/>
                        <a:pt x="333" y="179"/>
                      </a:cubicBezTo>
                      <a:cubicBezTo>
                        <a:pt x="333" y="135"/>
                        <a:pt x="350" y="99"/>
                        <a:pt x="374" y="93"/>
                      </a:cubicBezTo>
                      <a:cubicBezTo>
                        <a:pt x="397" y="99"/>
                        <a:pt x="415" y="135"/>
                        <a:pt x="415" y="179"/>
                      </a:cubicBezTo>
                      <a:cubicBezTo>
                        <a:pt x="415" y="222"/>
                        <a:pt x="397" y="258"/>
                        <a:pt x="374" y="265"/>
                      </a:cubicBezTo>
                      <a:close/>
                      <a:moveTo>
                        <a:pt x="429" y="577"/>
                      </a:moveTo>
                      <a:cubicBezTo>
                        <a:pt x="406" y="571"/>
                        <a:pt x="388" y="535"/>
                        <a:pt x="388" y="491"/>
                      </a:cubicBezTo>
                      <a:cubicBezTo>
                        <a:pt x="388" y="448"/>
                        <a:pt x="406" y="412"/>
                        <a:pt x="429" y="405"/>
                      </a:cubicBezTo>
                      <a:cubicBezTo>
                        <a:pt x="452" y="412"/>
                        <a:pt x="470" y="448"/>
                        <a:pt x="470" y="491"/>
                      </a:cubicBezTo>
                      <a:cubicBezTo>
                        <a:pt x="470" y="535"/>
                        <a:pt x="452" y="571"/>
                        <a:pt x="429" y="577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Freeform 61">
                  <a:extLst>
                    <a:ext uri="{FF2B5EF4-FFF2-40B4-BE49-F238E27FC236}">
                      <a16:creationId xmlns:a16="http://schemas.microsoft.com/office/drawing/2014/main" id="{805D2EC8-97A6-FB93-966C-64C0230DF1E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810388" y="2563812"/>
                  <a:ext cx="1069975" cy="1803400"/>
                </a:xfrm>
                <a:custGeom>
                  <a:avLst/>
                  <a:gdLst>
                    <a:gd name="T0" fmla="*/ 249 w 497"/>
                    <a:gd name="T1" fmla="*/ 0 h 839"/>
                    <a:gd name="T2" fmla="*/ 0 w 497"/>
                    <a:gd name="T3" fmla="*/ 420 h 839"/>
                    <a:gd name="T4" fmla="*/ 249 w 497"/>
                    <a:gd name="T5" fmla="*/ 839 h 839"/>
                    <a:gd name="T6" fmla="*/ 497 w 497"/>
                    <a:gd name="T7" fmla="*/ 420 h 839"/>
                    <a:gd name="T8" fmla="*/ 249 w 497"/>
                    <a:gd name="T9" fmla="*/ 0 h 839"/>
                    <a:gd name="T10" fmla="*/ 81 w 497"/>
                    <a:gd name="T11" fmla="*/ 431 h 839"/>
                    <a:gd name="T12" fmla="*/ 37 w 497"/>
                    <a:gd name="T13" fmla="*/ 340 h 839"/>
                    <a:gd name="T14" fmla="*/ 81 w 497"/>
                    <a:gd name="T15" fmla="*/ 249 h 839"/>
                    <a:gd name="T16" fmla="*/ 124 w 497"/>
                    <a:gd name="T17" fmla="*/ 340 h 839"/>
                    <a:gd name="T18" fmla="*/ 81 w 497"/>
                    <a:gd name="T19" fmla="*/ 431 h 839"/>
                    <a:gd name="T20" fmla="*/ 159 w 497"/>
                    <a:gd name="T21" fmla="*/ 747 h 839"/>
                    <a:gd name="T22" fmla="*/ 118 w 497"/>
                    <a:gd name="T23" fmla="*/ 661 h 839"/>
                    <a:gd name="T24" fmla="*/ 159 w 497"/>
                    <a:gd name="T25" fmla="*/ 576 h 839"/>
                    <a:gd name="T26" fmla="*/ 199 w 497"/>
                    <a:gd name="T27" fmla="*/ 661 h 839"/>
                    <a:gd name="T28" fmla="*/ 159 w 497"/>
                    <a:gd name="T29" fmla="*/ 747 h 839"/>
                    <a:gd name="T30" fmla="*/ 245 w 497"/>
                    <a:gd name="T31" fmla="*/ 50 h 839"/>
                    <a:gd name="T32" fmla="*/ 286 w 497"/>
                    <a:gd name="T33" fmla="*/ 136 h 839"/>
                    <a:gd name="T34" fmla="*/ 245 w 497"/>
                    <a:gd name="T35" fmla="*/ 221 h 839"/>
                    <a:gd name="T36" fmla="*/ 204 w 497"/>
                    <a:gd name="T37" fmla="*/ 136 h 839"/>
                    <a:gd name="T38" fmla="*/ 245 w 497"/>
                    <a:gd name="T39" fmla="*/ 50 h 839"/>
                    <a:gd name="T40" fmla="*/ 264 w 497"/>
                    <a:gd name="T41" fmla="*/ 799 h 839"/>
                    <a:gd name="T42" fmla="*/ 224 w 497"/>
                    <a:gd name="T43" fmla="*/ 713 h 839"/>
                    <a:gd name="T44" fmla="*/ 264 w 497"/>
                    <a:gd name="T45" fmla="*/ 627 h 839"/>
                    <a:gd name="T46" fmla="*/ 305 w 497"/>
                    <a:gd name="T47" fmla="*/ 713 h 839"/>
                    <a:gd name="T48" fmla="*/ 264 w 497"/>
                    <a:gd name="T49" fmla="*/ 799 h 839"/>
                    <a:gd name="T50" fmla="*/ 306 w 497"/>
                    <a:gd name="T51" fmla="*/ 179 h 839"/>
                    <a:gd name="T52" fmla="*/ 347 w 497"/>
                    <a:gd name="T53" fmla="*/ 93 h 839"/>
                    <a:gd name="T54" fmla="*/ 388 w 497"/>
                    <a:gd name="T55" fmla="*/ 179 h 839"/>
                    <a:gd name="T56" fmla="*/ 347 w 497"/>
                    <a:gd name="T57" fmla="*/ 265 h 839"/>
                    <a:gd name="T58" fmla="*/ 306 w 497"/>
                    <a:gd name="T59" fmla="*/ 179 h 839"/>
                    <a:gd name="T60" fmla="*/ 402 w 497"/>
                    <a:gd name="T61" fmla="*/ 577 h 839"/>
                    <a:gd name="T62" fmla="*/ 361 w 497"/>
                    <a:gd name="T63" fmla="*/ 491 h 839"/>
                    <a:gd name="T64" fmla="*/ 402 w 497"/>
                    <a:gd name="T65" fmla="*/ 405 h 839"/>
                    <a:gd name="T66" fmla="*/ 443 w 497"/>
                    <a:gd name="T67" fmla="*/ 491 h 839"/>
                    <a:gd name="T68" fmla="*/ 402 w 497"/>
                    <a:gd name="T69" fmla="*/ 577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97" h="839">
                      <a:moveTo>
                        <a:pt x="249" y="0"/>
                      </a:moveTo>
                      <a:cubicBezTo>
                        <a:pt x="111" y="0"/>
                        <a:pt x="0" y="188"/>
                        <a:pt x="0" y="420"/>
                      </a:cubicBezTo>
                      <a:cubicBezTo>
                        <a:pt x="0" y="651"/>
                        <a:pt x="111" y="839"/>
                        <a:pt x="249" y="839"/>
                      </a:cubicBezTo>
                      <a:cubicBezTo>
                        <a:pt x="386" y="839"/>
                        <a:pt x="497" y="651"/>
                        <a:pt x="497" y="420"/>
                      </a:cubicBezTo>
                      <a:cubicBezTo>
                        <a:pt x="497" y="188"/>
                        <a:pt x="386" y="0"/>
                        <a:pt x="249" y="0"/>
                      </a:cubicBezTo>
                      <a:close/>
                      <a:moveTo>
                        <a:pt x="81" y="431"/>
                      </a:moveTo>
                      <a:cubicBezTo>
                        <a:pt x="56" y="424"/>
                        <a:pt x="37" y="386"/>
                        <a:pt x="37" y="340"/>
                      </a:cubicBezTo>
                      <a:cubicBezTo>
                        <a:pt x="37" y="294"/>
                        <a:pt x="56" y="256"/>
                        <a:pt x="81" y="249"/>
                      </a:cubicBezTo>
                      <a:cubicBezTo>
                        <a:pt x="105" y="256"/>
                        <a:pt x="124" y="294"/>
                        <a:pt x="124" y="340"/>
                      </a:cubicBezTo>
                      <a:cubicBezTo>
                        <a:pt x="124" y="386"/>
                        <a:pt x="105" y="424"/>
                        <a:pt x="81" y="431"/>
                      </a:cubicBezTo>
                      <a:close/>
                      <a:moveTo>
                        <a:pt x="159" y="747"/>
                      </a:moveTo>
                      <a:cubicBezTo>
                        <a:pt x="135" y="741"/>
                        <a:pt x="118" y="705"/>
                        <a:pt x="118" y="661"/>
                      </a:cubicBezTo>
                      <a:cubicBezTo>
                        <a:pt x="118" y="618"/>
                        <a:pt x="135" y="582"/>
                        <a:pt x="159" y="576"/>
                      </a:cubicBezTo>
                      <a:cubicBezTo>
                        <a:pt x="182" y="582"/>
                        <a:pt x="199" y="618"/>
                        <a:pt x="199" y="661"/>
                      </a:cubicBezTo>
                      <a:cubicBezTo>
                        <a:pt x="199" y="705"/>
                        <a:pt x="182" y="741"/>
                        <a:pt x="159" y="747"/>
                      </a:cubicBezTo>
                      <a:close/>
                      <a:moveTo>
                        <a:pt x="245" y="50"/>
                      </a:moveTo>
                      <a:cubicBezTo>
                        <a:pt x="268" y="56"/>
                        <a:pt x="286" y="92"/>
                        <a:pt x="286" y="136"/>
                      </a:cubicBezTo>
                      <a:cubicBezTo>
                        <a:pt x="286" y="179"/>
                        <a:pt x="268" y="215"/>
                        <a:pt x="245" y="221"/>
                      </a:cubicBezTo>
                      <a:cubicBezTo>
                        <a:pt x="222" y="215"/>
                        <a:pt x="204" y="179"/>
                        <a:pt x="204" y="136"/>
                      </a:cubicBezTo>
                      <a:cubicBezTo>
                        <a:pt x="204" y="92"/>
                        <a:pt x="222" y="56"/>
                        <a:pt x="245" y="50"/>
                      </a:cubicBezTo>
                      <a:close/>
                      <a:moveTo>
                        <a:pt x="264" y="799"/>
                      </a:moveTo>
                      <a:cubicBezTo>
                        <a:pt x="241" y="793"/>
                        <a:pt x="224" y="757"/>
                        <a:pt x="224" y="713"/>
                      </a:cubicBezTo>
                      <a:cubicBezTo>
                        <a:pt x="224" y="669"/>
                        <a:pt x="241" y="633"/>
                        <a:pt x="264" y="627"/>
                      </a:cubicBezTo>
                      <a:cubicBezTo>
                        <a:pt x="288" y="633"/>
                        <a:pt x="305" y="669"/>
                        <a:pt x="305" y="713"/>
                      </a:cubicBezTo>
                      <a:cubicBezTo>
                        <a:pt x="305" y="757"/>
                        <a:pt x="288" y="793"/>
                        <a:pt x="264" y="799"/>
                      </a:cubicBezTo>
                      <a:close/>
                      <a:moveTo>
                        <a:pt x="306" y="179"/>
                      </a:moveTo>
                      <a:cubicBezTo>
                        <a:pt x="306" y="135"/>
                        <a:pt x="323" y="99"/>
                        <a:pt x="347" y="93"/>
                      </a:cubicBezTo>
                      <a:cubicBezTo>
                        <a:pt x="370" y="99"/>
                        <a:pt x="388" y="135"/>
                        <a:pt x="388" y="179"/>
                      </a:cubicBezTo>
                      <a:cubicBezTo>
                        <a:pt x="388" y="222"/>
                        <a:pt x="370" y="258"/>
                        <a:pt x="347" y="265"/>
                      </a:cubicBezTo>
                      <a:cubicBezTo>
                        <a:pt x="323" y="258"/>
                        <a:pt x="306" y="222"/>
                        <a:pt x="306" y="179"/>
                      </a:cubicBezTo>
                      <a:close/>
                      <a:moveTo>
                        <a:pt x="402" y="577"/>
                      </a:moveTo>
                      <a:cubicBezTo>
                        <a:pt x="379" y="571"/>
                        <a:pt x="361" y="535"/>
                        <a:pt x="361" y="491"/>
                      </a:cubicBezTo>
                      <a:cubicBezTo>
                        <a:pt x="361" y="448"/>
                        <a:pt x="379" y="412"/>
                        <a:pt x="402" y="405"/>
                      </a:cubicBezTo>
                      <a:cubicBezTo>
                        <a:pt x="425" y="412"/>
                        <a:pt x="443" y="448"/>
                        <a:pt x="443" y="491"/>
                      </a:cubicBezTo>
                      <a:cubicBezTo>
                        <a:pt x="443" y="535"/>
                        <a:pt x="425" y="571"/>
                        <a:pt x="402" y="57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" name="Freeform 62">
                  <a:extLst>
                    <a:ext uri="{FF2B5EF4-FFF2-40B4-BE49-F238E27FC236}">
                      <a16:creationId xmlns:a16="http://schemas.microsoft.com/office/drawing/2014/main" id="{7FB63A41-E824-F81A-FDFC-FA5D11F7CB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76938" y="3097213"/>
                  <a:ext cx="125413" cy="395288"/>
                </a:xfrm>
                <a:custGeom>
                  <a:avLst/>
                  <a:gdLst>
                    <a:gd name="T0" fmla="*/ 7 w 58"/>
                    <a:gd name="T1" fmla="*/ 0 h 184"/>
                    <a:gd name="T2" fmla="*/ 0 w 58"/>
                    <a:gd name="T3" fmla="*/ 1 h 184"/>
                    <a:gd name="T4" fmla="*/ 43 w 58"/>
                    <a:gd name="T5" fmla="*/ 92 h 184"/>
                    <a:gd name="T6" fmla="*/ 0 w 58"/>
                    <a:gd name="T7" fmla="*/ 183 h 184"/>
                    <a:gd name="T8" fmla="*/ 7 w 58"/>
                    <a:gd name="T9" fmla="*/ 184 h 184"/>
                    <a:gd name="T10" fmla="*/ 58 w 58"/>
                    <a:gd name="T11" fmla="*/ 92 h 184"/>
                    <a:gd name="T12" fmla="*/ 7 w 58"/>
                    <a:gd name="T13" fmla="*/ 0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8" h="184">
                      <a:moveTo>
                        <a:pt x="7" y="0"/>
                      </a:moveTo>
                      <a:cubicBezTo>
                        <a:pt x="4" y="0"/>
                        <a:pt x="2" y="1"/>
                        <a:pt x="0" y="1"/>
                      </a:cubicBezTo>
                      <a:cubicBezTo>
                        <a:pt x="24" y="8"/>
                        <a:pt x="43" y="46"/>
                        <a:pt x="43" y="92"/>
                      </a:cubicBezTo>
                      <a:cubicBezTo>
                        <a:pt x="43" y="138"/>
                        <a:pt x="24" y="176"/>
                        <a:pt x="0" y="183"/>
                      </a:cubicBezTo>
                      <a:cubicBezTo>
                        <a:pt x="2" y="183"/>
                        <a:pt x="4" y="184"/>
                        <a:pt x="7" y="184"/>
                      </a:cubicBezTo>
                      <a:cubicBezTo>
                        <a:pt x="35" y="184"/>
                        <a:pt x="58" y="143"/>
                        <a:pt x="58" y="92"/>
                      </a:cubicBezTo>
                      <a:cubicBezTo>
                        <a:pt x="58" y="41"/>
                        <a:pt x="35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6" name="Freeform 63">
                  <a:extLst>
                    <a:ext uri="{FF2B5EF4-FFF2-40B4-BE49-F238E27FC236}">
                      <a16:creationId xmlns:a16="http://schemas.microsoft.com/office/drawing/2014/main" id="{0E31A157-84CE-6BF2-02BD-3C672D437A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9363" y="2668588"/>
                  <a:ext cx="119063" cy="3714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2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5" y="0"/>
                        <a:pt x="3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2"/>
                      </a:cubicBezTo>
                      <a:cubicBezTo>
                        <a:pt x="3" y="173"/>
                        <a:pt x="5" y="173"/>
                        <a:pt x="7" y="173"/>
                      </a:cubicBezTo>
                      <a:cubicBezTo>
                        <a:pt x="34" y="173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" name="Freeform 64">
                  <a:extLst>
                    <a:ext uri="{FF2B5EF4-FFF2-40B4-BE49-F238E27FC236}">
                      <a16:creationId xmlns:a16="http://schemas.microsoft.com/office/drawing/2014/main" id="{17D6CFFD-DD04-B907-9AA2-EE91F55F59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50025" y="2760663"/>
                  <a:ext cx="117475" cy="373063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3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4" y="0"/>
                        <a:pt x="2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3"/>
                      </a:cubicBezTo>
                      <a:cubicBezTo>
                        <a:pt x="2" y="173"/>
                        <a:pt x="4" y="173"/>
                        <a:pt x="7" y="173"/>
                      </a:cubicBezTo>
                      <a:cubicBezTo>
                        <a:pt x="33" y="173"/>
                        <a:pt x="55" y="135"/>
                        <a:pt x="55" y="87"/>
                      </a:cubicBezTo>
                      <a:cubicBezTo>
                        <a:pt x="55" y="39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65">
                  <a:extLst>
                    <a:ext uri="{FF2B5EF4-FFF2-40B4-BE49-F238E27FC236}">
                      <a16:creationId xmlns:a16="http://schemas.microsoft.com/office/drawing/2014/main" id="{E0C97C53-D3A7-604E-1C93-4E3D27CBBF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45213" y="3798888"/>
                  <a:ext cx="115888" cy="373063"/>
                </a:xfrm>
                <a:custGeom>
                  <a:avLst/>
                  <a:gdLst>
                    <a:gd name="T0" fmla="*/ 6 w 54"/>
                    <a:gd name="T1" fmla="*/ 0 h 173"/>
                    <a:gd name="T2" fmla="*/ 0 w 54"/>
                    <a:gd name="T3" fmla="*/ 1 h 173"/>
                    <a:gd name="T4" fmla="*/ 40 w 54"/>
                    <a:gd name="T5" fmla="*/ 86 h 173"/>
                    <a:gd name="T6" fmla="*/ 0 w 54"/>
                    <a:gd name="T7" fmla="*/ 172 h 173"/>
                    <a:gd name="T8" fmla="*/ 6 w 54"/>
                    <a:gd name="T9" fmla="*/ 173 h 173"/>
                    <a:gd name="T10" fmla="*/ 54 w 54"/>
                    <a:gd name="T11" fmla="*/ 86 h 173"/>
                    <a:gd name="T12" fmla="*/ 6 w 54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173">
                      <a:moveTo>
                        <a:pt x="6" y="0"/>
                      </a:moveTo>
                      <a:cubicBezTo>
                        <a:pt x="4" y="0"/>
                        <a:pt x="2" y="0"/>
                        <a:pt x="0" y="1"/>
                      </a:cubicBezTo>
                      <a:cubicBezTo>
                        <a:pt x="23" y="7"/>
                        <a:pt x="40" y="43"/>
                        <a:pt x="40" y="86"/>
                      </a:cubicBezTo>
                      <a:cubicBezTo>
                        <a:pt x="40" y="130"/>
                        <a:pt x="23" y="166"/>
                        <a:pt x="0" y="172"/>
                      </a:cubicBezTo>
                      <a:cubicBezTo>
                        <a:pt x="2" y="173"/>
                        <a:pt x="4" y="173"/>
                        <a:pt x="6" y="173"/>
                      </a:cubicBezTo>
                      <a:cubicBezTo>
                        <a:pt x="33" y="173"/>
                        <a:pt x="54" y="134"/>
                        <a:pt x="54" y="86"/>
                      </a:cubicBezTo>
                      <a:cubicBezTo>
                        <a:pt x="54" y="38"/>
                        <a:pt x="33" y="0"/>
                        <a:pt x="6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66">
                  <a:extLst>
                    <a:ext uri="{FF2B5EF4-FFF2-40B4-BE49-F238E27FC236}">
                      <a16:creationId xmlns:a16="http://schemas.microsoft.com/office/drawing/2014/main" id="{2E2B1E02-4651-E2DE-31BB-FD655272F3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70638" y="3908425"/>
                  <a:ext cx="119063" cy="374650"/>
                </a:xfrm>
                <a:custGeom>
                  <a:avLst/>
                  <a:gdLst>
                    <a:gd name="T0" fmla="*/ 7 w 55"/>
                    <a:gd name="T1" fmla="*/ 0 h 174"/>
                    <a:gd name="T2" fmla="*/ 0 w 55"/>
                    <a:gd name="T3" fmla="*/ 1 h 174"/>
                    <a:gd name="T4" fmla="*/ 41 w 55"/>
                    <a:gd name="T5" fmla="*/ 87 h 174"/>
                    <a:gd name="T6" fmla="*/ 0 w 55"/>
                    <a:gd name="T7" fmla="*/ 173 h 174"/>
                    <a:gd name="T8" fmla="*/ 7 w 55"/>
                    <a:gd name="T9" fmla="*/ 174 h 174"/>
                    <a:gd name="T10" fmla="*/ 55 w 55"/>
                    <a:gd name="T11" fmla="*/ 87 h 174"/>
                    <a:gd name="T12" fmla="*/ 7 w 55"/>
                    <a:gd name="T13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4">
                      <a:moveTo>
                        <a:pt x="7" y="0"/>
                      </a:moveTo>
                      <a:cubicBezTo>
                        <a:pt x="5" y="0"/>
                        <a:pt x="3" y="1"/>
                        <a:pt x="0" y="1"/>
                      </a:cubicBezTo>
                      <a:cubicBezTo>
                        <a:pt x="24" y="7"/>
                        <a:pt x="41" y="43"/>
                        <a:pt x="41" y="87"/>
                      </a:cubicBezTo>
                      <a:cubicBezTo>
                        <a:pt x="41" y="131"/>
                        <a:pt x="24" y="167"/>
                        <a:pt x="0" y="173"/>
                      </a:cubicBezTo>
                      <a:cubicBezTo>
                        <a:pt x="3" y="173"/>
                        <a:pt x="5" y="174"/>
                        <a:pt x="7" y="174"/>
                      </a:cubicBezTo>
                      <a:cubicBezTo>
                        <a:pt x="34" y="174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67">
                  <a:extLst>
                    <a:ext uri="{FF2B5EF4-FFF2-40B4-BE49-F238E27FC236}">
                      <a16:creationId xmlns:a16="http://schemas.microsoft.com/office/drawing/2014/main" id="{43B7531B-8BF1-9916-34D5-7C49BF4E0A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67500" y="3433763"/>
                  <a:ext cx="119063" cy="3714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0 h 173"/>
                    <a:gd name="T4" fmla="*/ 41 w 55"/>
                    <a:gd name="T5" fmla="*/ 86 h 173"/>
                    <a:gd name="T6" fmla="*/ 0 w 55"/>
                    <a:gd name="T7" fmla="*/ 172 h 173"/>
                    <a:gd name="T8" fmla="*/ 7 w 55"/>
                    <a:gd name="T9" fmla="*/ 173 h 173"/>
                    <a:gd name="T10" fmla="*/ 55 w 55"/>
                    <a:gd name="T11" fmla="*/ 86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23" y="7"/>
                        <a:pt x="41" y="43"/>
                        <a:pt x="41" y="86"/>
                      </a:cubicBezTo>
                      <a:cubicBezTo>
                        <a:pt x="41" y="130"/>
                        <a:pt x="23" y="166"/>
                        <a:pt x="0" y="172"/>
                      </a:cubicBezTo>
                      <a:cubicBezTo>
                        <a:pt x="2" y="173"/>
                        <a:pt x="4" y="173"/>
                        <a:pt x="7" y="173"/>
                      </a:cubicBezTo>
                      <a:cubicBezTo>
                        <a:pt x="33" y="173"/>
                        <a:pt x="55" y="134"/>
                        <a:pt x="55" y="86"/>
                      </a:cubicBezTo>
                      <a:cubicBezTo>
                        <a:pt x="55" y="38"/>
                        <a:pt x="33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42" name="Freeform 80">
                <a:extLst>
                  <a:ext uri="{FF2B5EF4-FFF2-40B4-BE49-F238E27FC236}">
                    <a16:creationId xmlns:a16="http://schemas.microsoft.com/office/drawing/2014/main" id="{60E0B17C-B61C-2194-1961-88BCC8843C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8794" y="4643924"/>
                <a:ext cx="827101" cy="122854"/>
              </a:xfrm>
              <a:custGeom>
                <a:avLst/>
                <a:gdLst>
                  <a:gd name="T0" fmla="*/ 353 w 353"/>
                  <a:gd name="T1" fmla="*/ 0 h 53"/>
                  <a:gd name="T2" fmla="*/ 2 w 353"/>
                  <a:gd name="T3" fmla="*/ 0 h 53"/>
                  <a:gd name="T4" fmla="*/ 4 w 353"/>
                  <a:gd name="T5" fmla="*/ 53 h 53"/>
                  <a:gd name="T6" fmla="*/ 353 w 353"/>
                  <a:gd name="T7" fmla="*/ 53 h 53"/>
                  <a:gd name="T8" fmla="*/ 353 w 353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3" h="53">
                    <a:moveTo>
                      <a:pt x="35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4"/>
                      <a:pt x="0" y="32"/>
                      <a:pt x="4" y="53"/>
                    </a:cubicBezTo>
                    <a:cubicBezTo>
                      <a:pt x="353" y="53"/>
                      <a:pt x="353" y="53"/>
                      <a:pt x="353" y="53"/>
                    </a:cubicBezTo>
                    <a:lnTo>
                      <a:pt x="35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46578615-7B3B-59D7-2482-45577517A479}"/>
                </a:ext>
              </a:extLst>
            </p:cNvPr>
            <p:cNvGrpSpPr/>
            <p:nvPr/>
          </p:nvGrpSpPr>
          <p:grpSpPr>
            <a:xfrm>
              <a:off x="8247884" y="2401297"/>
              <a:ext cx="2066798" cy="2009042"/>
              <a:chOff x="7892884" y="3010898"/>
              <a:chExt cx="2066798" cy="2009042"/>
            </a:xfrm>
          </p:grpSpPr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833C5A4F-ADBA-7D35-CBC8-6DD360141EA2}"/>
                  </a:ext>
                </a:extLst>
              </p:cNvPr>
              <p:cNvGrpSpPr/>
              <p:nvPr/>
            </p:nvGrpSpPr>
            <p:grpSpPr>
              <a:xfrm>
                <a:off x="7892884" y="3010898"/>
                <a:ext cx="1260912" cy="2009042"/>
                <a:chOff x="2816225" y="2286001"/>
                <a:chExt cx="1284288" cy="2046288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154" name="Freeform 101">
                  <a:extLst>
                    <a:ext uri="{FF2B5EF4-FFF2-40B4-BE49-F238E27FC236}">
                      <a16:creationId xmlns:a16="http://schemas.microsoft.com/office/drawing/2014/main" id="{0FD58287-E2B9-646F-718E-AA1279A461E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816225" y="2286001"/>
                  <a:ext cx="1220788" cy="2046288"/>
                </a:xfrm>
                <a:custGeom>
                  <a:avLst/>
                  <a:gdLst>
                    <a:gd name="T0" fmla="*/ 249 w 498"/>
                    <a:gd name="T1" fmla="*/ 0 h 839"/>
                    <a:gd name="T2" fmla="*/ 0 w 498"/>
                    <a:gd name="T3" fmla="*/ 420 h 839"/>
                    <a:gd name="T4" fmla="*/ 249 w 498"/>
                    <a:gd name="T5" fmla="*/ 839 h 839"/>
                    <a:gd name="T6" fmla="*/ 498 w 498"/>
                    <a:gd name="T7" fmla="*/ 420 h 839"/>
                    <a:gd name="T8" fmla="*/ 249 w 498"/>
                    <a:gd name="T9" fmla="*/ 0 h 839"/>
                    <a:gd name="T10" fmla="*/ 113 w 498"/>
                    <a:gd name="T11" fmla="*/ 574 h 839"/>
                    <a:gd name="T12" fmla="*/ 72 w 498"/>
                    <a:gd name="T13" fmla="*/ 488 h 839"/>
                    <a:gd name="T14" fmla="*/ 113 w 498"/>
                    <a:gd name="T15" fmla="*/ 402 h 839"/>
                    <a:gd name="T16" fmla="*/ 154 w 498"/>
                    <a:gd name="T17" fmla="*/ 488 h 839"/>
                    <a:gd name="T18" fmla="*/ 113 w 498"/>
                    <a:gd name="T19" fmla="*/ 574 h 839"/>
                    <a:gd name="T20" fmla="*/ 228 w 498"/>
                    <a:gd name="T21" fmla="*/ 221 h 839"/>
                    <a:gd name="T22" fmla="*/ 187 w 498"/>
                    <a:gd name="T23" fmla="*/ 136 h 839"/>
                    <a:gd name="T24" fmla="*/ 228 w 498"/>
                    <a:gd name="T25" fmla="*/ 50 h 839"/>
                    <a:gd name="T26" fmla="*/ 269 w 498"/>
                    <a:gd name="T27" fmla="*/ 136 h 839"/>
                    <a:gd name="T28" fmla="*/ 228 w 498"/>
                    <a:gd name="T29" fmla="*/ 221 h 839"/>
                    <a:gd name="T30" fmla="*/ 291 w 498"/>
                    <a:gd name="T31" fmla="*/ 799 h 839"/>
                    <a:gd name="T32" fmla="*/ 250 w 498"/>
                    <a:gd name="T33" fmla="*/ 713 h 839"/>
                    <a:gd name="T34" fmla="*/ 291 w 498"/>
                    <a:gd name="T35" fmla="*/ 627 h 839"/>
                    <a:gd name="T36" fmla="*/ 332 w 498"/>
                    <a:gd name="T37" fmla="*/ 713 h 839"/>
                    <a:gd name="T38" fmla="*/ 291 w 498"/>
                    <a:gd name="T39" fmla="*/ 799 h 839"/>
                    <a:gd name="T40" fmla="*/ 373 w 498"/>
                    <a:gd name="T41" fmla="*/ 265 h 839"/>
                    <a:gd name="T42" fmla="*/ 332 w 498"/>
                    <a:gd name="T43" fmla="*/ 179 h 839"/>
                    <a:gd name="T44" fmla="*/ 373 w 498"/>
                    <a:gd name="T45" fmla="*/ 93 h 839"/>
                    <a:gd name="T46" fmla="*/ 414 w 498"/>
                    <a:gd name="T47" fmla="*/ 179 h 839"/>
                    <a:gd name="T48" fmla="*/ 373 w 498"/>
                    <a:gd name="T49" fmla="*/ 265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98" h="839">
                      <a:moveTo>
                        <a:pt x="249" y="0"/>
                      </a:moveTo>
                      <a:cubicBezTo>
                        <a:pt x="112" y="0"/>
                        <a:pt x="0" y="188"/>
                        <a:pt x="0" y="420"/>
                      </a:cubicBezTo>
                      <a:cubicBezTo>
                        <a:pt x="0" y="651"/>
                        <a:pt x="112" y="839"/>
                        <a:pt x="249" y="839"/>
                      </a:cubicBezTo>
                      <a:cubicBezTo>
                        <a:pt x="386" y="839"/>
                        <a:pt x="498" y="651"/>
                        <a:pt x="498" y="420"/>
                      </a:cubicBezTo>
                      <a:cubicBezTo>
                        <a:pt x="498" y="188"/>
                        <a:pt x="386" y="0"/>
                        <a:pt x="249" y="0"/>
                      </a:cubicBezTo>
                      <a:close/>
                      <a:moveTo>
                        <a:pt x="113" y="574"/>
                      </a:moveTo>
                      <a:cubicBezTo>
                        <a:pt x="90" y="568"/>
                        <a:pt x="72" y="532"/>
                        <a:pt x="72" y="488"/>
                      </a:cubicBezTo>
                      <a:cubicBezTo>
                        <a:pt x="72" y="444"/>
                        <a:pt x="90" y="408"/>
                        <a:pt x="113" y="402"/>
                      </a:cubicBezTo>
                      <a:cubicBezTo>
                        <a:pt x="136" y="408"/>
                        <a:pt x="154" y="444"/>
                        <a:pt x="154" y="488"/>
                      </a:cubicBezTo>
                      <a:cubicBezTo>
                        <a:pt x="154" y="532"/>
                        <a:pt x="136" y="568"/>
                        <a:pt x="113" y="574"/>
                      </a:cubicBezTo>
                      <a:close/>
                      <a:moveTo>
                        <a:pt x="228" y="221"/>
                      </a:moveTo>
                      <a:cubicBezTo>
                        <a:pt x="205" y="215"/>
                        <a:pt x="187" y="179"/>
                        <a:pt x="187" y="136"/>
                      </a:cubicBezTo>
                      <a:cubicBezTo>
                        <a:pt x="187" y="92"/>
                        <a:pt x="205" y="56"/>
                        <a:pt x="228" y="50"/>
                      </a:cubicBezTo>
                      <a:cubicBezTo>
                        <a:pt x="251" y="56"/>
                        <a:pt x="269" y="92"/>
                        <a:pt x="269" y="136"/>
                      </a:cubicBezTo>
                      <a:cubicBezTo>
                        <a:pt x="269" y="179"/>
                        <a:pt x="251" y="215"/>
                        <a:pt x="228" y="221"/>
                      </a:cubicBezTo>
                      <a:close/>
                      <a:moveTo>
                        <a:pt x="291" y="799"/>
                      </a:moveTo>
                      <a:cubicBezTo>
                        <a:pt x="268" y="793"/>
                        <a:pt x="250" y="757"/>
                        <a:pt x="250" y="713"/>
                      </a:cubicBezTo>
                      <a:cubicBezTo>
                        <a:pt x="250" y="669"/>
                        <a:pt x="268" y="633"/>
                        <a:pt x="291" y="627"/>
                      </a:cubicBezTo>
                      <a:cubicBezTo>
                        <a:pt x="314" y="633"/>
                        <a:pt x="332" y="669"/>
                        <a:pt x="332" y="713"/>
                      </a:cubicBezTo>
                      <a:cubicBezTo>
                        <a:pt x="332" y="757"/>
                        <a:pt x="314" y="793"/>
                        <a:pt x="291" y="799"/>
                      </a:cubicBezTo>
                      <a:close/>
                      <a:moveTo>
                        <a:pt x="373" y="265"/>
                      </a:moveTo>
                      <a:cubicBezTo>
                        <a:pt x="350" y="258"/>
                        <a:pt x="332" y="222"/>
                        <a:pt x="332" y="179"/>
                      </a:cubicBezTo>
                      <a:cubicBezTo>
                        <a:pt x="332" y="135"/>
                        <a:pt x="350" y="99"/>
                        <a:pt x="373" y="93"/>
                      </a:cubicBezTo>
                      <a:cubicBezTo>
                        <a:pt x="396" y="99"/>
                        <a:pt x="414" y="135"/>
                        <a:pt x="414" y="179"/>
                      </a:cubicBezTo>
                      <a:cubicBezTo>
                        <a:pt x="414" y="222"/>
                        <a:pt x="396" y="258"/>
                        <a:pt x="373" y="265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" name="Freeform 102">
                  <a:extLst>
                    <a:ext uri="{FF2B5EF4-FFF2-40B4-BE49-F238E27FC236}">
                      <a16:creationId xmlns:a16="http://schemas.microsoft.com/office/drawing/2014/main" id="{6212C4F2-F720-77A9-8E32-07FF5CB71E9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879725" y="2286001"/>
                  <a:ext cx="1220788" cy="2046288"/>
                </a:xfrm>
                <a:custGeom>
                  <a:avLst/>
                  <a:gdLst>
                    <a:gd name="T0" fmla="*/ 249 w 498"/>
                    <a:gd name="T1" fmla="*/ 0 h 839"/>
                    <a:gd name="T2" fmla="*/ 0 w 498"/>
                    <a:gd name="T3" fmla="*/ 420 h 839"/>
                    <a:gd name="T4" fmla="*/ 249 w 498"/>
                    <a:gd name="T5" fmla="*/ 839 h 839"/>
                    <a:gd name="T6" fmla="*/ 498 w 498"/>
                    <a:gd name="T7" fmla="*/ 420 h 839"/>
                    <a:gd name="T8" fmla="*/ 249 w 498"/>
                    <a:gd name="T9" fmla="*/ 0 h 839"/>
                    <a:gd name="T10" fmla="*/ 87 w 498"/>
                    <a:gd name="T11" fmla="*/ 574 h 839"/>
                    <a:gd name="T12" fmla="*/ 46 w 498"/>
                    <a:gd name="T13" fmla="*/ 488 h 839"/>
                    <a:gd name="T14" fmla="*/ 87 w 498"/>
                    <a:gd name="T15" fmla="*/ 402 h 839"/>
                    <a:gd name="T16" fmla="*/ 128 w 498"/>
                    <a:gd name="T17" fmla="*/ 488 h 839"/>
                    <a:gd name="T18" fmla="*/ 87 w 498"/>
                    <a:gd name="T19" fmla="*/ 574 h 839"/>
                    <a:gd name="T20" fmla="*/ 202 w 498"/>
                    <a:gd name="T21" fmla="*/ 221 h 839"/>
                    <a:gd name="T22" fmla="*/ 161 w 498"/>
                    <a:gd name="T23" fmla="*/ 136 h 839"/>
                    <a:gd name="T24" fmla="*/ 202 w 498"/>
                    <a:gd name="T25" fmla="*/ 50 h 839"/>
                    <a:gd name="T26" fmla="*/ 243 w 498"/>
                    <a:gd name="T27" fmla="*/ 136 h 839"/>
                    <a:gd name="T28" fmla="*/ 202 w 498"/>
                    <a:gd name="T29" fmla="*/ 221 h 839"/>
                    <a:gd name="T30" fmla="*/ 265 w 498"/>
                    <a:gd name="T31" fmla="*/ 799 h 839"/>
                    <a:gd name="T32" fmla="*/ 224 w 498"/>
                    <a:gd name="T33" fmla="*/ 713 h 839"/>
                    <a:gd name="T34" fmla="*/ 265 w 498"/>
                    <a:gd name="T35" fmla="*/ 627 h 839"/>
                    <a:gd name="T36" fmla="*/ 306 w 498"/>
                    <a:gd name="T37" fmla="*/ 713 h 839"/>
                    <a:gd name="T38" fmla="*/ 265 w 498"/>
                    <a:gd name="T39" fmla="*/ 799 h 839"/>
                    <a:gd name="T40" fmla="*/ 347 w 498"/>
                    <a:gd name="T41" fmla="*/ 265 h 839"/>
                    <a:gd name="T42" fmla="*/ 306 w 498"/>
                    <a:gd name="T43" fmla="*/ 179 h 839"/>
                    <a:gd name="T44" fmla="*/ 347 w 498"/>
                    <a:gd name="T45" fmla="*/ 93 h 839"/>
                    <a:gd name="T46" fmla="*/ 388 w 498"/>
                    <a:gd name="T47" fmla="*/ 179 h 839"/>
                    <a:gd name="T48" fmla="*/ 347 w 498"/>
                    <a:gd name="T49" fmla="*/ 265 h 8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98" h="839">
                      <a:moveTo>
                        <a:pt x="249" y="0"/>
                      </a:moveTo>
                      <a:cubicBezTo>
                        <a:pt x="112" y="0"/>
                        <a:pt x="0" y="188"/>
                        <a:pt x="0" y="420"/>
                      </a:cubicBezTo>
                      <a:cubicBezTo>
                        <a:pt x="0" y="651"/>
                        <a:pt x="112" y="839"/>
                        <a:pt x="249" y="839"/>
                      </a:cubicBezTo>
                      <a:cubicBezTo>
                        <a:pt x="387" y="839"/>
                        <a:pt x="498" y="651"/>
                        <a:pt x="498" y="420"/>
                      </a:cubicBezTo>
                      <a:cubicBezTo>
                        <a:pt x="498" y="188"/>
                        <a:pt x="387" y="0"/>
                        <a:pt x="249" y="0"/>
                      </a:cubicBezTo>
                      <a:close/>
                      <a:moveTo>
                        <a:pt x="87" y="574"/>
                      </a:moveTo>
                      <a:cubicBezTo>
                        <a:pt x="64" y="568"/>
                        <a:pt x="46" y="532"/>
                        <a:pt x="46" y="488"/>
                      </a:cubicBezTo>
                      <a:cubicBezTo>
                        <a:pt x="46" y="444"/>
                        <a:pt x="64" y="408"/>
                        <a:pt x="87" y="402"/>
                      </a:cubicBezTo>
                      <a:cubicBezTo>
                        <a:pt x="110" y="408"/>
                        <a:pt x="128" y="444"/>
                        <a:pt x="128" y="488"/>
                      </a:cubicBezTo>
                      <a:cubicBezTo>
                        <a:pt x="128" y="532"/>
                        <a:pt x="110" y="568"/>
                        <a:pt x="87" y="574"/>
                      </a:cubicBezTo>
                      <a:close/>
                      <a:moveTo>
                        <a:pt x="202" y="221"/>
                      </a:moveTo>
                      <a:cubicBezTo>
                        <a:pt x="179" y="215"/>
                        <a:pt x="161" y="179"/>
                        <a:pt x="161" y="136"/>
                      </a:cubicBezTo>
                      <a:cubicBezTo>
                        <a:pt x="161" y="92"/>
                        <a:pt x="179" y="56"/>
                        <a:pt x="202" y="50"/>
                      </a:cubicBezTo>
                      <a:cubicBezTo>
                        <a:pt x="225" y="56"/>
                        <a:pt x="243" y="92"/>
                        <a:pt x="243" y="136"/>
                      </a:cubicBezTo>
                      <a:cubicBezTo>
                        <a:pt x="243" y="179"/>
                        <a:pt x="225" y="215"/>
                        <a:pt x="202" y="221"/>
                      </a:cubicBezTo>
                      <a:close/>
                      <a:moveTo>
                        <a:pt x="265" y="799"/>
                      </a:moveTo>
                      <a:cubicBezTo>
                        <a:pt x="242" y="793"/>
                        <a:pt x="224" y="757"/>
                        <a:pt x="224" y="713"/>
                      </a:cubicBezTo>
                      <a:cubicBezTo>
                        <a:pt x="224" y="669"/>
                        <a:pt x="242" y="633"/>
                        <a:pt x="265" y="627"/>
                      </a:cubicBezTo>
                      <a:cubicBezTo>
                        <a:pt x="288" y="633"/>
                        <a:pt x="306" y="669"/>
                        <a:pt x="306" y="713"/>
                      </a:cubicBezTo>
                      <a:cubicBezTo>
                        <a:pt x="306" y="757"/>
                        <a:pt x="288" y="793"/>
                        <a:pt x="265" y="799"/>
                      </a:cubicBezTo>
                      <a:close/>
                      <a:moveTo>
                        <a:pt x="347" y="265"/>
                      </a:moveTo>
                      <a:cubicBezTo>
                        <a:pt x="324" y="258"/>
                        <a:pt x="306" y="222"/>
                        <a:pt x="306" y="179"/>
                      </a:cubicBezTo>
                      <a:cubicBezTo>
                        <a:pt x="306" y="135"/>
                        <a:pt x="324" y="99"/>
                        <a:pt x="347" y="93"/>
                      </a:cubicBezTo>
                      <a:cubicBezTo>
                        <a:pt x="370" y="99"/>
                        <a:pt x="388" y="135"/>
                        <a:pt x="388" y="179"/>
                      </a:cubicBezTo>
                      <a:cubicBezTo>
                        <a:pt x="388" y="222"/>
                        <a:pt x="370" y="258"/>
                        <a:pt x="347" y="2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103">
                  <a:extLst>
                    <a:ext uri="{FF2B5EF4-FFF2-40B4-BE49-F238E27FC236}">
                      <a16:creationId xmlns:a16="http://schemas.microsoft.com/office/drawing/2014/main" id="{4F43ACD1-9FD7-9673-B71D-91C36E0471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0625" y="2509838"/>
                  <a:ext cx="134938" cy="4222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3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5" y="0"/>
                        <a:pt x="3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3"/>
                      </a:cubicBezTo>
                      <a:cubicBezTo>
                        <a:pt x="3" y="173"/>
                        <a:pt x="5" y="173"/>
                        <a:pt x="7" y="173"/>
                      </a:cubicBezTo>
                      <a:cubicBezTo>
                        <a:pt x="34" y="173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104">
                  <a:extLst>
                    <a:ext uri="{FF2B5EF4-FFF2-40B4-BE49-F238E27FC236}">
                      <a16:creationId xmlns:a16="http://schemas.microsoft.com/office/drawing/2014/main" id="{9C706D4A-7660-D45D-1A8C-7AB9D2A72F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2450" y="3263901"/>
                  <a:ext cx="134938" cy="423863"/>
                </a:xfrm>
                <a:custGeom>
                  <a:avLst/>
                  <a:gdLst>
                    <a:gd name="T0" fmla="*/ 7 w 55"/>
                    <a:gd name="T1" fmla="*/ 0 h 174"/>
                    <a:gd name="T2" fmla="*/ 0 w 55"/>
                    <a:gd name="T3" fmla="*/ 1 h 174"/>
                    <a:gd name="T4" fmla="*/ 41 w 55"/>
                    <a:gd name="T5" fmla="*/ 87 h 174"/>
                    <a:gd name="T6" fmla="*/ 0 w 55"/>
                    <a:gd name="T7" fmla="*/ 173 h 174"/>
                    <a:gd name="T8" fmla="*/ 7 w 55"/>
                    <a:gd name="T9" fmla="*/ 174 h 174"/>
                    <a:gd name="T10" fmla="*/ 55 w 55"/>
                    <a:gd name="T11" fmla="*/ 87 h 174"/>
                    <a:gd name="T12" fmla="*/ 7 w 55"/>
                    <a:gd name="T13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4">
                      <a:moveTo>
                        <a:pt x="7" y="0"/>
                      </a:moveTo>
                      <a:cubicBezTo>
                        <a:pt x="5" y="0"/>
                        <a:pt x="2" y="1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1"/>
                        <a:pt x="23" y="167"/>
                        <a:pt x="0" y="173"/>
                      </a:cubicBezTo>
                      <a:cubicBezTo>
                        <a:pt x="2" y="173"/>
                        <a:pt x="5" y="174"/>
                        <a:pt x="7" y="174"/>
                      </a:cubicBezTo>
                      <a:cubicBezTo>
                        <a:pt x="34" y="174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105">
                  <a:extLst>
                    <a:ext uri="{FF2B5EF4-FFF2-40B4-BE49-F238E27FC236}">
                      <a16:creationId xmlns:a16="http://schemas.microsoft.com/office/drawing/2014/main" id="{58C94CAE-FCDF-928A-9DE6-8433B76615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9013" y="3811588"/>
                  <a:ext cx="134938" cy="425450"/>
                </a:xfrm>
                <a:custGeom>
                  <a:avLst/>
                  <a:gdLst>
                    <a:gd name="T0" fmla="*/ 7 w 55"/>
                    <a:gd name="T1" fmla="*/ 0 h 174"/>
                    <a:gd name="T2" fmla="*/ 0 w 55"/>
                    <a:gd name="T3" fmla="*/ 1 h 174"/>
                    <a:gd name="T4" fmla="*/ 41 w 55"/>
                    <a:gd name="T5" fmla="*/ 87 h 174"/>
                    <a:gd name="T6" fmla="*/ 0 w 55"/>
                    <a:gd name="T7" fmla="*/ 173 h 174"/>
                    <a:gd name="T8" fmla="*/ 7 w 55"/>
                    <a:gd name="T9" fmla="*/ 174 h 174"/>
                    <a:gd name="T10" fmla="*/ 55 w 55"/>
                    <a:gd name="T11" fmla="*/ 87 h 174"/>
                    <a:gd name="T12" fmla="*/ 7 w 55"/>
                    <a:gd name="T13" fmla="*/ 0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4">
                      <a:moveTo>
                        <a:pt x="7" y="0"/>
                      </a:moveTo>
                      <a:cubicBezTo>
                        <a:pt x="5" y="0"/>
                        <a:pt x="2" y="1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1"/>
                        <a:pt x="23" y="167"/>
                        <a:pt x="0" y="173"/>
                      </a:cubicBezTo>
                      <a:cubicBezTo>
                        <a:pt x="2" y="173"/>
                        <a:pt x="5" y="174"/>
                        <a:pt x="7" y="174"/>
                      </a:cubicBezTo>
                      <a:cubicBezTo>
                        <a:pt x="34" y="174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" name="Freeform 106">
                  <a:extLst>
                    <a:ext uri="{FF2B5EF4-FFF2-40B4-BE49-F238E27FC236}">
                      <a16:creationId xmlns:a16="http://schemas.microsoft.com/office/drawing/2014/main" id="{EF8DFE4B-96DB-3473-70D1-31009BA297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75025" y="2405063"/>
                  <a:ext cx="134938" cy="422275"/>
                </a:xfrm>
                <a:custGeom>
                  <a:avLst/>
                  <a:gdLst>
                    <a:gd name="T0" fmla="*/ 7 w 55"/>
                    <a:gd name="T1" fmla="*/ 0 h 173"/>
                    <a:gd name="T2" fmla="*/ 0 w 55"/>
                    <a:gd name="T3" fmla="*/ 1 h 173"/>
                    <a:gd name="T4" fmla="*/ 41 w 55"/>
                    <a:gd name="T5" fmla="*/ 87 h 173"/>
                    <a:gd name="T6" fmla="*/ 0 w 55"/>
                    <a:gd name="T7" fmla="*/ 172 h 173"/>
                    <a:gd name="T8" fmla="*/ 7 w 55"/>
                    <a:gd name="T9" fmla="*/ 173 h 173"/>
                    <a:gd name="T10" fmla="*/ 55 w 55"/>
                    <a:gd name="T11" fmla="*/ 87 h 173"/>
                    <a:gd name="T12" fmla="*/ 7 w 55"/>
                    <a:gd name="T13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173">
                      <a:moveTo>
                        <a:pt x="7" y="0"/>
                      </a:moveTo>
                      <a:cubicBezTo>
                        <a:pt x="5" y="0"/>
                        <a:pt x="3" y="0"/>
                        <a:pt x="0" y="1"/>
                      </a:cubicBezTo>
                      <a:cubicBezTo>
                        <a:pt x="23" y="7"/>
                        <a:pt x="41" y="43"/>
                        <a:pt x="41" y="87"/>
                      </a:cubicBezTo>
                      <a:cubicBezTo>
                        <a:pt x="41" y="130"/>
                        <a:pt x="23" y="166"/>
                        <a:pt x="0" y="172"/>
                      </a:cubicBezTo>
                      <a:cubicBezTo>
                        <a:pt x="3" y="173"/>
                        <a:pt x="5" y="173"/>
                        <a:pt x="7" y="173"/>
                      </a:cubicBezTo>
                      <a:cubicBezTo>
                        <a:pt x="34" y="173"/>
                        <a:pt x="55" y="135"/>
                        <a:pt x="55" y="87"/>
                      </a:cubicBezTo>
                      <a:cubicBezTo>
                        <a:pt x="55" y="39"/>
                        <a:pt x="34" y="0"/>
                        <a:pt x="7" y="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accent3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53" name="Freeform 79">
                <a:extLst>
                  <a:ext uri="{FF2B5EF4-FFF2-40B4-BE49-F238E27FC236}">
                    <a16:creationId xmlns:a16="http://schemas.microsoft.com/office/drawing/2014/main" id="{E9C743E4-8F6B-F242-A283-71F15F7AAC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0626" y="4648226"/>
                <a:ext cx="1469056" cy="122854"/>
              </a:xfrm>
              <a:custGeom>
                <a:avLst/>
                <a:gdLst>
                  <a:gd name="T0" fmla="*/ 3 w 626"/>
                  <a:gd name="T1" fmla="*/ 0 h 53"/>
                  <a:gd name="T2" fmla="*/ 5 w 626"/>
                  <a:gd name="T3" fmla="*/ 53 h 53"/>
                  <a:gd name="T4" fmla="*/ 626 w 626"/>
                  <a:gd name="T5" fmla="*/ 53 h 53"/>
                  <a:gd name="T6" fmla="*/ 626 w 626"/>
                  <a:gd name="T7" fmla="*/ 0 h 53"/>
                  <a:gd name="T8" fmla="*/ 3 w 626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6" h="53">
                    <a:moveTo>
                      <a:pt x="3" y="0"/>
                    </a:moveTo>
                    <a:cubicBezTo>
                      <a:pt x="1" y="15"/>
                      <a:pt x="0" y="33"/>
                      <a:pt x="5" y="53"/>
                    </a:cubicBezTo>
                    <a:cubicBezTo>
                      <a:pt x="626" y="53"/>
                      <a:pt x="626" y="53"/>
                      <a:pt x="626" y="53"/>
                    </a:cubicBezTo>
                    <a:cubicBezTo>
                      <a:pt x="626" y="0"/>
                      <a:pt x="626" y="0"/>
                      <a:pt x="626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65" name="Freeform 90">
              <a:extLst>
                <a:ext uri="{FF2B5EF4-FFF2-40B4-BE49-F238E27FC236}">
                  <a16:creationId xmlns:a16="http://schemas.microsoft.com/office/drawing/2014/main" id="{F52FCD31-095E-A38C-715F-21CB1DA7C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3120" y="2932780"/>
              <a:ext cx="2418965" cy="2270781"/>
            </a:xfrm>
            <a:custGeom>
              <a:avLst/>
              <a:gdLst>
                <a:gd name="T0" fmla="*/ 492 w 1131"/>
                <a:gd name="T1" fmla="*/ 213 h 1101"/>
                <a:gd name="T2" fmla="*/ 568 w 1131"/>
                <a:gd name="T3" fmla="*/ 0 h 1101"/>
                <a:gd name="T4" fmla="*/ 639 w 1131"/>
                <a:gd name="T5" fmla="*/ 195 h 1101"/>
                <a:gd name="T6" fmla="*/ 835 w 1131"/>
                <a:gd name="T7" fmla="*/ 69 h 1101"/>
                <a:gd name="T8" fmla="*/ 752 w 1131"/>
                <a:gd name="T9" fmla="*/ 286 h 1101"/>
                <a:gd name="T10" fmla="*/ 993 w 1131"/>
                <a:gd name="T11" fmla="*/ 213 h 1101"/>
                <a:gd name="T12" fmla="*/ 820 w 1131"/>
                <a:gd name="T13" fmla="*/ 416 h 1101"/>
                <a:gd name="T14" fmla="*/ 1131 w 1131"/>
                <a:gd name="T15" fmla="*/ 390 h 1101"/>
                <a:gd name="T16" fmla="*/ 882 w 1131"/>
                <a:gd name="T17" fmla="*/ 524 h 1101"/>
                <a:gd name="T18" fmla="*/ 1131 w 1131"/>
                <a:gd name="T19" fmla="*/ 665 h 1101"/>
                <a:gd name="T20" fmla="*/ 856 w 1131"/>
                <a:gd name="T21" fmla="*/ 676 h 1101"/>
                <a:gd name="T22" fmla="*/ 1047 w 1131"/>
                <a:gd name="T23" fmla="*/ 896 h 1101"/>
                <a:gd name="T24" fmla="*/ 780 w 1131"/>
                <a:gd name="T25" fmla="*/ 780 h 1101"/>
                <a:gd name="T26" fmla="*/ 719 w 1131"/>
                <a:gd name="T27" fmla="*/ 1044 h 1101"/>
                <a:gd name="T28" fmla="*/ 553 w 1131"/>
                <a:gd name="T29" fmla="*/ 828 h 1101"/>
                <a:gd name="T30" fmla="*/ 362 w 1131"/>
                <a:gd name="T31" fmla="*/ 1101 h 1101"/>
                <a:gd name="T32" fmla="*/ 409 w 1131"/>
                <a:gd name="T33" fmla="*/ 755 h 1101"/>
                <a:gd name="T34" fmla="*/ 180 w 1131"/>
                <a:gd name="T35" fmla="*/ 813 h 1101"/>
                <a:gd name="T36" fmla="*/ 311 w 1131"/>
                <a:gd name="T37" fmla="*/ 587 h 1101"/>
                <a:gd name="T38" fmla="*/ 0 w 1131"/>
                <a:gd name="T39" fmla="*/ 552 h 1101"/>
                <a:gd name="T40" fmla="*/ 288 w 1131"/>
                <a:gd name="T41" fmla="*/ 455 h 1101"/>
                <a:gd name="T42" fmla="*/ 191 w 1131"/>
                <a:gd name="T43" fmla="*/ 308 h 1101"/>
                <a:gd name="T44" fmla="*/ 353 w 1131"/>
                <a:gd name="T45" fmla="*/ 340 h 1101"/>
                <a:gd name="T46" fmla="*/ 297 w 1131"/>
                <a:gd name="T47" fmla="*/ 120 h 1101"/>
                <a:gd name="T48" fmla="*/ 492 w 1131"/>
                <a:gd name="T49" fmla="*/ 213 h 1101"/>
                <a:gd name="connsiteX0" fmla="*/ 4350 w 10000"/>
                <a:gd name="connsiteY0" fmla="*/ 1935 h 10000"/>
                <a:gd name="connsiteX1" fmla="*/ 5022 w 10000"/>
                <a:gd name="connsiteY1" fmla="*/ 0 h 10000"/>
                <a:gd name="connsiteX2" fmla="*/ 5650 w 10000"/>
                <a:gd name="connsiteY2" fmla="*/ 1771 h 10000"/>
                <a:gd name="connsiteX3" fmla="*/ 7383 w 10000"/>
                <a:gd name="connsiteY3" fmla="*/ 627 h 10000"/>
                <a:gd name="connsiteX4" fmla="*/ 6649 w 10000"/>
                <a:gd name="connsiteY4" fmla="*/ 2598 h 10000"/>
                <a:gd name="connsiteX5" fmla="*/ 8780 w 10000"/>
                <a:gd name="connsiteY5" fmla="*/ 1935 h 10000"/>
                <a:gd name="connsiteX6" fmla="*/ 7250 w 10000"/>
                <a:gd name="connsiteY6" fmla="*/ 3778 h 10000"/>
                <a:gd name="connsiteX7" fmla="*/ 10000 w 10000"/>
                <a:gd name="connsiteY7" fmla="*/ 3542 h 10000"/>
                <a:gd name="connsiteX8" fmla="*/ 8817 w 10000"/>
                <a:gd name="connsiteY8" fmla="*/ 4854 h 10000"/>
                <a:gd name="connsiteX9" fmla="*/ 10000 w 10000"/>
                <a:gd name="connsiteY9" fmla="*/ 6040 h 10000"/>
                <a:gd name="connsiteX10" fmla="*/ 7569 w 10000"/>
                <a:gd name="connsiteY10" fmla="*/ 6140 h 10000"/>
                <a:gd name="connsiteX11" fmla="*/ 9257 w 10000"/>
                <a:gd name="connsiteY11" fmla="*/ 8138 h 10000"/>
                <a:gd name="connsiteX12" fmla="*/ 6897 w 10000"/>
                <a:gd name="connsiteY12" fmla="*/ 7084 h 10000"/>
                <a:gd name="connsiteX13" fmla="*/ 6357 w 10000"/>
                <a:gd name="connsiteY13" fmla="*/ 9482 h 10000"/>
                <a:gd name="connsiteX14" fmla="*/ 4889 w 10000"/>
                <a:gd name="connsiteY14" fmla="*/ 7520 h 10000"/>
                <a:gd name="connsiteX15" fmla="*/ 3201 w 10000"/>
                <a:gd name="connsiteY15" fmla="*/ 10000 h 10000"/>
                <a:gd name="connsiteX16" fmla="*/ 3616 w 10000"/>
                <a:gd name="connsiteY16" fmla="*/ 6857 h 10000"/>
                <a:gd name="connsiteX17" fmla="*/ 1592 w 10000"/>
                <a:gd name="connsiteY17" fmla="*/ 7384 h 10000"/>
                <a:gd name="connsiteX18" fmla="*/ 2750 w 10000"/>
                <a:gd name="connsiteY18" fmla="*/ 5332 h 10000"/>
                <a:gd name="connsiteX19" fmla="*/ 0 w 10000"/>
                <a:gd name="connsiteY19" fmla="*/ 5014 h 10000"/>
                <a:gd name="connsiteX20" fmla="*/ 2546 w 10000"/>
                <a:gd name="connsiteY20" fmla="*/ 4133 h 10000"/>
                <a:gd name="connsiteX21" fmla="*/ 1689 w 10000"/>
                <a:gd name="connsiteY21" fmla="*/ 2797 h 10000"/>
                <a:gd name="connsiteX22" fmla="*/ 3121 w 10000"/>
                <a:gd name="connsiteY22" fmla="*/ 3088 h 10000"/>
                <a:gd name="connsiteX23" fmla="*/ 2626 w 10000"/>
                <a:gd name="connsiteY23" fmla="*/ 1090 h 10000"/>
                <a:gd name="connsiteX24" fmla="*/ 4350 w 10000"/>
                <a:gd name="connsiteY24" fmla="*/ 1935 h 10000"/>
                <a:gd name="connsiteX0" fmla="*/ 4350 w 10880"/>
                <a:gd name="connsiteY0" fmla="*/ 1935 h 10000"/>
                <a:gd name="connsiteX1" fmla="*/ 5022 w 10880"/>
                <a:gd name="connsiteY1" fmla="*/ 0 h 10000"/>
                <a:gd name="connsiteX2" fmla="*/ 5650 w 10880"/>
                <a:gd name="connsiteY2" fmla="*/ 1771 h 10000"/>
                <a:gd name="connsiteX3" fmla="*/ 7383 w 10880"/>
                <a:gd name="connsiteY3" fmla="*/ 627 h 10000"/>
                <a:gd name="connsiteX4" fmla="*/ 6649 w 10880"/>
                <a:gd name="connsiteY4" fmla="*/ 2598 h 10000"/>
                <a:gd name="connsiteX5" fmla="*/ 8780 w 10880"/>
                <a:gd name="connsiteY5" fmla="*/ 1935 h 10000"/>
                <a:gd name="connsiteX6" fmla="*/ 7250 w 10880"/>
                <a:gd name="connsiteY6" fmla="*/ 3778 h 10000"/>
                <a:gd name="connsiteX7" fmla="*/ 10880 w 10880"/>
                <a:gd name="connsiteY7" fmla="*/ 2924 h 10000"/>
                <a:gd name="connsiteX8" fmla="*/ 8817 w 10880"/>
                <a:gd name="connsiteY8" fmla="*/ 4854 h 10000"/>
                <a:gd name="connsiteX9" fmla="*/ 10000 w 10880"/>
                <a:gd name="connsiteY9" fmla="*/ 6040 h 10000"/>
                <a:gd name="connsiteX10" fmla="*/ 7569 w 10880"/>
                <a:gd name="connsiteY10" fmla="*/ 6140 h 10000"/>
                <a:gd name="connsiteX11" fmla="*/ 9257 w 10880"/>
                <a:gd name="connsiteY11" fmla="*/ 8138 h 10000"/>
                <a:gd name="connsiteX12" fmla="*/ 6897 w 10880"/>
                <a:gd name="connsiteY12" fmla="*/ 7084 h 10000"/>
                <a:gd name="connsiteX13" fmla="*/ 6357 w 10880"/>
                <a:gd name="connsiteY13" fmla="*/ 9482 h 10000"/>
                <a:gd name="connsiteX14" fmla="*/ 4889 w 10880"/>
                <a:gd name="connsiteY14" fmla="*/ 7520 h 10000"/>
                <a:gd name="connsiteX15" fmla="*/ 3201 w 10880"/>
                <a:gd name="connsiteY15" fmla="*/ 10000 h 10000"/>
                <a:gd name="connsiteX16" fmla="*/ 3616 w 10880"/>
                <a:gd name="connsiteY16" fmla="*/ 6857 h 10000"/>
                <a:gd name="connsiteX17" fmla="*/ 1592 w 10880"/>
                <a:gd name="connsiteY17" fmla="*/ 7384 h 10000"/>
                <a:gd name="connsiteX18" fmla="*/ 2750 w 10880"/>
                <a:gd name="connsiteY18" fmla="*/ 5332 h 10000"/>
                <a:gd name="connsiteX19" fmla="*/ 0 w 10880"/>
                <a:gd name="connsiteY19" fmla="*/ 5014 h 10000"/>
                <a:gd name="connsiteX20" fmla="*/ 2546 w 10880"/>
                <a:gd name="connsiteY20" fmla="*/ 4133 h 10000"/>
                <a:gd name="connsiteX21" fmla="*/ 1689 w 10880"/>
                <a:gd name="connsiteY21" fmla="*/ 2797 h 10000"/>
                <a:gd name="connsiteX22" fmla="*/ 3121 w 10880"/>
                <a:gd name="connsiteY22" fmla="*/ 3088 h 10000"/>
                <a:gd name="connsiteX23" fmla="*/ 2626 w 10880"/>
                <a:gd name="connsiteY23" fmla="*/ 1090 h 10000"/>
                <a:gd name="connsiteX24" fmla="*/ 4350 w 10880"/>
                <a:gd name="connsiteY24" fmla="*/ 1935 h 10000"/>
                <a:gd name="connsiteX0" fmla="*/ 4350 w 10880"/>
                <a:gd name="connsiteY0" fmla="*/ 1935 h 10000"/>
                <a:gd name="connsiteX1" fmla="*/ 5022 w 10880"/>
                <a:gd name="connsiteY1" fmla="*/ 0 h 10000"/>
                <a:gd name="connsiteX2" fmla="*/ 5650 w 10880"/>
                <a:gd name="connsiteY2" fmla="*/ 1771 h 10000"/>
                <a:gd name="connsiteX3" fmla="*/ 7383 w 10880"/>
                <a:gd name="connsiteY3" fmla="*/ 627 h 10000"/>
                <a:gd name="connsiteX4" fmla="*/ 6649 w 10880"/>
                <a:gd name="connsiteY4" fmla="*/ 2598 h 10000"/>
                <a:gd name="connsiteX5" fmla="*/ 8780 w 10880"/>
                <a:gd name="connsiteY5" fmla="*/ 1935 h 10000"/>
                <a:gd name="connsiteX6" fmla="*/ 7250 w 10880"/>
                <a:gd name="connsiteY6" fmla="*/ 3778 h 10000"/>
                <a:gd name="connsiteX7" fmla="*/ 10880 w 10880"/>
                <a:gd name="connsiteY7" fmla="*/ 2924 h 10000"/>
                <a:gd name="connsiteX8" fmla="*/ 8817 w 10880"/>
                <a:gd name="connsiteY8" fmla="*/ 4854 h 10000"/>
                <a:gd name="connsiteX9" fmla="*/ 10417 w 10880"/>
                <a:gd name="connsiteY9" fmla="*/ 6421 h 10000"/>
                <a:gd name="connsiteX10" fmla="*/ 7569 w 10880"/>
                <a:gd name="connsiteY10" fmla="*/ 6140 h 10000"/>
                <a:gd name="connsiteX11" fmla="*/ 9257 w 10880"/>
                <a:gd name="connsiteY11" fmla="*/ 8138 h 10000"/>
                <a:gd name="connsiteX12" fmla="*/ 6897 w 10880"/>
                <a:gd name="connsiteY12" fmla="*/ 7084 h 10000"/>
                <a:gd name="connsiteX13" fmla="*/ 6357 w 10880"/>
                <a:gd name="connsiteY13" fmla="*/ 9482 h 10000"/>
                <a:gd name="connsiteX14" fmla="*/ 4889 w 10880"/>
                <a:gd name="connsiteY14" fmla="*/ 7520 h 10000"/>
                <a:gd name="connsiteX15" fmla="*/ 3201 w 10880"/>
                <a:gd name="connsiteY15" fmla="*/ 10000 h 10000"/>
                <a:gd name="connsiteX16" fmla="*/ 3616 w 10880"/>
                <a:gd name="connsiteY16" fmla="*/ 6857 h 10000"/>
                <a:gd name="connsiteX17" fmla="*/ 1592 w 10880"/>
                <a:gd name="connsiteY17" fmla="*/ 7384 h 10000"/>
                <a:gd name="connsiteX18" fmla="*/ 2750 w 10880"/>
                <a:gd name="connsiteY18" fmla="*/ 5332 h 10000"/>
                <a:gd name="connsiteX19" fmla="*/ 0 w 10880"/>
                <a:gd name="connsiteY19" fmla="*/ 5014 h 10000"/>
                <a:gd name="connsiteX20" fmla="*/ 2546 w 10880"/>
                <a:gd name="connsiteY20" fmla="*/ 4133 h 10000"/>
                <a:gd name="connsiteX21" fmla="*/ 1689 w 10880"/>
                <a:gd name="connsiteY21" fmla="*/ 2797 h 10000"/>
                <a:gd name="connsiteX22" fmla="*/ 3121 w 10880"/>
                <a:gd name="connsiteY22" fmla="*/ 3088 h 10000"/>
                <a:gd name="connsiteX23" fmla="*/ 2626 w 10880"/>
                <a:gd name="connsiteY23" fmla="*/ 1090 h 10000"/>
                <a:gd name="connsiteX24" fmla="*/ 4350 w 10880"/>
                <a:gd name="connsiteY24" fmla="*/ 1935 h 10000"/>
                <a:gd name="connsiteX0" fmla="*/ 4350 w 10880"/>
                <a:gd name="connsiteY0" fmla="*/ 1935 h 10000"/>
                <a:gd name="connsiteX1" fmla="*/ 5022 w 10880"/>
                <a:gd name="connsiteY1" fmla="*/ 0 h 10000"/>
                <a:gd name="connsiteX2" fmla="*/ 5650 w 10880"/>
                <a:gd name="connsiteY2" fmla="*/ 1771 h 10000"/>
                <a:gd name="connsiteX3" fmla="*/ 7383 w 10880"/>
                <a:gd name="connsiteY3" fmla="*/ 627 h 10000"/>
                <a:gd name="connsiteX4" fmla="*/ 6649 w 10880"/>
                <a:gd name="connsiteY4" fmla="*/ 2598 h 10000"/>
                <a:gd name="connsiteX5" fmla="*/ 8780 w 10880"/>
                <a:gd name="connsiteY5" fmla="*/ 1935 h 10000"/>
                <a:gd name="connsiteX6" fmla="*/ 7250 w 10880"/>
                <a:gd name="connsiteY6" fmla="*/ 3778 h 10000"/>
                <a:gd name="connsiteX7" fmla="*/ 10880 w 10880"/>
                <a:gd name="connsiteY7" fmla="*/ 2924 h 10000"/>
                <a:gd name="connsiteX8" fmla="*/ 8817 w 10880"/>
                <a:gd name="connsiteY8" fmla="*/ 4854 h 10000"/>
                <a:gd name="connsiteX9" fmla="*/ 10417 w 10880"/>
                <a:gd name="connsiteY9" fmla="*/ 6421 h 10000"/>
                <a:gd name="connsiteX10" fmla="*/ 7569 w 10880"/>
                <a:gd name="connsiteY10" fmla="*/ 6140 h 10000"/>
                <a:gd name="connsiteX11" fmla="*/ 9257 w 10880"/>
                <a:gd name="connsiteY11" fmla="*/ 8138 h 10000"/>
                <a:gd name="connsiteX12" fmla="*/ 6897 w 10880"/>
                <a:gd name="connsiteY12" fmla="*/ 7084 h 10000"/>
                <a:gd name="connsiteX13" fmla="*/ 6357 w 10880"/>
                <a:gd name="connsiteY13" fmla="*/ 9482 h 10000"/>
                <a:gd name="connsiteX14" fmla="*/ 4889 w 10880"/>
                <a:gd name="connsiteY14" fmla="*/ 7520 h 10000"/>
                <a:gd name="connsiteX15" fmla="*/ 3201 w 10880"/>
                <a:gd name="connsiteY15" fmla="*/ 10000 h 10000"/>
                <a:gd name="connsiteX16" fmla="*/ 3616 w 10880"/>
                <a:gd name="connsiteY16" fmla="*/ 6857 h 10000"/>
                <a:gd name="connsiteX17" fmla="*/ 1592 w 10880"/>
                <a:gd name="connsiteY17" fmla="*/ 7384 h 10000"/>
                <a:gd name="connsiteX18" fmla="*/ 2241 w 10880"/>
                <a:gd name="connsiteY18" fmla="*/ 5522 h 10000"/>
                <a:gd name="connsiteX19" fmla="*/ 0 w 10880"/>
                <a:gd name="connsiteY19" fmla="*/ 5014 h 10000"/>
                <a:gd name="connsiteX20" fmla="*/ 2546 w 10880"/>
                <a:gd name="connsiteY20" fmla="*/ 4133 h 10000"/>
                <a:gd name="connsiteX21" fmla="*/ 1689 w 10880"/>
                <a:gd name="connsiteY21" fmla="*/ 2797 h 10000"/>
                <a:gd name="connsiteX22" fmla="*/ 3121 w 10880"/>
                <a:gd name="connsiteY22" fmla="*/ 3088 h 10000"/>
                <a:gd name="connsiteX23" fmla="*/ 2626 w 10880"/>
                <a:gd name="connsiteY23" fmla="*/ 1090 h 10000"/>
                <a:gd name="connsiteX24" fmla="*/ 4350 w 10880"/>
                <a:gd name="connsiteY24" fmla="*/ 1935 h 10000"/>
                <a:gd name="connsiteX0" fmla="*/ 4859 w 11389"/>
                <a:gd name="connsiteY0" fmla="*/ 1935 h 10000"/>
                <a:gd name="connsiteX1" fmla="*/ 5531 w 11389"/>
                <a:gd name="connsiteY1" fmla="*/ 0 h 10000"/>
                <a:gd name="connsiteX2" fmla="*/ 6159 w 11389"/>
                <a:gd name="connsiteY2" fmla="*/ 1771 h 10000"/>
                <a:gd name="connsiteX3" fmla="*/ 7892 w 11389"/>
                <a:gd name="connsiteY3" fmla="*/ 627 h 10000"/>
                <a:gd name="connsiteX4" fmla="*/ 7158 w 11389"/>
                <a:gd name="connsiteY4" fmla="*/ 2598 h 10000"/>
                <a:gd name="connsiteX5" fmla="*/ 9289 w 11389"/>
                <a:gd name="connsiteY5" fmla="*/ 1935 h 10000"/>
                <a:gd name="connsiteX6" fmla="*/ 7759 w 11389"/>
                <a:gd name="connsiteY6" fmla="*/ 3778 h 10000"/>
                <a:gd name="connsiteX7" fmla="*/ 11389 w 11389"/>
                <a:gd name="connsiteY7" fmla="*/ 2924 h 10000"/>
                <a:gd name="connsiteX8" fmla="*/ 9326 w 11389"/>
                <a:gd name="connsiteY8" fmla="*/ 4854 h 10000"/>
                <a:gd name="connsiteX9" fmla="*/ 10926 w 11389"/>
                <a:gd name="connsiteY9" fmla="*/ 6421 h 10000"/>
                <a:gd name="connsiteX10" fmla="*/ 8078 w 11389"/>
                <a:gd name="connsiteY10" fmla="*/ 6140 h 10000"/>
                <a:gd name="connsiteX11" fmla="*/ 9766 w 11389"/>
                <a:gd name="connsiteY11" fmla="*/ 8138 h 10000"/>
                <a:gd name="connsiteX12" fmla="*/ 7406 w 11389"/>
                <a:gd name="connsiteY12" fmla="*/ 7084 h 10000"/>
                <a:gd name="connsiteX13" fmla="*/ 6866 w 11389"/>
                <a:gd name="connsiteY13" fmla="*/ 9482 h 10000"/>
                <a:gd name="connsiteX14" fmla="*/ 5398 w 11389"/>
                <a:gd name="connsiteY14" fmla="*/ 7520 h 10000"/>
                <a:gd name="connsiteX15" fmla="*/ 3710 w 11389"/>
                <a:gd name="connsiteY15" fmla="*/ 10000 h 10000"/>
                <a:gd name="connsiteX16" fmla="*/ 4125 w 11389"/>
                <a:gd name="connsiteY16" fmla="*/ 6857 h 10000"/>
                <a:gd name="connsiteX17" fmla="*/ 2101 w 11389"/>
                <a:gd name="connsiteY17" fmla="*/ 7384 h 10000"/>
                <a:gd name="connsiteX18" fmla="*/ 2750 w 11389"/>
                <a:gd name="connsiteY18" fmla="*/ 5522 h 10000"/>
                <a:gd name="connsiteX19" fmla="*/ 0 w 11389"/>
                <a:gd name="connsiteY19" fmla="*/ 4966 h 10000"/>
                <a:gd name="connsiteX20" fmla="*/ 3055 w 11389"/>
                <a:gd name="connsiteY20" fmla="*/ 4133 h 10000"/>
                <a:gd name="connsiteX21" fmla="*/ 2198 w 11389"/>
                <a:gd name="connsiteY21" fmla="*/ 2797 h 10000"/>
                <a:gd name="connsiteX22" fmla="*/ 3630 w 11389"/>
                <a:gd name="connsiteY22" fmla="*/ 3088 h 10000"/>
                <a:gd name="connsiteX23" fmla="*/ 3135 w 11389"/>
                <a:gd name="connsiteY23" fmla="*/ 1090 h 10000"/>
                <a:gd name="connsiteX24" fmla="*/ 4859 w 11389"/>
                <a:gd name="connsiteY24" fmla="*/ 1935 h 10000"/>
                <a:gd name="connsiteX0" fmla="*/ 4859 w 11389"/>
                <a:gd name="connsiteY0" fmla="*/ 1935 h 10000"/>
                <a:gd name="connsiteX1" fmla="*/ 5531 w 11389"/>
                <a:gd name="connsiteY1" fmla="*/ 0 h 10000"/>
                <a:gd name="connsiteX2" fmla="*/ 6159 w 11389"/>
                <a:gd name="connsiteY2" fmla="*/ 1771 h 10000"/>
                <a:gd name="connsiteX3" fmla="*/ 7892 w 11389"/>
                <a:gd name="connsiteY3" fmla="*/ 627 h 10000"/>
                <a:gd name="connsiteX4" fmla="*/ 7158 w 11389"/>
                <a:gd name="connsiteY4" fmla="*/ 2598 h 10000"/>
                <a:gd name="connsiteX5" fmla="*/ 9289 w 11389"/>
                <a:gd name="connsiteY5" fmla="*/ 1935 h 10000"/>
                <a:gd name="connsiteX6" fmla="*/ 7759 w 11389"/>
                <a:gd name="connsiteY6" fmla="*/ 3778 h 10000"/>
                <a:gd name="connsiteX7" fmla="*/ 11389 w 11389"/>
                <a:gd name="connsiteY7" fmla="*/ 2924 h 10000"/>
                <a:gd name="connsiteX8" fmla="*/ 9326 w 11389"/>
                <a:gd name="connsiteY8" fmla="*/ 4854 h 10000"/>
                <a:gd name="connsiteX9" fmla="*/ 10926 w 11389"/>
                <a:gd name="connsiteY9" fmla="*/ 6421 h 10000"/>
                <a:gd name="connsiteX10" fmla="*/ 8078 w 11389"/>
                <a:gd name="connsiteY10" fmla="*/ 6140 h 10000"/>
                <a:gd name="connsiteX11" fmla="*/ 9766 w 11389"/>
                <a:gd name="connsiteY11" fmla="*/ 8138 h 10000"/>
                <a:gd name="connsiteX12" fmla="*/ 7406 w 11389"/>
                <a:gd name="connsiteY12" fmla="*/ 7084 h 10000"/>
                <a:gd name="connsiteX13" fmla="*/ 6866 w 11389"/>
                <a:gd name="connsiteY13" fmla="*/ 9482 h 10000"/>
                <a:gd name="connsiteX14" fmla="*/ 5398 w 11389"/>
                <a:gd name="connsiteY14" fmla="*/ 7520 h 10000"/>
                <a:gd name="connsiteX15" fmla="*/ 3710 w 11389"/>
                <a:gd name="connsiteY15" fmla="*/ 10000 h 10000"/>
                <a:gd name="connsiteX16" fmla="*/ 4125 w 11389"/>
                <a:gd name="connsiteY16" fmla="*/ 6857 h 10000"/>
                <a:gd name="connsiteX17" fmla="*/ 2101 w 11389"/>
                <a:gd name="connsiteY17" fmla="*/ 7384 h 10000"/>
                <a:gd name="connsiteX18" fmla="*/ 2750 w 11389"/>
                <a:gd name="connsiteY18" fmla="*/ 5522 h 10000"/>
                <a:gd name="connsiteX19" fmla="*/ 0 w 11389"/>
                <a:gd name="connsiteY19" fmla="*/ 4966 h 10000"/>
                <a:gd name="connsiteX20" fmla="*/ 2962 w 11389"/>
                <a:gd name="connsiteY20" fmla="*/ 3990 h 10000"/>
                <a:gd name="connsiteX21" fmla="*/ 2198 w 11389"/>
                <a:gd name="connsiteY21" fmla="*/ 2797 h 10000"/>
                <a:gd name="connsiteX22" fmla="*/ 3630 w 11389"/>
                <a:gd name="connsiteY22" fmla="*/ 3088 h 10000"/>
                <a:gd name="connsiteX23" fmla="*/ 3135 w 11389"/>
                <a:gd name="connsiteY23" fmla="*/ 1090 h 10000"/>
                <a:gd name="connsiteX24" fmla="*/ 4859 w 11389"/>
                <a:gd name="connsiteY24" fmla="*/ 1935 h 10000"/>
                <a:gd name="connsiteX0" fmla="*/ 4859 w 11389"/>
                <a:gd name="connsiteY0" fmla="*/ 1935 h 10000"/>
                <a:gd name="connsiteX1" fmla="*/ 5531 w 11389"/>
                <a:gd name="connsiteY1" fmla="*/ 0 h 10000"/>
                <a:gd name="connsiteX2" fmla="*/ 6159 w 11389"/>
                <a:gd name="connsiteY2" fmla="*/ 1771 h 10000"/>
                <a:gd name="connsiteX3" fmla="*/ 7892 w 11389"/>
                <a:gd name="connsiteY3" fmla="*/ 627 h 10000"/>
                <a:gd name="connsiteX4" fmla="*/ 7158 w 11389"/>
                <a:gd name="connsiteY4" fmla="*/ 2598 h 10000"/>
                <a:gd name="connsiteX5" fmla="*/ 9289 w 11389"/>
                <a:gd name="connsiteY5" fmla="*/ 1935 h 10000"/>
                <a:gd name="connsiteX6" fmla="*/ 7759 w 11389"/>
                <a:gd name="connsiteY6" fmla="*/ 3778 h 10000"/>
                <a:gd name="connsiteX7" fmla="*/ 11389 w 11389"/>
                <a:gd name="connsiteY7" fmla="*/ 2924 h 10000"/>
                <a:gd name="connsiteX8" fmla="*/ 9326 w 11389"/>
                <a:gd name="connsiteY8" fmla="*/ 4854 h 10000"/>
                <a:gd name="connsiteX9" fmla="*/ 10926 w 11389"/>
                <a:gd name="connsiteY9" fmla="*/ 6421 h 10000"/>
                <a:gd name="connsiteX10" fmla="*/ 8078 w 11389"/>
                <a:gd name="connsiteY10" fmla="*/ 6140 h 10000"/>
                <a:gd name="connsiteX11" fmla="*/ 9766 w 11389"/>
                <a:gd name="connsiteY11" fmla="*/ 8138 h 10000"/>
                <a:gd name="connsiteX12" fmla="*/ 7406 w 11389"/>
                <a:gd name="connsiteY12" fmla="*/ 7084 h 10000"/>
                <a:gd name="connsiteX13" fmla="*/ 6866 w 11389"/>
                <a:gd name="connsiteY13" fmla="*/ 9482 h 10000"/>
                <a:gd name="connsiteX14" fmla="*/ 5398 w 11389"/>
                <a:gd name="connsiteY14" fmla="*/ 7520 h 10000"/>
                <a:gd name="connsiteX15" fmla="*/ 3710 w 11389"/>
                <a:gd name="connsiteY15" fmla="*/ 10000 h 10000"/>
                <a:gd name="connsiteX16" fmla="*/ 4125 w 11389"/>
                <a:gd name="connsiteY16" fmla="*/ 6857 h 10000"/>
                <a:gd name="connsiteX17" fmla="*/ 2101 w 11389"/>
                <a:gd name="connsiteY17" fmla="*/ 7384 h 10000"/>
                <a:gd name="connsiteX18" fmla="*/ 2426 w 11389"/>
                <a:gd name="connsiteY18" fmla="*/ 5760 h 10000"/>
                <a:gd name="connsiteX19" fmla="*/ 0 w 11389"/>
                <a:gd name="connsiteY19" fmla="*/ 4966 h 10000"/>
                <a:gd name="connsiteX20" fmla="*/ 2962 w 11389"/>
                <a:gd name="connsiteY20" fmla="*/ 3990 h 10000"/>
                <a:gd name="connsiteX21" fmla="*/ 2198 w 11389"/>
                <a:gd name="connsiteY21" fmla="*/ 2797 h 10000"/>
                <a:gd name="connsiteX22" fmla="*/ 3630 w 11389"/>
                <a:gd name="connsiteY22" fmla="*/ 3088 h 10000"/>
                <a:gd name="connsiteX23" fmla="*/ 3135 w 11389"/>
                <a:gd name="connsiteY23" fmla="*/ 1090 h 10000"/>
                <a:gd name="connsiteX24" fmla="*/ 4859 w 11389"/>
                <a:gd name="connsiteY24" fmla="*/ 1935 h 10000"/>
                <a:gd name="connsiteX0" fmla="*/ 4859 w 11389"/>
                <a:gd name="connsiteY0" fmla="*/ 1935 h 10000"/>
                <a:gd name="connsiteX1" fmla="*/ 5531 w 11389"/>
                <a:gd name="connsiteY1" fmla="*/ 0 h 10000"/>
                <a:gd name="connsiteX2" fmla="*/ 6159 w 11389"/>
                <a:gd name="connsiteY2" fmla="*/ 1771 h 10000"/>
                <a:gd name="connsiteX3" fmla="*/ 7892 w 11389"/>
                <a:gd name="connsiteY3" fmla="*/ 627 h 10000"/>
                <a:gd name="connsiteX4" fmla="*/ 7158 w 11389"/>
                <a:gd name="connsiteY4" fmla="*/ 2598 h 10000"/>
                <a:gd name="connsiteX5" fmla="*/ 9289 w 11389"/>
                <a:gd name="connsiteY5" fmla="*/ 1935 h 10000"/>
                <a:gd name="connsiteX6" fmla="*/ 7759 w 11389"/>
                <a:gd name="connsiteY6" fmla="*/ 3778 h 10000"/>
                <a:gd name="connsiteX7" fmla="*/ 11389 w 11389"/>
                <a:gd name="connsiteY7" fmla="*/ 2924 h 10000"/>
                <a:gd name="connsiteX8" fmla="*/ 9326 w 11389"/>
                <a:gd name="connsiteY8" fmla="*/ 4854 h 10000"/>
                <a:gd name="connsiteX9" fmla="*/ 10926 w 11389"/>
                <a:gd name="connsiteY9" fmla="*/ 6421 h 10000"/>
                <a:gd name="connsiteX10" fmla="*/ 8078 w 11389"/>
                <a:gd name="connsiteY10" fmla="*/ 6140 h 10000"/>
                <a:gd name="connsiteX11" fmla="*/ 9766 w 11389"/>
                <a:gd name="connsiteY11" fmla="*/ 8138 h 10000"/>
                <a:gd name="connsiteX12" fmla="*/ 7406 w 11389"/>
                <a:gd name="connsiteY12" fmla="*/ 7084 h 10000"/>
                <a:gd name="connsiteX13" fmla="*/ 6866 w 11389"/>
                <a:gd name="connsiteY13" fmla="*/ 9482 h 10000"/>
                <a:gd name="connsiteX14" fmla="*/ 5398 w 11389"/>
                <a:gd name="connsiteY14" fmla="*/ 7520 h 10000"/>
                <a:gd name="connsiteX15" fmla="*/ 3710 w 11389"/>
                <a:gd name="connsiteY15" fmla="*/ 10000 h 10000"/>
                <a:gd name="connsiteX16" fmla="*/ 4125 w 11389"/>
                <a:gd name="connsiteY16" fmla="*/ 6857 h 10000"/>
                <a:gd name="connsiteX17" fmla="*/ 1916 w 11389"/>
                <a:gd name="connsiteY17" fmla="*/ 7479 h 10000"/>
                <a:gd name="connsiteX18" fmla="*/ 2426 w 11389"/>
                <a:gd name="connsiteY18" fmla="*/ 5760 h 10000"/>
                <a:gd name="connsiteX19" fmla="*/ 0 w 11389"/>
                <a:gd name="connsiteY19" fmla="*/ 4966 h 10000"/>
                <a:gd name="connsiteX20" fmla="*/ 2962 w 11389"/>
                <a:gd name="connsiteY20" fmla="*/ 3990 h 10000"/>
                <a:gd name="connsiteX21" fmla="*/ 2198 w 11389"/>
                <a:gd name="connsiteY21" fmla="*/ 2797 h 10000"/>
                <a:gd name="connsiteX22" fmla="*/ 3630 w 11389"/>
                <a:gd name="connsiteY22" fmla="*/ 3088 h 10000"/>
                <a:gd name="connsiteX23" fmla="*/ 3135 w 11389"/>
                <a:gd name="connsiteY23" fmla="*/ 1090 h 10000"/>
                <a:gd name="connsiteX24" fmla="*/ 4859 w 11389"/>
                <a:gd name="connsiteY24" fmla="*/ 1935 h 10000"/>
                <a:gd name="connsiteX0" fmla="*/ 4859 w 11389"/>
                <a:gd name="connsiteY0" fmla="*/ 1935 h 10000"/>
                <a:gd name="connsiteX1" fmla="*/ 5531 w 11389"/>
                <a:gd name="connsiteY1" fmla="*/ 0 h 10000"/>
                <a:gd name="connsiteX2" fmla="*/ 6159 w 11389"/>
                <a:gd name="connsiteY2" fmla="*/ 1771 h 10000"/>
                <a:gd name="connsiteX3" fmla="*/ 7892 w 11389"/>
                <a:gd name="connsiteY3" fmla="*/ 627 h 10000"/>
                <a:gd name="connsiteX4" fmla="*/ 7158 w 11389"/>
                <a:gd name="connsiteY4" fmla="*/ 2598 h 10000"/>
                <a:gd name="connsiteX5" fmla="*/ 9289 w 11389"/>
                <a:gd name="connsiteY5" fmla="*/ 1935 h 10000"/>
                <a:gd name="connsiteX6" fmla="*/ 7759 w 11389"/>
                <a:gd name="connsiteY6" fmla="*/ 3778 h 10000"/>
                <a:gd name="connsiteX7" fmla="*/ 11389 w 11389"/>
                <a:gd name="connsiteY7" fmla="*/ 2924 h 10000"/>
                <a:gd name="connsiteX8" fmla="*/ 9326 w 11389"/>
                <a:gd name="connsiteY8" fmla="*/ 4854 h 10000"/>
                <a:gd name="connsiteX9" fmla="*/ 10926 w 11389"/>
                <a:gd name="connsiteY9" fmla="*/ 6421 h 10000"/>
                <a:gd name="connsiteX10" fmla="*/ 8078 w 11389"/>
                <a:gd name="connsiteY10" fmla="*/ 6140 h 10000"/>
                <a:gd name="connsiteX11" fmla="*/ 9766 w 11389"/>
                <a:gd name="connsiteY11" fmla="*/ 8138 h 10000"/>
                <a:gd name="connsiteX12" fmla="*/ 7406 w 11389"/>
                <a:gd name="connsiteY12" fmla="*/ 7084 h 10000"/>
                <a:gd name="connsiteX13" fmla="*/ 6866 w 11389"/>
                <a:gd name="connsiteY13" fmla="*/ 9482 h 10000"/>
                <a:gd name="connsiteX14" fmla="*/ 5398 w 11389"/>
                <a:gd name="connsiteY14" fmla="*/ 7520 h 10000"/>
                <a:gd name="connsiteX15" fmla="*/ 3710 w 11389"/>
                <a:gd name="connsiteY15" fmla="*/ 10000 h 10000"/>
                <a:gd name="connsiteX16" fmla="*/ 4125 w 11389"/>
                <a:gd name="connsiteY16" fmla="*/ 6857 h 10000"/>
                <a:gd name="connsiteX17" fmla="*/ 1916 w 11389"/>
                <a:gd name="connsiteY17" fmla="*/ 7479 h 10000"/>
                <a:gd name="connsiteX18" fmla="*/ 2426 w 11389"/>
                <a:gd name="connsiteY18" fmla="*/ 5760 h 10000"/>
                <a:gd name="connsiteX19" fmla="*/ 0 w 11389"/>
                <a:gd name="connsiteY19" fmla="*/ 4966 h 10000"/>
                <a:gd name="connsiteX20" fmla="*/ 2962 w 11389"/>
                <a:gd name="connsiteY20" fmla="*/ 3990 h 10000"/>
                <a:gd name="connsiteX21" fmla="*/ 2198 w 11389"/>
                <a:gd name="connsiteY21" fmla="*/ 2797 h 10000"/>
                <a:gd name="connsiteX22" fmla="*/ 3630 w 11389"/>
                <a:gd name="connsiteY22" fmla="*/ 3088 h 10000"/>
                <a:gd name="connsiteX23" fmla="*/ 3135 w 11389"/>
                <a:gd name="connsiteY23" fmla="*/ 1090 h 10000"/>
                <a:gd name="connsiteX24" fmla="*/ 4859 w 11389"/>
                <a:gd name="connsiteY24" fmla="*/ 1935 h 10000"/>
                <a:gd name="connsiteX0" fmla="*/ 4859 w 11389"/>
                <a:gd name="connsiteY0" fmla="*/ 1935 h 10000"/>
                <a:gd name="connsiteX1" fmla="*/ 5531 w 11389"/>
                <a:gd name="connsiteY1" fmla="*/ 0 h 10000"/>
                <a:gd name="connsiteX2" fmla="*/ 6159 w 11389"/>
                <a:gd name="connsiteY2" fmla="*/ 1771 h 10000"/>
                <a:gd name="connsiteX3" fmla="*/ 7892 w 11389"/>
                <a:gd name="connsiteY3" fmla="*/ 627 h 10000"/>
                <a:gd name="connsiteX4" fmla="*/ 7158 w 11389"/>
                <a:gd name="connsiteY4" fmla="*/ 2598 h 10000"/>
                <a:gd name="connsiteX5" fmla="*/ 9289 w 11389"/>
                <a:gd name="connsiteY5" fmla="*/ 1935 h 10000"/>
                <a:gd name="connsiteX6" fmla="*/ 7759 w 11389"/>
                <a:gd name="connsiteY6" fmla="*/ 3778 h 10000"/>
                <a:gd name="connsiteX7" fmla="*/ 11389 w 11389"/>
                <a:gd name="connsiteY7" fmla="*/ 2924 h 10000"/>
                <a:gd name="connsiteX8" fmla="*/ 9326 w 11389"/>
                <a:gd name="connsiteY8" fmla="*/ 4854 h 10000"/>
                <a:gd name="connsiteX9" fmla="*/ 10324 w 11389"/>
                <a:gd name="connsiteY9" fmla="*/ 6421 h 10000"/>
                <a:gd name="connsiteX10" fmla="*/ 8078 w 11389"/>
                <a:gd name="connsiteY10" fmla="*/ 6140 h 10000"/>
                <a:gd name="connsiteX11" fmla="*/ 9766 w 11389"/>
                <a:gd name="connsiteY11" fmla="*/ 8138 h 10000"/>
                <a:gd name="connsiteX12" fmla="*/ 7406 w 11389"/>
                <a:gd name="connsiteY12" fmla="*/ 7084 h 10000"/>
                <a:gd name="connsiteX13" fmla="*/ 6866 w 11389"/>
                <a:gd name="connsiteY13" fmla="*/ 9482 h 10000"/>
                <a:gd name="connsiteX14" fmla="*/ 5398 w 11389"/>
                <a:gd name="connsiteY14" fmla="*/ 7520 h 10000"/>
                <a:gd name="connsiteX15" fmla="*/ 3710 w 11389"/>
                <a:gd name="connsiteY15" fmla="*/ 10000 h 10000"/>
                <a:gd name="connsiteX16" fmla="*/ 4125 w 11389"/>
                <a:gd name="connsiteY16" fmla="*/ 6857 h 10000"/>
                <a:gd name="connsiteX17" fmla="*/ 1916 w 11389"/>
                <a:gd name="connsiteY17" fmla="*/ 7479 h 10000"/>
                <a:gd name="connsiteX18" fmla="*/ 2426 w 11389"/>
                <a:gd name="connsiteY18" fmla="*/ 5760 h 10000"/>
                <a:gd name="connsiteX19" fmla="*/ 0 w 11389"/>
                <a:gd name="connsiteY19" fmla="*/ 4966 h 10000"/>
                <a:gd name="connsiteX20" fmla="*/ 2962 w 11389"/>
                <a:gd name="connsiteY20" fmla="*/ 3990 h 10000"/>
                <a:gd name="connsiteX21" fmla="*/ 2198 w 11389"/>
                <a:gd name="connsiteY21" fmla="*/ 2797 h 10000"/>
                <a:gd name="connsiteX22" fmla="*/ 3630 w 11389"/>
                <a:gd name="connsiteY22" fmla="*/ 3088 h 10000"/>
                <a:gd name="connsiteX23" fmla="*/ 3135 w 11389"/>
                <a:gd name="connsiteY23" fmla="*/ 1090 h 10000"/>
                <a:gd name="connsiteX24" fmla="*/ 4859 w 11389"/>
                <a:gd name="connsiteY24" fmla="*/ 1935 h 10000"/>
                <a:gd name="connsiteX0" fmla="*/ 4859 w 10370"/>
                <a:gd name="connsiteY0" fmla="*/ 1935 h 10000"/>
                <a:gd name="connsiteX1" fmla="*/ 5531 w 10370"/>
                <a:gd name="connsiteY1" fmla="*/ 0 h 10000"/>
                <a:gd name="connsiteX2" fmla="*/ 6159 w 10370"/>
                <a:gd name="connsiteY2" fmla="*/ 1771 h 10000"/>
                <a:gd name="connsiteX3" fmla="*/ 7892 w 10370"/>
                <a:gd name="connsiteY3" fmla="*/ 627 h 10000"/>
                <a:gd name="connsiteX4" fmla="*/ 7158 w 10370"/>
                <a:gd name="connsiteY4" fmla="*/ 2598 h 10000"/>
                <a:gd name="connsiteX5" fmla="*/ 9289 w 10370"/>
                <a:gd name="connsiteY5" fmla="*/ 1935 h 10000"/>
                <a:gd name="connsiteX6" fmla="*/ 7759 w 10370"/>
                <a:gd name="connsiteY6" fmla="*/ 3778 h 10000"/>
                <a:gd name="connsiteX7" fmla="*/ 10370 w 10370"/>
                <a:gd name="connsiteY7" fmla="*/ 3590 h 10000"/>
                <a:gd name="connsiteX8" fmla="*/ 9326 w 10370"/>
                <a:gd name="connsiteY8" fmla="*/ 4854 h 10000"/>
                <a:gd name="connsiteX9" fmla="*/ 10324 w 10370"/>
                <a:gd name="connsiteY9" fmla="*/ 6421 h 10000"/>
                <a:gd name="connsiteX10" fmla="*/ 8078 w 10370"/>
                <a:gd name="connsiteY10" fmla="*/ 6140 h 10000"/>
                <a:gd name="connsiteX11" fmla="*/ 9766 w 10370"/>
                <a:gd name="connsiteY11" fmla="*/ 8138 h 10000"/>
                <a:gd name="connsiteX12" fmla="*/ 7406 w 10370"/>
                <a:gd name="connsiteY12" fmla="*/ 7084 h 10000"/>
                <a:gd name="connsiteX13" fmla="*/ 6866 w 10370"/>
                <a:gd name="connsiteY13" fmla="*/ 9482 h 10000"/>
                <a:gd name="connsiteX14" fmla="*/ 5398 w 10370"/>
                <a:gd name="connsiteY14" fmla="*/ 7520 h 10000"/>
                <a:gd name="connsiteX15" fmla="*/ 3710 w 10370"/>
                <a:gd name="connsiteY15" fmla="*/ 10000 h 10000"/>
                <a:gd name="connsiteX16" fmla="*/ 4125 w 10370"/>
                <a:gd name="connsiteY16" fmla="*/ 6857 h 10000"/>
                <a:gd name="connsiteX17" fmla="*/ 1916 w 10370"/>
                <a:gd name="connsiteY17" fmla="*/ 7479 h 10000"/>
                <a:gd name="connsiteX18" fmla="*/ 2426 w 10370"/>
                <a:gd name="connsiteY18" fmla="*/ 5760 h 10000"/>
                <a:gd name="connsiteX19" fmla="*/ 0 w 10370"/>
                <a:gd name="connsiteY19" fmla="*/ 4966 h 10000"/>
                <a:gd name="connsiteX20" fmla="*/ 2962 w 10370"/>
                <a:gd name="connsiteY20" fmla="*/ 3990 h 10000"/>
                <a:gd name="connsiteX21" fmla="*/ 2198 w 10370"/>
                <a:gd name="connsiteY21" fmla="*/ 2797 h 10000"/>
                <a:gd name="connsiteX22" fmla="*/ 3630 w 10370"/>
                <a:gd name="connsiteY22" fmla="*/ 3088 h 10000"/>
                <a:gd name="connsiteX23" fmla="*/ 3135 w 10370"/>
                <a:gd name="connsiteY23" fmla="*/ 1090 h 10000"/>
                <a:gd name="connsiteX24" fmla="*/ 4859 w 10370"/>
                <a:gd name="connsiteY24" fmla="*/ 1935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70" h="10000">
                  <a:moveTo>
                    <a:pt x="4859" y="1935"/>
                  </a:moveTo>
                  <a:lnTo>
                    <a:pt x="5531" y="0"/>
                  </a:lnTo>
                  <a:lnTo>
                    <a:pt x="6159" y="1771"/>
                  </a:lnTo>
                  <a:lnTo>
                    <a:pt x="7892" y="627"/>
                  </a:lnTo>
                  <a:lnTo>
                    <a:pt x="7158" y="2598"/>
                  </a:lnTo>
                  <a:lnTo>
                    <a:pt x="9289" y="1935"/>
                  </a:lnTo>
                  <a:lnTo>
                    <a:pt x="7759" y="3778"/>
                  </a:lnTo>
                  <a:lnTo>
                    <a:pt x="10370" y="3590"/>
                  </a:lnTo>
                  <a:lnTo>
                    <a:pt x="9326" y="4854"/>
                  </a:lnTo>
                  <a:lnTo>
                    <a:pt x="10324" y="6421"/>
                  </a:lnTo>
                  <a:lnTo>
                    <a:pt x="8078" y="6140"/>
                  </a:lnTo>
                  <a:lnTo>
                    <a:pt x="9766" y="8138"/>
                  </a:lnTo>
                  <a:lnTo>
                    <a:pt x="7406" y="7084"/>
                  </a:lnTo>
                  <a:lnTo>
                    <a:pt x="6866" y="9482"/>
                  </a:lnTo>
                  <a:lnTo>
                    <a:pt x="5398" y="7520"/>
                  </a:lnTo>
                  <a:lnTo>
                    <a:pt x="3710" y="10000"/>
                  </a:lnTo>
                  <a:cubicBezTo>
                    <a:pt x="3848" y="8952"/>
                    <a:pt x="3987" y="7905"/>
                    <a:pt x="4125" y="6857"/>
                  </a:cubicBezTo>
                  <a:lnTo>
                    <a:pt x="1916" y="7479"/>
                  </a:lnTo>
                  <a:cubicBezTo>
                    <a:pt x="2024" y="6938"/>
                    <a:pt x="2318" y="6301"/>
                    <a:pt x="2426" y="5760"/>
                  </a:cubicBezTo>
                  <a:lnTo>
                    <a:pt x="0" y="4966"/>
                  </a:lnTo>
                  <a:lnTo>
                    <a:pt x="2962" y="3990"/>
                  </a:lnTo>
                  <a:lnTo>
                    <a:pt x="2198" y="2797"/>
                  </a:lnTo>
                  <a:lnTo>
                    <a:pt x="3630" y="3088"/>
                  </a:lnTo>
                  <a:lnTo>
                    <a:pt x="3135" y="1090"/>
                  </a:lnTo>
                  <a:lnTo>
                    <a:pt x="4859" y="1935"/>
                  </a:ln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F855D483-E37D-706F-45F0-E28A81A93251}"/>
                </a:ext>
              </a:extLst>
            </p:cNvPr>
            <p:cNvSpPr txBox="1"/>
            <p:nvPr/>
          </p:nvSpPr>
          <p:spPr>
            <a:xfrm>
              <a:off x="9599018" y="3909998"/>
              <a:ext cx="1566823" cy="316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CONSEQUENCE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FE18EF1A-456C-A801-048D-E4D0C9793AEC}"/>
                </a:ext>
              </a:extLst>
            </p:cNvPr>
            <p:cNvSpPr txBox="1"/>
            <p:nvPr/>
          </p:nvSpPr>
          <p:spPr>
            <a:xfrm>
              <a:off x="3669169" y="4662064"/>
              <a:ext cx="18165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Some vehicles may </a:t>
              </a:r>
            </a:p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Have Technology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6786C2EE-04A9-8903-B3B1-973D65ECAFC8}"/>
                </a:ext>
              </a:extLst>
            </p:cNvPr>
            <p:cNvSpPr txBox="1"/>
            <p:nvPr/>
          </p:nvSpPr>
          <p:spPr>
            <a:xfrm>
              <a:off x="7364633" y="1193499"/>
              <a:ext cx="11801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Emergency Response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847F99F3-7C26-3086-E1E3-A862358E9F59}"/>
                </a:ext>
              </a:extLst>
            </p:cNvPr>
            <p:cNvSpPr txBox="1"/>
            <p:nvPr/>
          </p:nvSpPr>
          <p:spPr>
            <a:xfrm>
              <a:off x="8779946" y="1317487"/>
              <a:ext cx="11801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ERs/Trauma Centers</a:t>
              </a: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68A4E775-DB6D-A4D2-B8EA-D37DFCD3161C}"/>
                </a:ext>
              </a:extLst>
            </p:cNvPr>
            <p:cNvGrpSpPr/>
            <p:nvPr/>
          </p:nvGrpSpPr>
          <p:grpSpPr>
            <a:xfrm>
              <a:off x="5925852" y="2906427"/>
              <a:ext cx="1080288" cy="1080288"/>
              <a:chOff x="5633534" y="4189731"/>
              <a:chExt cx="1051034" cy="1051034"/>
            </a:xfrm>
          </p:grpSpPr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D35F6B74-A433-733A-3ADE-7F0BEB738C73}"/>
                  </a:ext>
                </a:extLst>
              </p:cNvPr>
              <p:cNvSpPr/>
              <p:nvPr/>
            </p:nvSpPr>
            <p:spPr>
              <a:xfrm>
                <a:off x="5633534" y="4189731"/>
                <a:ext cx="1051034" cy="1051034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5"/>
                  </a:gs>
                  <a:gs pos="100000">
                    <a:schemeClr val="accent5">
                      <a:lumMod val="7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140B6C77-55D0-FBBC-CEB4-0BD5A54AF33C}"/>
                  </a:ext>
                </a:extLst>
              </p:cNvPr>
              <p:cNvSpPr txBox="1"/>
              <p:nvPr/>
            </p:nvSpPr>
            <p:spPr>
              <a:xfrm>
                <a:off x="5742110" y="4545971"/>
                <a:ext cx="8338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EVENT</a:t>
                </a:r>
              </a:p>
            </p:txBody>
          </p:sp>
        </p:grp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57167C23-8D95-5876-C733-7D68F67AB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36614" y="1840707"/>
              <a:ext cx="0" cy="6167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FCD0AC26-6CED-BDDF-91E6-B80211ED1DE8}"/>
                </a:ext>
              </a:extLst>
            </p:cNvPr>
            <p:cNvSpPr txBox="1"/>
            <p:nvPr/>
          </p:nvSpPr>
          <p:spPr>
            <a:xfrm>
              <a:off x="503583" y="2371571"/>
              <a:ext cx="18386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/>
                <a:t>Initiators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09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3A761D-A0B9-AE5E-BA0F-F7A8BA380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288" y="1319440"/>
            <a:ext cx="4008586" cy="2550195"/>
          </a:xfrm>
        </p:spPr>
        <p:txBody>
          <a:bodyPr anchor="ctr">
            <a:normAutofit/>
          </a:bodyPr>
          <a:lstStyle/>
          <a:p>
            <a:r>
              <a:rPr lang="en-US" sz="5200" dirty="0">
                <a:solidFill>
                  <a:srgbClr val="00B050"/>
                </a:solidFill>
              </a:rPr>
              <a:t>PREVENT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FB7E0-7A71-1C66-3B4E-A9E8766E8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4236" y="651860"/>
            <a:ext cx="5238235" cy="4953810"/>
          </a:xfrm>
        </p:spPr>
        <p:txBody>
          <a:bodyPr anchor="t" anchorCtr="0">
            <a:normAutofit lnSpcReduction="10000"/>
          </a:bodyPr>
          <a:lstStyle/>
          <a:p>
            <a:r>
              <a:rPr lang="en-US" sz="3600"/>
              <a:t>Measures that intend to lessen the likelihood an initiating event will occur</a:t>
            </a:r>
          </a:p>
          <a:p>
            <a:pPr lvl="1"/>
            <a:r>
              <a:rPr lang="en-US" sz="3200"/>
              <a:t>Roadway Designs</a:t>
            </a:r>
          </a:p>
          <a:p>
            <a:pPr lvl="1"/>
            <a:r>
              <a:rPr lang="en-US" sz="3200"/>
              <a:t>Traffic Controls (Lights/Signs)</a:t>
            </a:r>
          </a:p>
          <a:p>
            <a:pPr lvl="1"/>
            <a:r>
              <a:rPr lang="en-US" sz="3200"/>
              <a:t>Driver Training/Licensing</a:t>
            </a:r>
          </a:p>
          <a:p>
            <a:pPr lvl="1"/>
            <a:r>
              <a:rPr lang="en-US" sz="3200"/>
              <a:t>Safety Systems in vehicles</a:t>
            </a:r>
          </a:p>
          <a:p>
            <a:pPr lvl="1"/>
            <a:r>
              <a:rPr lang="en-US" sz="3200"/>
              <a:t>Roadway Laws w/ Enforcement</a:t>
            </a:r>
          </a:p>
        </p:txBody>
      </p:sp>
      <p:pic>
        <p:nvPicPr>
          <p:cNvPr id="2052" name="Picture 4" descr="Roadway Fundamentals - Introduction to road design, cross sections and  alignments - YouTube">
            <a:extLst>
              <a:ext uri="{FF2B5EF4-FFF2-40B4-BE49-F238E27FC236}">
                <a16:creationId xmlns:a16="http://schemas.microsoft.com/office/drawing/2014/main" id="{8442CFF0-1DFA-6534-BEBC-6739231DA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41" y="3108673"/>
            <a:ext cx="5691809" cy="320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680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3A761D-A0B9-AE5E-BA0F-F7A8BA380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dirty="0">
                <a:solidFill>
                  <a:srgbClr val="FF9300"/>
                </a:solidFill>
              </a:rPr>
              <a:t>PROTECT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FB7E0-7A71-1C66-3B4E-A9E8766E8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6295" y="731373"/>
            <a:ext cx="5954962" cy="5494860"/>
          </a:xfrm>
        </p:spPr>
        <p:txBody>
          <a:bodyPr anchor="t" anchorCtr="0">
            <a:normAutofit/>
          </a:bodyPr>
          <a:lstStyle/>
          <a:p>
            <a:r>
              <a:rPr lang="en-US" sz="3600" dirty="0"/>
              <a:t>Measures that intend to </a:t>
            </a:r>
            <a:r>
              <a:rPr lang="en-US" sz="3600" b="1" dirty="0">
                <a:solidFill>
                  <a:srgbClr val="FF9300"/>
                </a:solidFill>
              </a:rPr>
              <a:t>PROTECT</a:t>
            </a:r>
            <a:r>
              <a:rPr lang="en-US" sz="3600" dirty="0"/>
              <a:t> personnel and assets once the event sequence begins</a:t>
            </a:r>
          </a:p>
          <a:p>
            <a:pPr lvl="1"/>
            <a:r>
              <a:rPr lang="en-US" sz="3200" dirty="0"/>
              <a:t>Design of Vehicle Structures for Crash Energy Management</a:t>
            </a:r>
          </a:p>
          <a:p>
            <a:pPr lvl="1"/>
            <a:r>
              <a:rPr lang="en-US" sz="3200" dirty="0"/>
              <a:t>Crumple Zones</a:t>
            </a:r>
          </a:p>
          <a:p>
            <a:pPr lvl="1"/>
            <a:r>
              <a:rPr lang="en-US" sz="3200" dirty="0"/>
              <a:t>Seatbelts</a:t>
            </a:r>
          </a:p>
          <a:p>
            <a:pPr lvl="1"/>
            <a:r>
              <a:rPr lang="en-US" sz="3200" dirty="0"/>
              <a:t>Airbags and Deployment Thresholds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721495-E311-D5E6-53B0-B0FA51246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86" y="4313609"/>
            <a:ext cx="5672897" cy="201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17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3A761D-A0B9-AE5E-BA0F-F7A8BA380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>
                <a:solidFill>
                  <a:srgbClr val="FF0000"/>
                </a:solidFill>
              </a:rPr>
              <a:t>MITIGATE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FB7E0-7A71-1C66-3B4E-A9E8766E8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6295" y="731373"/>
            <a:ext cx="5876176" cy="5494860"/>
          </a:xfrm>
        </p:spPr>
        <p:txBody>
          <a:bodyPr anchor="t" anchorCtr="0">
            <a:normAutofit fontScale="92500"/>
          </a:bodyPr>
          <a:lstStyle/>
          <a:p>
            <a:r>
              <a:rPr lang="en-US" sz="3600"/>
              <a:t>Measures that intend to LESSEN the CONSEQUENCES to  personnel and assets</a:t>
            </a:r>
          </a:p>
          <a:p>
            <a:pPr lvl="1"/>
            <a:r>
              <a:rPr lang="en-US" sz="3200"/>
              <a:t>Emergency Response </a:t>
            </a:r>
          </a:p>
          <a:p>
            <a:pPr lvl="2"/>
            <a:r>
              <a:rPr lang="en-US" sz="3200"/>
              <a:t>Personnel (Police/Rescue/EMS)</a:t>
            </a:r>
          </a:p>
          <a:p>
            <a:pPr lvl="2"/>
            <a:r>
              <a:rPr lang="en-US" sz="3200"/>
              <a:t>Personnel Training</a:t>
            </a:r>
          </a:p>
          <a:p>
            <a:pPr lvl="2"/>
            <a:r>
              <a:rPr lang="en-US" sz="3200"/>
              <a:t>Traffic Control @ scene</a:t>
            </a:r>
          </a:p>
          <a:p>
            <a:pPr lvl="2"/>
            <a:r>
              <a:rPr lang="en-US" sz="3200"/>
              <a:t>Rescue and EMS Equipment </a:t>
            </a:r>
          </a:p>
          <a:p>
            <a:pPr lvl="2"/>
            <a:r>
              <a:rPr lang="en-US" sz="3200"/>
              <a:t>Timely Response/Life Flights</a:t>
            </a:r>
          </a:p>
          <a:p>
            <a:pPr lvl="2"/>
            <a:r>
              <a:rPr lang="en-US" sz="3200"/>
              <a:t>Trauma Centers/ERs</a:t>
            </a:r>
          </a:p>
          <a:p>
            <a:pPr marL="0" indent="0">
              <a:buNone/>
            </a:pPr>
            <a:endParaRPr lang="en-US" sz="3600"/>
          </a:p>
          <a:p>
            <a:pPr marL="0" indent="0">
              <a:buNone/>
            </a:pPr>
            <a:endParaRPr lang="en-US" sz="3600"/>
          </a:p>
        </p:txBody>
      </p:sp>
      <p:pic>
        <p:nvPicPr>
          <p:cNvPr id="4098" name="Picture 2" descr="Amazon.com: Micro Machines World Packs, Fire &amp; Rescue - Features 5 Highly  Detailed Vehicles: Ladder and Heavy Duty Trucks, Ambulance, Command Car, Fire  Chief and Corresponding MM City Scene - Collect Them">
            <a:extLst>
              <a:ext uri="{FF2B5EF4-FFF2-40B4-BE49-F238E27FC236}">
                <a16:creationId xmlns:a16="http://schemas.microsoft.com/office/drawing/2014/main" id="{565F5EFB-5BCE-0E1F-8121-0D10C262F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06" y="4194233"/>
            <a:ext cx="39878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312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7F4E357-2579-6681-C1C2-C54ABDF84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755029"/>
              </p:ext>
            </p:extLst>
          </p:nvPr>
        </p:nvGraphicFramePr>
        <p:xfrm>
          <a:off x="609600" y="521881"/>
          <a:ext cx="10972800" cy="539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1887660787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65035248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23492646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46292969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48690653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326850946"/>
                    </a:ext>
                  </a:extLst>
                </a:gridCol>
              </a:tblGrid>
              <a:tr h="370840">
                <a:tc rowSpan="6">
                  <a:txBody>
                    <a:bodyPr/>
                    <a:lstStyle/>
                    <a:p>
                      <a:pPr algn="ctr"/>
                      <a:endParaRPr lang="en-US" sz="5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 b="1" dirty="0">
                          <a:solidFill>
                            <a:srgbClr val="00B050"/>
                          </a:solidFill>
                          <a:latin typeface="+mn-lt"/>
                        </a:rPr>
                        <a:t>PREVENT</a:t>
                      </a:r>
                      <a:endParaRPr lang="en-US" sz="5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 b="1" dirty="0">
                          <a:solidFill>
                            <a:srgbClr val="FF9300"/>
                          </a:solidFill>
                          <a:latin typeface="+mn-lt"/>
                        </a:rPr>
                        <a:t>PROTECT</a:t>
                      </a:r>
                      <a:endParaRPr lang="en-US" sz="5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 b="1" dirty="0">
                          <a:solidFill>
                            <a:srgbClr val="FF0000"/>
                          </a:solidFill>
                          <a:latin typeface="+mn-lt"/>
                        </a:rPr>
                        <a:t>MITIGATE</a:t>
                      </a:r>
                      <a:endParaRPr lang="en-US" sz="5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492868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/>
                        <a:t>Elimination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sz="2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/>
                        <a:t>Elimination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/>
                        <a:t>Elimination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270592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/>
                        <a:t>Substitution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sz="2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/>
                        <a:t>Substitution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sz="2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/>
                        <a:t>Substitution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526408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Engineering Controls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Engineering Controls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Engineering Controls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137561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/>
                        <a:t>Administrative Controls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sz="2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/>
                        <a:t>Administrative Controls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sz="2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/>
                        <a:t>Administrative Controls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403056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/>
                        <a:t>Personal Protective Equipment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/>
                        <a:t>Personal Protective Equipment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dirty="0"/>
                        <a:t>Personal Protective Equipment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139203"/>
                  </a:ext>
                </a:extLst>
              </a:tr>
            </a:tbl>
          </a:graphicData>
        </a:graphic>
      </p:graphicFrame>
      <p:sp>
        <p:nvSpPr>
          <p:cNvPr id="5" name="Right Arrow 4">
            <a:extLst>
              <a:ext uri="{FF2B5EF4-FFF2-40B4-BE49-F238E27FC236}">
                <a16:creationId xmlns:a16="http://schemas.microsoft.com/office/drawing/2014/main" id="{CB0F6462-E6E0-7ADD-7B6E-B33C787A357E}"/>
              </a:ext>
            </a:extLst>
          </p:cNvPr>
          <p:cNvSpPr/>
          <p:nvPr/>
        </p:nvSpPr>
        <p:spPr>
          <a:xfrm>
            <a:off x="4310270" y="768881"/>
            <a:ext cx="397566" cy="3445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BEA93921-EAD1-0035-52F7-88743725FCE3}"/>
              </a:ext>
            </a:extLst>
          </p:cNvPr>
          <p:cNvSpPr/>
          <p:nvPr/>
        </p:nvSpPr>
        <p:spPr>
          <a:xfrm>
            <a:off x="7964558" y="782133"/>
            <a:ext cx="397566" cy="344556"/>
          </a:xfrm>
          <a:prstGeom prst="rightArrow">
            <a:avLst/>
          </a:prstGeom>
          <a:solidFill>
            <a:srgbClr val="FF9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>
            <a:extLst>
              <a:ext uri="{FF2B5EF4-FFF2-40B4-BE49-F238E27FC236}">
                <a16:creationId xmlns:a16="http://schemas.microsoft.com/office/drawing/2014/main" id="{1CF073BB-B65F-C6F4-290C-31CD0ABB77F1}"/>
              </a:ext>
            </a:extLst>
          </p:cNvPr>
          <p:cNvSpPr/>
          <p:nvPr/>
        </p:nvSpPr>
        <p:spPr>
          <a:xfrm>
            <a:off x="490329" y="652009"/>
            <a:ext cx="543341" cy="5264832"/>
          </a:xfrm>
          <a:prstGeom prst="upArrow">
            <a:avLst/>
          </a:prstGeom>
          <a:gradFill>
            <a:gsLst>
              <a:gs pos="66000">
                <a:srgbClr val="FF8000"/>
              </a:gs>
              <a:gs pos="34000">
                <a:srgbClr val="FFFF00"/>
              </a:gs>
              <a:gs pos="10000">
                <a:srgbClr val="00B050"/>
              </a:gs>
              <a:gs pos="94000">
                <a:srgbClr val="FF0000"/>
              </a:gs>
            </a:gsLst>
            <a:lin ang="36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>
            <a:extLst>
              <a:ext uri="{FF2B5EF4-FFF2-40B4-BE49-F238E27FC236}">
                <a16:creationId xmlns:a16="http://schemas.microsoft.com/office/drawing/2014/main" id="{AC7FC8F7-2CB2-A9B7-EEEC-B00ACCBFE7DF}"/>
              </a:ext>
            </a:extLst>
          </p:cNvPr>
          <p:cNvSpPr/>
          <p:nvPr/>
        </p:nvSpPr>
        <p:spPr>
          <a:xfrm rot="16200000">
            <a:off x="5984825" y="-4802984"/>
            <a:ext cx="503838" cy="10406144"/>
          </a:xfrm>
          <a:prstGeom prst="upArrow">
            <a:avLst/>
          </a:prstGeom>
          <a:gradFill>
            <a:gsLst>
              <a:gs pos="66000">
                <a:srgbClr val="FF8000"/>
              </a:gs>
              <a:gs pos="34000">
                <a:srgbClr val="FFFF00"/>
              </a:gs>
              <a:gs pos="10000">
                <a:srgbClr val="00B050"/>
              </a:gs>
              <a:gs pos="94000">
                <a:srgbClr val="FF0000"/>
              </a:gs>
            </a:gsLst>
            <a:lin ang="36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76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CE7FC3-E331-E165-6B0B-DF455C668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528" y="1632725"/>
            <a:ext cx="3926820" cy="3088836"/>
          </a:xfrm>
        </p:spPr>
        <p:txBody>
          <a:bodyPr anchor="b">
            <a:noAutofit/>
          </a:bodyPr>
          <a:lstStyle/>
          <a:p>
            <a:r>
              <a:rPr lang="en-US" sz="5400" dirty="0">
                <a:solidFill>
                  <a:srgbClr val="00B050"/>
                </a:solidFill>
              </a:rPr>
              <a:t>PREVENTION</a:t>
            </a:r>
            <a:r>
              <a:rPr lang="en-US" sz="5400" dirty="0"/>
              <a:t> </a:t>
            </a:r>
            <a:r>
              <a:rPr lang="en-US" dirty="0"/>
              <a:t>via Hierarchy of Hazard Control Measures</a:t>
            </a:r>
            <a:endParaRPr lang="en-US" sz="54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3A71F3-AC0C-0CEA-F579-FEF40B2E30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191155"/>
              </p:ext>
            </p:extLst>
          </p:nvPr>
        </p:nvGraphicFramePr>
        <p:xfrm>
          <a:off x="4161184" y="37703"/>
          <a:ext cx="7162620" cy="627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2731">
                  <a:extLst>
                    <a:ext uri="{9D8B030D-6E8A-4147-A177-3AD203B41FA5}">
                      <a16:colId xmlns:a16="http://schemas.microsoft.com/office/drawing/2014/main" val="2067092400"/>
                    </a:ext>
                  </a:extLst>
                </a:gridCol>
                <a:gridCol w="5369469">
                  <a:extLst>
                    <a:ext uri="{9D8B030D-6E8A-4147-A177-3AD203B41FA5}">
                      <a16:colId xmlns:a16="http://schemas.microsoft.com/office/drawing/2014/main" val="435284978"/>
                    </a:ext>
                  </a:extLst>
                </a:gridCol>
                <a:gridCol w="1190420">
                  <a:extLst>
                    <a:ext uri="{9D8B030D-6E8A-4147-A177-3AD203B41FA5}">
                      <a16:colId xmlns:a16="http://schemas.microsoft.com/office/drawing/2014/main" val="3125888992"/>
                    </a:ext>
                  </a:extLst>
                </a:gridCol>
              </a:tblGrid>
              <a:tr h="41701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Hierarchy of Hazard Control Measures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047534"/>
                  </a:ext>
                </a:extLst>
              </a:tr>
              <a:tr h="364934">
                <a:tc rowSpan="14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HAZARD CONTROLS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3899712"/>
                  </a:ext>
                </a:extLst>
              </a:tr>
              <a:tr h="36780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ELIMINATION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REMOVE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9304043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Eliminate the hazard during design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7775540"/>
                  </a:ext>
                </a:extLst>
              </a:tr>
              <a:tr h="35538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SUBSTITUTION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REPLACE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664624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Substitution of less hazardous equipment, system, or energy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37719335"/>
                  </a:ext>
                </a:extLst>
              </a:tr>
              <a:tr h="31981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ENGINEERING CONTROLS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ISOLATE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88808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Design options that automatically reduce risks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708103"/>
                  </a:ext>
                </a:extLst>
              </a:tr>
              <a:tr h="36493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EXPOSURE CONTROLS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13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WARNINGS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51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PROMOTE AWARENESS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7527512"/>
                  </a:ext>
                </a:extLst>
              </a:tr>
              <a:tr h="51090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Automatic or manual, permanent or temporary, visible or audible warning systems, signs, barriers, and labels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7914055"/>
                  </a:ext>
                </a:extLst>
              </a:tr>
              <a:tr h="28570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ADMINISTRATIVE CONTROLS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MANAGE BEHAVIORS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3346890"/>
                  </a:ext>
                </a:extLst>
              </a:tr>
              <a:tr h="48926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Planning Processes, training, work permits, safe work practices, maintenance systems, communications, and work management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6900639"/>
                  </a:ext>
                </a:extLst>
              </a:tr>
              <a:tr h="25364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Personal Protective Equipment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WEAR PROTECTION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61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Available, effective, easy to use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3203379"/>
                  </a:ext>
                </a:extLst>
              </a:tr>
            </a:tbl>
          </a:graphicData>
        </a:graphic>
      </p:graphicFrame>
      <p:sp>
        <p:nvSpPr>
          <p:cNvPr id="6" name="Up Arrow 5">
            <a:extLst>
              <a:ext uri="{FF2B5EF4-FFF2-40B4-BE49-F238E27FC236}">
                <a16:creationId xmlns:a16="http://schemas.microsoft.com/office/drawing/2014/main" id="{C26BA1E8-B680-338B-8FF3-89F101A84691}"/>
              </a:ext>
            </a:extLst>
          </p:cNvPr>
          <p:cNvSpPr/>
          <p:nvPr/>
        </p:nvSpPr>
        <p:spPr>
          <a:xfrm>
            <a:off x="11126617" y="670249"/>
            <a:ext cx="543341" cy="5264832"/>
          </a:xfrm>
          <a:prstGeom prst="upArrow">
            <a:avLst/>
          </a:prstGeom>
          <a:gradFill>
            <a:gsLst>
              <a:gs pos="66000">
                <a:srgbClr val="FF8000"/>
              </a:gs>
              <a:gs pos="34000">
                <a:srgbClr val="FFFF00"/>
              </a:gs>
              <a:gs pos="10000">
                <a:srgbClr val="00B050"/>
              </a:gs>
              <a:gs pos="94000">
                <a:srgbClr val="FF0000"/>
              </a:gs>
            </a:gsLst>
            <a:lin ang="36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13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CE7FC3-E331-E165-6B0B-DF455C668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528" y="1632725"/>
            <a:ext cx="3926820" cy="3088836"/>
          </a:xfrm>
        </p:spPr>
        <p:txBody>
          <a:bodyPr anchor="b">
            <a:noAutofit/>
          </a:bodyPr>
          <a:lstStyle/>
          <a:p>
            <a:r>
              <a:rPr lang="en-US" sz="5400" dirty="0">
                <a:solidFill>
                  <a:srgbClr val="FF9300"/>
                </a:solidFill>
              </a:rPr>
              <a:t>PROTECTION</a:t>
            </a:r>
            <a:r>
              <a:rPr lang="en-US" sz="5400" dirty="0"/>
              <a:t> </a:t>
            </a:r>
            <a:r>
              <a:rPr lang="en-US" dirty="0"/>
              <a:t>via Hierarchy of Hazard Control Measures</a:t>
            </a:r>
            <a:endParaRPr lang="en-US" sz="54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3A71F3-AC0C-0CEA-F579-FEF40B2E30D0}"/>
              </a:ext>
            </a:extLst>
          </p:cNvPr>
          <p:cNvGraphicFramePr>
            <a:graphicFrameLocks noGrp="1"/>
          </p:cNvGraphicFramePr>
          <p:nvPr/>
        </p:nvGraphicFramePr>
        <p:xfrm>
          <a:off x="4161184" y="37703"/>
          <a:ext cx="7162620" cy="627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2731">
                  <a:extLst>
                    <a:ext uri="{9D8B030D-6E8A-4147-A177-3AD203B41FA5}">
                      <a16:colId xmlns:a16="http://schemas.microsoft.com/office/drawing/2014/main" val="2067092400"/>
                    </a:ext>
                  </a:extLst>
                </a:gridCol>
                <a:gridCol w="5369469">
                  <a:extLst>
                    <a:ext uri="{9D8B030D-6E8A-4147-A177-3AD203B41FA5}">
                      <a16:colId xmlns:a16="http://schemas.microsoft.com/office/drawing/2014/main" val="435284978"/>
                    </a:ext>
                  </a:extLst>
                </a:gridCol>
                <a:gridCol w="1190420">
                  <a:extLst>
                    <a:ext uri="{9D8B030D-6E8A-4147-A177-3AD203B41FA5}">
                      <a16:colId xmlns:a16="http://schemas.microsoft.com/office/drawing/2014/main" val="3125888992"/>
                    </a:ext>
                  </a:extLst>
                </a:gridCol>
              </a:tblGrid>
              <a:tr h="41701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Hierarchy of Hazard Control Measures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047534"/>
                  </a:ext>
                </a:extLst>
              </a:tr>
              <a:tr h="364934">
                <a:tc rowSpan="14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HAZARD CONTROLS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3899712"/>
                  </a:ext>
                </a:extLst>
              </a:tr>
              <a:tr h="36780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ELIMINATION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REMOVE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9304043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Eliminate the hazard during design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7775540"/>
                  </a:ext>
                </a:extLst>
              </a:tr>
              <a:tr h="35538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SUBSTITUTION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REPLACE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664624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Substitution of less hazardous equipment, system, or energy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37719335"/>
                  </a:ext>
                </a:extLst>
              </a:tr>
              <a:tr h="31981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ENGINEERING CONTROLS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ISOLATE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88808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Design options that automatically reduce risks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708103"/>
                  </a:ext>
                </a:extLst>
              </a:tr>
              <a:tr h="36493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EXPOSURE CONTROLS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13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WARNINGS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51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PROMOTE AWARENESS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7527512"/>
                  </a:ext>
                </a:extLst>
              </a:tr>
              <a:tr h="51090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Automatic or manual, permanent or temporary, visible or audible warning systems, signs, barriers, and labels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7914055"/>
                  </a:ext>
                </a:extLst>
              </a:tr>
              <a:tr h="28570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ADMINISTRATIVE CONTROLS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MANAGE BEHAVIORS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3346890"/>
                  </a:ext>
                </a:extLst>
              </a:tr>
              <a:tr h="48926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Planning Processes, training, work permits, safe work practices, maintenance systems, communications, and work management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6900639"/>
                  </a:ext>
                </a:extLst>
              </a:tr>
              <a:tr h="25364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Personal Protective Equipment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WEAR PROTECTION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61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Available, effective, easy to use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3203379"/>
                  </a:ext>
                </a:extLst>
              </a:tr>
            </a:tbl>
          </a:graphicData>
        </a:graphic>
      </p:graphicFrame>
      <p:sp>
        <p:nvSpPr>
          <p:cNvPr id="6" name="Up Arrow 5">
            <a:extLst>
              <a:ext uri="{FF2B5EF4-FFF2-40B4-BE49-F238E27FC236}">
                <a16:creationId xmlns:a16="http://schemas.microsoft.com/office/drawing/2014/main" id="{C26BA1E8-B680-338B-8FF3-89F101A84691}"/>
              </a:ext>
            </a:extLst>
          </p:cNvPr>
          <p:cNvSpPr/>
          <p:nvPr/>
        </p:nvSpPr>
        <p:spPr>
          <a:xfrm>
            <a:off x="11126617" y="670249"/>
            <a:ext cx="543341" cy="5264832"/>
          </a:xfrm>
          <a:prstGeom prst="upArrow">
            <a:avLst/>
          </a:prstGeom>
          <a:gradFill>
            <a:gsLst>
              <a:gs pos="66000">
                <a:srgbClr val="FF8000"/>
              </a:gs>
              <a:gs pos="34000">
                <a:srgbClr val="FFFF00"/>
              </a:gs>
              <a:gs pos="10000">
                <a:srgbClr val="00B050"/>
              </a:gs>
              <a:gs pos="94000">
                <a:srgbClr val="FF0000"/>
              </a:gs>
            </a:gsLst>
            <a:lin ang="36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877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CE7FC3-E331-E165-6B0B-DF455C668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528" y="1632725"/>
            <a:ext cx="3926820" cy="3088836"/>
          </a:xfrm>
        </p:spPr>
        <p:txBody>
          <a:bodyPr anchor="b">
            <a:noAutofit/>
          </a:bodyPr>
          <a:lstStyle/>
          <a:p>
            <a:r>
              <a:rPr lang="en-US" sz="5400" dirty="0">
                <a:solidFill>
                  <a:srgbClr val="FF0000"/>
                </a:solidFill>
              </a:rPr>
              <a:t>MITIGATION</a:t>
            </a:r>
            <a:r>
              <a:rPr lang="en-US" sz="5400" dirty="0"/>
              <a:t> </a:t>
            </a:r>
            <a:r>
              <a:rPr lang="en-US" dirty="0"/>
              <a:t>via Hierarchy of Hazard Control Measures</a:t>
            </a:r>
            <a:endParaRPr lang="en-US" sz="54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3A71F3-AC0C-0CEA-F579-FEF40B2E30D0}"/>
              </a:ext>
            </a:extLst>
          </p:cNvPr>
          <p:cNvGraphicFramePr>
            <a:graphicFrameLocks noGrp="1"/>
          </p:cNvGraphicFramePr>
          <p:nvPr/>
        </p:nvGraphicFramePr>
        <p:xfrm>
          <a:off x="4161184" y="37703"/>
          <a:ext cx="7162620" cy="627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2731">
                  <a:extLst>
                    <a:ext uri="{9D8B030D-6E8A-4147-A177-3AD203B41FA5}">
                      <a16:colId xmlns:a16="http://schemas.microsoft.com/office/drawing/2014/main" val="2067092400"/>
                    </a:ext>
                  </a:extLst>
                </a:gridCol>
                <a:gridCol w="5369469">
                  <a:extLst>
                    <a:ext uri="{9D8B030D-6E8A-4147-A177-3AD203B41FA5}">
                      <a16:colId xmlns:a16="http://schemas.microsoft.com/office/drawing/2014/main" val="435284978"/>
                    </a:ext>
                  </a:extLst>
                </a:gridCol>
                <a:gridCol w="1190420">
                  <a:extLst>
                    <a:ext uri="{9D8B030D-6E8A-4147-A177-3AD203B41FA5}">
                      <a16:colId xmlns:a16="http://schemas.microsoft.com/office/drawing/2014/main" val="3125888992"/>
                    </a:ext>
                  </a:extLst>
                </a:gridCol>
              </a:tblGrid>
              <a:tr h="41701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Hierarchy of Hazard Control Measures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047534"/>
                  </a:ext>
                </a:extLst>
              </a:tr>
              <a:tr h="364934">
                <a:tc rowSpan="14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HAZARD CONTROLS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3899712"/>
                  </a:ext>
                </a:extLst>
              </a:tr>
              <a:tr h="36780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ELIMINATION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REMOVE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9304043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Eliminate the hazard during design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7775540"/>
                  </a:ext>
                </a:extLst>
              </a:tr>
              <a:tr h="35538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SUBSTITUTION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REPLACE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664624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Substitution of less hazardous equipment, system, or energy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37719335"/>
                  </a:ext>
                </a:extLst>
              </a:tr>
              <a:tr h="31981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ENGINEERING CONTROLS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ISOLATE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88808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Design options that automatically reduce risks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708103"/>
                  </a:ext>
                </a:extLst>
              </a:tr>
              <a:tr h="36493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EXPOSURE CONTROLS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13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WARNINGS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51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PROMOTE AWARENESS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7527512"/>
                  </a:ext>
                </a:extLst>
              </a:tr>
              <a:tr h="51090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Automatic or manual, permanent or temporary, visible or audible warning systems, signs, barriers, and labels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7914055"/>
                  </a:ext>
                </a:extLst>
              </a:tr>
              <a:tr h="28570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ADMINISTRATIVE CONTROLS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MANAGE BEHAVIORS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3346890"/>
                  </a:ext>
                </a:extLst>
              </a:tr>
              <a:tr h="48926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Planning Processes, training, work permits, safe work practices, maintenance systems, communications, and work management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6900639"/>
                  </a:ext>
                </a:extLst>
              </a:tr>
              <a:tr h="25364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Personal Protective Equipment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WEAR PROTECTION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61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Available, effective, easy to use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3203379"/>
                  </a:ext>
                </a:extLst>
              </a:tr>
            </a:tbl>
          </a:graphicData>
        </a:graphic>
      </p:graphicFrame>
      <p:sp>
        <p:nvSpPr>
          <p:cNvPr id="6" name="Up Arrow 5">
            <a:extLst>
              <a:ext uri="{FF2B5EF4-FFF2-40B4-BE49-F238E27FC236}">
                <a16:creationId xmlns:a16="http://schemas.microsoft.com/office/drawing/2014/main" id="{C26BA1E8-B680-338B-8FF3-89F101A84691}"/>
              </a:ext>
            </a:extLst>
          </p:cNvPr>
          <p:cNvSpPr/>
          <p:nvPr/>
        </p:nvSpPr>
        <p:spPr>
          <a:xfrm>
            <a:off x="11126617" y="670249"/>
            <a:ext cx="543341" cy="5264832"/>
          </a:xfrm>
          <a:prstGeom prst="upArrow">
            <a:avLst/>
          </a:prstGeom>
          <a:gradFill>
            <a:gsLst>
              <a:gs pos="66000">
                <a:srgbClr val="FF8000"/>
              </a:gs>
              <a:gs pos="34000">
                <a:srgbClr val="FFFF00"/>
              </a:gs>
              <a:gs pos="10000">
                <a:srgbClr val="00B050"/>
              </a:gs>
              <a:gs pos="94000">
                <a:srgbClr val="FF0000"/>
              </a:gs>
            </a:gsLst>
            <a:lin ang="36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243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1919</TotalTime>
  <Words>658</Words>
  <Application>Microsoft Macintosh PowerPoint</Application>
  <PresentationFormat>Widescreen</PresentationFormat>
  <Paragraphs>151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Open Sans</vt:lpstr>
      <vt:lpstr>Office Theme</vt:lpstr>
      <vt:lpstr>Safety Engineering Series</vt:lpstr>
      <vt:lpstr>PowerPoint Presentation</vt:lpstr>
      <vt:lpstr>PREVENT</vt:lpstr>
      <vt:lpstr>PROTECT</vt:lpstr>
      <vt:lpstr>MITIGATE</vt:lpstr>
      <vt:lpstr>PowerPoint Presentation</vt:lpstr>
      <vt:lpstr>PREVENTION via Hierarchy of Hazard Control Measures</vt:lpstr>
      <vt:lpstr>PROTECTION via Hierarchy of Hazard Control Measures</vt:lpstr>
      <vt:lpstr>MITIGATION via Hierarchy of Hazard Control Measures</vt:lpstr>
      <vt:lpstr>Independence of Protection Layers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Engineering Series</dc:title>
  <dc:creator>Bryan Haywood</dc:creator>
  <cp:lastModifiedBy>Bryan Haywood</cp:lastModifiedBy>
  <cp:revision>11</cp:revision>
  <dcterms:created xsi:type="dcterms:W3CDTF">2022-07-20T12:19:43Z</dcterms:created>
  <dcterms:modified xsi:type="dcterms:W3CDTF">2022-07-26T01:40:01Z</dcterms:modified>
</cp:coreProperties>
</file>