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2" r:id="rId7"/>
    <p:sldId id="263"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3" r:id="rId25"/>
    <p:sldId id="284" r:id="rId26"/>
    <p:sldId id="296" r:id="rId27"/>
    <p:sldId id="297" r:id="rId28"/>
    <p:sldId id="298" r:id="rId29"/>
    <p:sldId id="289" r:id="rId30"/>
    <p:sldId id="299" r:id="rId31"/>
    <p:sldId id="300" r:id="rId32"/>
    <p:sldId id="30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7"/>
    <p:restoredTop sz="96159"/>
  </p:normalViewPr>
  <p:slideViewPr>
    <p:cSldViewPr snapToGrid="0">
      <p:cViewPr varScale="1">
        <p:scale>
          <a:sx n="122" d="100"/>
          <a:sy n="122" d="100"/>
        </p:scale>
        <p:origin x="44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ata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ata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ata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ata1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ata1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ata17.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9.png"/><Relationship Id="rId7" Type="http://schemas.openxmlformats.org/officeDocument/2006/relationships/image" Target="../media/image51.png"/><Relationship Id="rId12" Type="http://schemas.openxmlformats.org/officeDocument/2006/relationships/image" Target="../media/image56.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0.svg"/><Relationship Id="rId11" Type="http://schemas.openxmlformats.org/officeDocument/2006/relationships/image" Target="../media/image55.png"/><Relationship Id="rId5" Type="http://schemas.openxmlformats.org/officeDocument/2006/relationships/image" Target="../media/image39.png"/><Relationship Id="rId10" Type="http://schemas.openxmlformats.org/officeDocument/2006/relationships/image" Target="../media/image54.svg"/><Relationship Id="rId4" Type="http://schemas.openxmlformats.org/officeDocument/2006/relationships/image" Target="../media/image50.svg"/><Relationship Id="rId9" Type="http://schemas.openxmlformats.org/officeDocument/2006/relationships/image" Target="../media/image53.png"/></Relationships>
</file>

<file path=ppt/diagrams/_rels/data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50.svg"/></Relationships>
</file>

<file path=ppt/diagrams/_rels/data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rawing1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rawing17.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9.png"/><Relationship Id="rId7" Type="http://schemas.openxmlformats.org/officeDocument/2006/relationships/image" Target="../media/image51.png"/><Relationship Id="rId12" Type="http://schemas.openxmlformats.org/officeDocument/2006/relationships/image" Target="../media/image56.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0.svg"/><Relationship Id="rId11" Type="http://schemas.openxmlformats.org/officeDocument/2006/relationships/image" Target="../media/image55.png"/><Relationship Id="rId5" Type="http://schemas.openxmlformats.org/officeDocument/2006/relationships/image" Target="../media/image39.png"/><Relationship Id="rId10" Type="http://schemas.openxmlformats.org/officeDocument/2006/relationships/image" Target="../media/image54.svg"/><Relationship Id="rId4" Type="http://schemas.openxmlformats.org/officeDocument/2006/relationships/image" Target="../media/image50.svg"/><Relationship Id="rId9" Type="http://schemas.openxmlformats.org/officeDocument/2006/relationships/image" Target="../media/image53.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5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18/5/colors/Iconchunking_neutralicon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686FB-6979-4367-A0EF-4A84E36EE2E5}" type="doc">
      <dgm:prSet loTypeId="urn:microsoft.com/office/officeart/2018/5/layout/IconCircleLabelList" loCatId="icon" qsTypeId="urn:microsoft.com/office/officeart/2005/8/quickstyle/simple1" qsCatId="simple" csTypeId="urn:microsoft.com/office/officeart/2018/5/colors/Iconchunking_neutralicon_accent2_2" csCatId="accent2" phldr="1"/>
      <dgm:spPr/>
      <dgm:t>
        <a:bodyPr/>
        <a:lstStyle/>
        <a:p>
          <a:endParaRPr lang="en-US"/>
        </a:p>
      </dgm:t>
    </dgm:pt>
    <dgm:pt modelId="{61427933-D65E-4B0B-B39B-7390805F1763}">
      <dgm:prSet custT="1"/>
      <dgm:spPr/>
      <dgm:t>
        <a:bodyPr/>
        <a:lstStyle/>
        <a:p>
          <a:pPr>
            <a:lnSpc>
              <a:spcPct val="100000"/>
            </a:lnSpc>
            <a:spcAft>
              <a:spcPts val="0"/>
            </a:spcAft>
            <a:defRPr cap="all"/>
          </a:pPr>
          <a:r>
            <a:rPr lang="en-US" sz="1800" cap="none"/>
            <a:t>Provide a set of organizational values, management principles and safety philosophies that address the specialized needs of the org to operate safely</a:t>
          </a:r>
        </a:p>
      </dgm:t>
    </dgm:pt>
    <dgm:pt modelId="{5A5C17A4-55B7-40A7-A315-834C3AF24A2F}" type="parTrans" cxnId="{E8284FF2-8D85-4B90-8E7A-519EEE285B7D}">
      <dgm:prSet/>
      <dgm:spPr/>
      <dgm:t>
        <a:bodyPr/>
        <a:lstStyle/>
        <a:p>
          <a:endParaRPr lang="en-US"/>
        </a:p>
      </dgm:t>
    </dgm:pt>
    <dgm:pt modelId="{84E5FED4-9D22-43DA-9F33-FC9C587ACFED}" type="sibTrans" cxnId="{E8284FF2-8D85-4B90-8E7A-519EEE285B7D}">
      <dgm:prSet/>
      <dgm:spPr/>
      <dgm:t>
        <a:bodyPr/>
        <a:lstStyle/>
        <a:p>
          <a:endParaRPr lang="en-US"/>
        </a:p>
      </dgm:t>
    </dgm:pt>
    <dgm:pt modelId="{0B52B498-2B7A-41A0-83A7-A06497D9FA07}">
      <dgm:prSet/>
      <dgm:spPr/>
      <dgm:t>
        <a:bodyPr/>
        <a:lstStyle/>
        <a:p>
          <a:pPr>
            <a:lnSpc>
              <a:spcPct val="100000"/>
            </a:lnSpc>
            <a:spcAft>
              <a:spcPts val="0"/>
            </a:spcAft>
            <a:defRPr cap="all"/>
          </a:pPr>
          <a:r>
            <a:rPr lang="en-US" cap="none"/>
            <a:t>Assist the organization to achieve the desired safety objectives by providing choices for optimizing their resources for positive outcomes </a:t>
          </a:r>
        </a:p>
      </dgm:t>
    </dgm:pt>
    <dgm:pt modelId="{F5B3B540-4D4F-4719-BDF2-E2D76803283B}" type="parTrans" cxnId="{6A9DEF70-BD46-479B-A31D-6AE862C5892D}">
      <dgm:prSet/>
      <dgm:spPr/>
      <dgm:t>
        <a:bodyPr/>
        <a:lstStyle/>
        <a:p>
          <a:endParaRPr lang="en-US"/>
        </a:p>
      </dgm:t>
    </dgm:pt>
    <dgm:pt modelId="{C5268BFC-21DF-4BBC-A3B9-9EC6E3184654}" type="sibTrans" cxnId="{6A9DEF70-BD46-479B-A31D-6AE862C5892D}">
      <dgm:prSet/>
      <dgm:spPr/>
      <dgm:t>
        <a:bodyPr/>
        <a:lstStyle/>
        <a:p>
          <a:endParaRPr lang="en-US"/>
        </a:p>
      </dgm:t>
    </dgm:pt>
    <dgm:pt modelId="{F8D818FC-EB8B-44B9-8EBF-EB55206BB1EC}">
      <dgm:prSet/>
      <dgm:spPr/>
      <dgm:t>
        <a:bodyPr/>
        <a:lstStyle/>
        <a:p>
          <a:pPr>
            <a:lnSpc>
              <a:spcPct val="100000"/>
            </a:lnSpc>
            <a:spcAft>
              <a:spcPts val="0"/>
            </a:spcAft>
            <a:defRPr cap="all"/>
          </a:pPr>
          <a:r>
            <a:rPr lang="en-US" cap="none"/>
            <a:t>Use a </a:t>
          </a:r>
        </a:p>
        <a:p>
          <a:pPr>
            <a:lnSpc>
              <a:spcPct val="100000"/>
            </a:lnSpc>
            <a:spcAft>
              <a:spcPts val="0"/>
            </a:spcAft>
            <a:defRPr cap="all"/>
          </a:pPr>
          <a:r>
            <a:rPr lang="en-US" cap="none"/>
            <a:t>Risk-based approach </a:t>
          </a:r>
        </a:p>
      </dgm:t>
    </dgm:pt>
    <dgm:pt modelId="{26513D7E-65C7-45F2-8157-90EC5E8A4145}" type="parTrans" cxnId="{92679AAE-978E-40DB-B09D-B4D4166FF2B0}">
      <dgm:prSet/>
      <dgm:spPr/>
      <dgm:t>
        <a:bodyPr/>
        <a:lstStyle/>
        <a:p>
          <a:endParaRPr lang="en-US"/>
        </a:p>
      </dgm:t>
    </dgm:pt>
    <dgm:pt modelId="{A42D823D-6276-4D77-84FA-CA52838D70FB}" type="sibTrans" cxnId="{92679AAE-978E-40DB-B09D-B4D4166FF2B0}">
      <dgm:prSet/>
      <dgm:spPr/>
      <dgm:t>
        <a:bodyPr/>
        <a:lstStyle/>
        <a:p>
          <a:endParaRPr lang="en-US"/>
        </a:p>
      </dgm:t>
    </dgm:pt>
    <dgm:pt modelId="{0EED9DF6-DDFF-403D-81B8-90A67BC7823E}">
      <dgm:prSet/>
      <dgm:spPr/>
      <dgm:t>
        <a:bodyPr/>
        <a:lstStyle/>
        <a:p>
          <a:pPr>
            <a:lnSpc>
              <a:spcPct val="100000"/>
            </a:lnSpc>
            <a:defRPr cap="all"/>
          </a:pPr>
          <a:r>
            <a:rPr lang="en-US" cap="none"/>
            <a:t>Implement a rigorous performance measurement system for ongoing assessment of the effectiveness of managing safety risks </a:t>
          </a:r>
        </a:p>
      </dgm:t>
    </dgm:pt>
    <dgm:pt modelId="{138445BD-33F6-4069-A136-475DE2BF704C}" type="parTrans" cxnId="{C4888A5E-D6DB-4FCF-95EE-BFECA312F311}">
      <dgm:prSet/>
      <dgm:spPr/>
      <dgm:t>
        <a:bodyPr/>
        <a:lstStyle/>
        <a:p>
          <a:endParaRPr lang="en-US"/>
        </a:p>
      </dgm:t>
    </dgm:pt>
    <dgm:pt modelId="{EF35D083-0889-4F5C-AC68-3C3967AC0065}" type="sibTrans" cxnId="{C4888A5E-D6DB-4FCF-95EE-BFECA312F311}">
      <dgm:prSet/>
      <dgm:spPr/>
      <dgm:t>
        <a:bodyPr/>
        <a:lstStyle/>
        <a:p>
          <a:endParaRPr lang="en-US"/>
        </a:p>
      </dgm:t>
    </dgm:pt>
    <dgm:pt modelId="{804F1CF3-5FEA-44BA-BA7D-BA7A0ACB342A}">
      <dgm:prSet/>
      <dgm:spPr/>
      <dgm:t>
        <a:bodyPr/>
        <a:lstStyle/>
        <a:p>
          <a:pPr>
            <a:lnSpc>
              <a:spcPct val="100000"/>
            </a:lnSpc>
            <a:defRPr cap="all"/>
          </a:pPr>
          <a:r>
            <a:rPr lang="en-US" cap="none"/>
            <a:t>Establish and maintain a positive safety culture that involves all participants </a:t>
          </a:r>
        </a:p>
      </dgm:t>
    </dgm:pt>
    <dgm:pt modelId="{1950DC24-BDF8-457B-BD32-F0C242F59954}" type="parTrans" cxnId="{0082062B-0D52-49D2-B80B-F04504E0BD5A}">
      <dgm:prSet/>
      <dgm:spPr/>
      <dgm:t>
        <a:bodyPr/>
        <a:lstStyle/>
        <a:p>
          <a:endParaRPr lang="en-US"/>
        </a:p>
      </dgm:t>
    </dgm:pt>
    <dgm:pt modelId="{0C29A8F3-6EA9-4F7A-BC39-F6F9F41D89CE}" type="sibTrans" cxnId="{0082062B-0D52-49D2-B80B-F04504E0BD5A}">
      <dgm:prSet/>
      <dgm:spPr/>
      <dgm:t>
        <a:bodyPr/>
        <a:lstStyle/>
        <a:p>
          <a:endParaRPr lang="en-US"/>
        </a:p>
      </dgm:t>
    </dgm:pt>
    <dgm:pt modelId="{6186697F-5559-4613-9BAF-A72FB0EE9307}">
      <dgm:prSet/>
      <dgm:spPr/>
      <dgm:t>
        <a:bodyPr/>
        <a:lstStyle/>
        <a:p>
          <a:pPr>
            <a:lnSpc>
              <a:spcPct val="100000"/>
            </a:lnSpc>
            <a:defRPr cap="all"/>
          </a:pPr>
          <a:r>
            <a:rPr lang="en-US" cap="none"/>
            <a:t>Promote sustainability of safety through continuous improvement </a:t>
          </a:r>
        </a:p>
      </dgm:t>
    </dgm:pt>
    <dgm:pt modelId="{51506288-1A63-48AE-B235-39FC45E3E6C6}" type="parTrans" cxnId="{3F906196-8C1B-4F1B-965E-72FB839F1672}">
      <dgm:prSet/>
      <dgm:spPr/>
      <dgm:t>
        <a:bodyPr/>
        <a:lstStyle/>
        <a:p>
          <a:endParaRPr lang="en-US"/>
        </a:p>
      </dgm:t>
    </dgm:pt>
    <dgm:pt modelId="{5C1BC43E-2E33-460D-B17C-10E7AE704FC6}" type="sibTrans" cxnId="{3F906196-8C1B-4F1B-965E-72FB839F1672}">
      <dgm:prSet/>
      <dgm:spPr/>
      <dgm:t>
        <a:bodyPr/>
        <a:lstStyle/>
        <a:p>
          <a:endParaRPr lang="en-US"/>
        </a:p>
      </dgm:t>
    </dgm:pt>
    <dgm:pt modelId="{F11A1593-A5EF-4BD8-95ED-317C8E29177C}" type="pres">
      <dgm:prSet presAssocID="{1A9686FB-6979-4367-A0EF-4A84E36EE2E5}" presName="root" presStyleCnt="0">
        <dgm:presLayoutVars>
          <dgm:dir/>
          <dgm:resizeHandles val="exact"/>
        </dgm:presLayoutVars>
      </dgm:prSet>
      <dgm:spPr/>
    </dgm:pt>
    <dgm:pt modelId="{6646E69B-EDDB-4620-8324-8F0A6F4B0A91}" type="pres">
      <dgm:prSet presAssocID="{61427933-D65E-4B0B-B39B-7390805F1763}" presName="compNode" presStyleCnt="0"/>
      <dgm:spPr/>
    </dgm:pt>
    <dgm:pt modelId="{0272AC5A-9B96-4FA9-8AB4-21023AA14920}" type="pres">
      <dgm:prSet presAssocID="{61427933-D65E-4B0B-B39B-7390805F1763}" presName="iconBgRect" presStyleLbl="bgShp" presStyleIdx="0" presStyleCnt="6" custLinFactNeighborX="-2045" custLinFactNeighborY="4167"/>
      <dgm:spPr/>
    </dgm:pt>
    <dgm:pt modelId="{85987216-D5BA-4DC1-872B-D6EE478ED0A9}" type="pres">
      <dgm:prSet presAssocID="{61427933-D65E-4B0B-B39B-7390805F1763}"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8DC917F6-8702-4F64-B585-B8C0FFF117AA}" type="pres">
      <dgm:prSet presAssocID="{61427933-D65E-4B0B-B39B-7390805F1763}" presName="spaceRect" presStyleCnt="0"/>
      <dgm:spPr/>
    </dgm:pt>
    <dgm:pt modelId="{95B9C68E-CB97-443C-B6E9-5FE5B43BBB92}" type="pres">
      <dgm:prSet presAssocID="{61427933-D65E-4B0B-B39B-7390805F1763}" presName="textRect" presStyleLbl="revTx" presStyleIdx="0" presStyleCnt="6">
        <dgm:presLayoutVars>
          <dgm:chMax val="1"/>
          <dgm:chPref val="1"/>
        </dgm:presLayoutVars>
      </dgm:prSet>
      <dgm:spPr/>
    </dgm:pt>
    <dgm:pt modelId="{8CB8DD3B-7764-41F9-8C37-ED1A2C193B9E}" type="pres">
      <dgm:prSet presAssocID="{84E5FED4-9D22-43DA-9F33-FC9C587ACFED}" presName="sibTrans" presStyleCnt="0"/>
      <dgm:spPr/>
    </dgm:pt>
    <dgm:pt modelId="{D325220C-472E-4B3F-B5BD-262A9D8A1711}" type="pres">
      <dgm:prSet presAssocID="{0B52B498-2B7A-41A0-83A7-A06497D9FA07}" presName="compNode" presStyleCnt="0"/>
      <dgm:spPr/>
    </dgm:pt>
    <dgm:pt modelId="{80465F7F-FE7C-45B0-8F9F-28D62EDFB793}" type="pres">
      <dgm:prSet presAssocID="{0B52B498-2B7A-41A0-83A7-A06497D9FA07}" presName="iconBgRect" presStyleLbl="bgShp" presStyleIdx="1" presStyleCnt="6"/>
      <dgm:spPr/>
    </dgm:pt>
    <dgm:pt modelId="{BE2D70A2-ACB5-4CAA-940E-86D8388FC7DE}" type="pres">
      <dgm:prSet presAssocID="{0B52B498-2B7A-41A0-83A7-A06497D9FA0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ycle with people with solid fill"/>
        </a:ext>
      </dgm:extLst>
    </dgm:pt>
    <dgm:pt modelId="{3EF2C9F3-2C67-41A1-B595-A626836B8D45}" type="pres">
      <dgm:prSet presAssocID="{0B52B498-2B7A-41A0-83A7-A06497D9FA07}" presName="spaceRect" presStyleCnt="0"/>
      <dgm:spPr/>
    </dgm:pt>
    <dgm:pt modelId="{F9958E60-B31B-4CE0-94E8-C1D5A2C184AD}" type="pres">
      <dgm:prSet presAssocID="{0B52B498-2B7A-41A0-83A7-A06497D9FA07}" presName="textRect" presStyleLbl="revTx" presStyleIdx="1" presStyleCnt="6">
        <dgm:presLayoutVars>
          <dgm:chMax val="1"/>
          <dgm:chPref val="1"/>
        </dgm:presLayoutVars>
      </dgm:prSet>
      <dgm:spPr/>
    </dgm:pt>
    <dgm:pt modelId="{6D24894D-015C-4D5D-9B4D-E3FAB4237A2C}" type="pres">
      <dgm:prSet presAssocID="{C5268BFC-21DF-4BBC-A3B9-9EC6E3184654}" presName="sibTrans" presStyleCnt="0"/>
      <dgm:spPr/>
    </dgm:pt>
    <dgm:pt modelId="{C188AC1C-CABE-4FC6-8BB7-416063250B0E}" type="pres">
      <dgm:prSet presAssocID="{F8D818FC-EB8B-44B9-8EBF-EB55206BB1EC}" presName="compNode" presStyleCnt="0"/>
      <dgm:spPr/>
    </dgm:pt>
    <dgm:pt modelId="{F86F5B7A-5E38-4955-B408-74EAF77D0B1D}" type="pres">
      <dgm:prSet presAssocID="{F8D818FC-EB8B-44B9-8EBF-EB55206BB1EC}" presName="iconBgRect" presStyleLbl="bgShp" presStyleIdx="2" presStyleCnt="6"/>
      <dgm:spPr/>
    </dgm:pt>
    <dgm:pt modelId="{EBB656E6-824B-4EAC-9644-549E3F027D1E}" type="pres">
      <dgm:prSet presAssocID="{F8D818FC-EB8B-44B9-8EBF-EB55206BB1EC}"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anger with solid fill"/>
        </a:ext>
      </dgm:extLst>
    </dgm:pt>
    <dgm:pt modelId="{DEA220AE-B82B-4C47-956D-2EE4286953B8}" type="pres">
      <dgm:prSet presAssocID="{F8D818FC-EB8B-44B9-8EBF-EB55206BB1EC}" presName="spaceRect" presStyleCnt="0"/>
      <dgm:spPr/>
    </dgm:pt>
    <dgm:pt modelId="{CDA3DBAC-BEAC-45DB-BB6C-D5FEFE4D7552}" type="pres">
      <dgm:prSet presAssocID="{F8D818FC-EB8B-44B9-8EBF-EB55206BB1EC}" presName="textRect" presStyleLbl="revTx" presStyleIdx="2" presStyleCnt="6">
        <dgm:presLayoutVars>
          <dgm:chMax val="1"/>
          <dgm:chPref val="1"/>
        </dgm:presLayoutVars>
      </dgm:prSet>
      <dgm:spPr/>
    </dgm:pt>
    <dgm:pt modelId="{6BF68A71-2D6E-49EC-88C3-E5D5AF768022}" type="pres">
      <dgm:prSet presAssocID="{A42D823D-6276-4D77-84FA-CA52838D70FB}" presName="sibTrans" presStyleCnt="0"/>
      <dgm:spPr/>
    </dgm:pt>
    <dgm:pt modelId="{EC92A8D5-9BAA-4493-B384-5C638E934652}" type="pres">
      <dgm:prSet presAssocID="{0EED9DF6-DDFF-403D-81B8-90A67BC7823E}" presName="compNode" presStyleCnt="0"/>
      <dgm:spPr/>
    </dgm:pt>
    <dgm:pt modelId="{3D5FD978-44EE-4829-BB74-1A0E44E231DC}" type="pres">
      <dgm:prSet presAssocID="{0EED9DF6-DDFF-403D-81B8-90A67BC7823E}" presName="iconBgRect" presStyleLbl="bgShp" presStyleIdx="3" presStyleCnt="6"/>
      <dgm:spPr/>
    </dgm:pt>
    <dgm:pt modelId="{21928F56-1187-4CE1-92EB-130B10C0A286}" type="pres">
      <dgm:prSet presAssocID="{0EED9DF6-DDFF-403D-81B8-90A67BC7823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Ruler with solid fill"/>
        </a:ext>
      </dgm:extLst>
    </dgm:pt>
    <dgm:pt modelId="{B467ED1B-5F0C-4B29-9C67-6D89D020E6FB}" type="pres">
      <dgm:prSet presAssocID="{0EED9DF6-DDFF-403D-81B8-90A67BC7823E}" presName="spaceRect" presStyleCnt="0"/>
      <dgm:spPr/>
    </dgm:pt>
    <dgm:pt modelId="{1E60E007-D9DB-409F-8A25-337D07F44E5B}" type="pres">
      <dgm:prSet presAssocID="{0EED9DF6-DDFF-403D-81B8-90A67BC7823E}" presName="textRect" presStyleLbl="revTx" presStyleIdx="3" presStyleCnt="6">
        <dgm:presLayoutVars>
          <dgm:chMax val="1"/>
          <dgm:chPref val="1"/>
        </dgm:presLayoutVars>
      </dgm:prSet>
      <dgm:spPr/>
    </dgm:pt>
    <dgm:pt modelId="{932F3728-EF94-4875-8E5A-CC65BE6BAEA9}" type="pres">
      <dgm:prSet presAssocID="{EF35D083-0889-4F5C-AC68-3C3967AC0065}" presName="sibTrans" presStyleCnt="0"/>
      <dgm:spPr/>
    </dgm:pt>
    <dgm:pt modelId="{F64A57C3-5EE8-4629-91F5-72B14AC672B9}" type="pres">
      <dgm:prSet presAssocID="{804F1CF3-5FEA-44BA-BA7D-BA7A0ACB342A}" presName="compNode" presStyleCnt="0"/>
      <dgm:spPr/>
    </dgm:pt>
    <dgm:pt modelId="{0F0B1ECA-B813-456C-A21C-9240C3484FE7}" type="pres">
      <dgm:prSet presAssocID="{804F1CF3-5FEA-44BA-BA7D-BA7A0ACB342A}" presName="iconBgRect" presStyleLbl="bgShp" presStyleIdx="4" presStyleCnt="6"/>
      <dgm:spPr/>
    </dgm:pt>
    <dgm:pt modelId="{79542618-CD38-43F6-8506-5C9E2FCE06C6}" type="pres">
      <dgm:prSet presAssocID="{804F1CF3-5FEA-44BA-BA7D-BA7A0ACB34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andshake"/>
        </a:ext>
      </dgm:extLst>
    </dgm:pt>
    <dgm:pt modelId="{4AF009D4-2014-4075-BC5F-71A906B1BA98}" type="pres">
      <dgm:prSet presAssocID="{804F1CF3-5FEA-44BA-BA7D-BA7A0ACB342A}" presName="spaceRect" presStyleCnt="0"/>
      <dgm:spPr/>
    </dgm:pt>
    <dgm:pt modelId="{902884AA-E3EE-43DE-BD39-B231B92F8029}" type="pres">
      <dgm:prSet presAssocID="{804F1CF3-5FEA-44BA-BA7D-BA7A0ACB342A}" presName="textRect" presStyleLbl="revTx" presStyleIdx="4" presStyleCnt="6">
        <dgm:presLayoutVars>
          <dgm:chMax val="1"/>
          <dgm:chPref val="1"/>
        </dgm:presLayoutVars>
      </dgm:prSet>
      <dgm:spPr/>
    </dgm:pt>
    <dgm:pt modelId="{22A803BB-2CC6-4635-AC45-A2C71A765ADF}" type="pres">
      <dgm:prSet presAssocID="{0C29A8F3-6EA9-4F7A-BC39-F6F9F41D89CE}" presName="sibTrans" presStyleCnt="0"/>
      <dgm:spPr/>
    </dgm:pt>
    <dgm:pt modelId="{3DBB63E3-F106-431A-8789-5A927EFD4A6C}" type="pres">
      <dgm:prSet presAssocID="{6186697F-5559-4613-9BAF-A72FB0EE9307}" presName="compNode" presStyleCnt="0"/>
      <dgm:spPr/>
    </dgm:pt>
    <dgm:pt modelId="{9F5C534A-7A68-45C9-8667-680A457E5793}" type="pres">
      <dgm:prSet presAssocID="{6186697F-5559-4613-9BAF-A72FB0EE9307}" presName="iconBgRect" presStyleLbl="bgShp" presStyleIdx="5" presStyleCnt="6"/>
      <dgm:spPr/>
    </dgm:pt>
    <dgm:pt modelId="{A5FD38F0-0960-42A3-902A-37EE6596E0D2}" type="pres">
      <dgm:prSet presAssocID="{6186697F-5559-4613-9BAF-A72FB0EE930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Continuous Improvement with solid fill"/>
        </a:ext>
      </dgm:extLst>
    </dgm:pt>
    <dgm:pt modelId="{1FBFE9D9-693C-453A-93A6-A6061FF3174D}" type="pres">
      <dgm:prSet presAssocID="{6186697F-5559-4613-9BAF-A72FB0EE9307}" presName="spaceRect" presStyleCnt="0"/>
      <dgm:spPr/>
    </dgm:pt>
    <dgm:pt modelId="{DA6042F1-4BBB-4F87-BF29-8341838C0451}" type="pres">
      <dgm:prSet presAssocID="{6186697F-5559-4613-9BAF-A72FB0EE9307}" presName="textRect" presStyleLbl="revTx" presStyleIdx="5" presStyleCnt="6">
        <dgm:presLayoutVars>
          <dgm:chMax val="1"/>
          <dgm:chPref val="1"/>
        </dgm:presLayoutVars>
      </dgm:prSet>
      <dgm:spPr/>
    </dgm:pt>
  </dgm:ptLst>
  <dgm:cxnLst>
    <dgm:cxn modelId="{CA2BEB24-C429-BC47-A8A0-1EFBC876E202}" type="presOf" srcId="{0EED9DF6-DDFF-403D-81B8-90A67BC7823E}" destId="{1E60E007-D9DB-409F-8A25-337D07F44E5B}" srcOrd="0" destOrd="0" presId="urn:microsoft.com/office/officeart/2018/5/layout/IconCircleLabelList"/>
    <dgm:cxn modelId="{0082062B-0D52-49D2-B80B-F04504E0BD5A}" srcId="{1A9686FB-6979-4367-A0EF-4A84E36EE2E5}" destId="{804F1CF3-5FEA-44BA-BA7D-BA7A0ACB342A}" srcOrd="4" destOrd="0" parTransId="{1950DC24-BDF8-457B-BD32-F0C242F59954}" sibTransId="{0C29A8F3-6EA9-4F7A-BC39-F6F9F41D89CE}"/>
    <dgm:cxn modelId="{F7524A32-D920-AA4D-AFDA-D98D34A9554C}" type="presOf" srcId="{F8D818FC-EB8B-44B9-8EBF-EB55206BB1EC}" destId="{CDA3DBAC-BEAC-45DB-BB6C-D5FEFE4D7552}" srcOrd="0" destOrd="0" presId="urn:microsoft.com/office/officeart/2018/5/layout/IconCircleLabelList"/>
    <dgm:cxn modelId="{C4888A5E-D6DB-4FCF-95EE-BFECA312F311}" srcId="{1A9686FB-6979-4367-A0EF-4A84E36EE2E5}" destId="{0EED9DF6-DDFF-403D-81B8-90A67BC7823E}" srcOrd="3" destOrd="0" parTransId="{138445BD-33F6-4069-A136-475DE2BF704C}" sibTransId="{EF35D083-0889-4F5C-AC68-3C3967AC0065}"/>
    <dgm:cxn modelId="{6A9DEF70-BD46-479B-A31D-6AE862C5892D}" srcId="{1A9686FB-6979-4367-A0EF-4A84E36EE2E5}" destId="{0B52B498-2B7A-41A0-83A7-A06497D9FA07}" srcOrd="1" destOrd="0" parTransId="{F5B3B540-4D4F-4719-BDF2-E2D76803283B}" sibTransId="{C5268BFC-21DF-4BBC-A3B9-9EC6E3184654}"/>
    <dgm:cxn modelId="{2D17BF8A-45C4-BE41-97D0-A4E0B0405EA0}" type="presOf" srcId="{61427933-D65E-4B0B-B39B-7390805F1763}" destId="{95B9C68E-CB97-443C-B6E9-5FE5B43BBB92}" srcOrd="0" destOrd="0" presId="urn:microsoft.com/office/officeart/2018/5/layout/IconCircleLabelList"/>
    <dgm:cxn modelId="{81AB4A8D-BCD9-4C45-A5BA-98A6A36C8FEB}" type="presOf" srcId="{1A9686FB-6979-4367-A0EF-4A84E36EE2E5}" destId="{F11A1593-A5EF-4BD8-95ED-317C8E29177C}" srcOrd="0" destOrd="0" presId="urn:microsoft.com/office/officeart/2018/5/layout/IconCircleLabelList"/>
    <dgm:cxn modelId="{3F906196-8C1B-4F1B-965E-72FB839F1672}" srcId="{1A9686FB-6979-4367-A0EF-4A84E36EE2E5}" destId="{6186697F-5559-4613-9BAF-A72FB0EE9307}" srcOrd="5" destOrd="0" parTransId="{51506288-1A63-48AE-B235-39FC45E3E6C6}" sibTransId="{5C1BC43E-2E33-460D-B17C-10E7AE704FC6}"/>
    <dgm:cxn modelId="{92679AAE-978E-40DB-B09D-B4D4166FF2B0}" srcId="{1A9686FB-6979-4367-A0EF-4A84E36EE2E5}" destId="{F8D818FC-EB8B-44B9-8EBF-EB55206BB1EC}" srcOrd="2" destOrd="0" parTransId="{26513D7E-65C7-45F2-8157-90EC5E8A4145}" sibTransId="{A42D823D-6276-4D77-84FA-CA52838D70FB}"/>
    <dgm:cxn modelId="{401769B1-B6CD-2F43-A4AE-A763EF721C84}" type="presOf" srcId="{6186697F-5559-4613-9BAF-A72FB0EE9307}" destId="{DA6042F1-4BBB-4F87-BF29-8341838C0451}" srcOrd="0" destOrd="0" presId="urn:microsoft.com/office/officeart/2018/5/layout/IconCircleLabelList"/>
    <dgm:cxn modelId="{C1B403DF-D7E8-014F-A372-A82486FCDDBE}" type="presOf" srcId="{0B52B498-2B7A-41A0-83A7-A06497D9FA07}" destId="{F9958E60-B31B-4CE0-94E8-C1D5A2C184AD}" srcOrd="0" destOrd="0" presId="urn:microsoft.com/office/officeart/2018/5/layout/IconCircleLabelList"/>
    <dgm:cxn modelId="{E8284FF2-8D85-4B90-8E7A-519EEE285B7D}" srcId="{1A9686FB-6979-4367-A0EF-4A84E36EE2E5}" destId="{61427933-D65E-4B0B-B39B-7390805F1763}" srcOrd="0" destOrd="0" parTransId="{5A5C17A4-55B7-40A7-A315-834C3AF24A2F}" sibTransId="{84E5FED4-9D22-43DA-9F33-FC9C587ACFED}"/>
    <dgm:cxn modelId="{B7E358FA-82F2-6A49-8565-DB421F88EDF6}" type="presOf" srcId="{804F1CF3-5FEA-44BA-BA7D-BA7A0ACB342A}" destId="{902884AA-E3EE-43DE-BD39-B231B92F8029}" srcOrd="0" destOrd="0" presId="urn:microsoft.com/office/officeart/2018/5/layout/IconCircleLabelList"/>
    <dgm:cxn modelId="{5035FC5E-BA59-484E-A7E5-AB77254CF471}" type="presParOf" srcId="{F11A1593-A5EF-4BD8-95ED-317C8E29177C}" destId="{6646E69B-EDDB-4620-8324-8F0A6F4B0A91}" srcOrd="0" destOrd="0" presId="urn:microsoft.com/office/officeart/2018/5/layout/IconCircleLabelList"/>
    <dgm:cxn modelId="{8B5514F9-B7CB-8046-ABEC-E50B9E251631}" type="presParOf" srcId="{6646E69B-EDDB-4620-8324-8F0A6F4B0A91}" destId="{0272AC5A-9B96-4FA9-8AB4-21023AA14920}" srcOrd="0" destOrd="0" presId="urn:microsoft.com/office/officeart/2018/5/layout/IconCircleLabelList"/>
    <dgm:cxn modelId="{8A48E35D-23EF-0F4D-BC42-C0DAAB0D211B}" type="presParOf" srcId="{6646E69B-EDDB-4620-8324-8F0A6F4B0A91}" destId="{85987216-D5BA-4DC1-872B-D6EE478ED0A9}" srcOrd="1" destOrd="0" presId="urn:microsoft.com/office/officeart/2018/5/layout/IconCircleLabelList"/>
    <dgm:cxn modelId="{6FB5F138-6F6B-0D46-A5BE-EFA414068A4A}" type="presParOf" srcId="{6646E69B-EDDB-4620-8324-8F0A6F4B0A91}" destId="{8DC917F6-8702-4F64-B585-B8C0FFF117AA}" srcOrd="2" destOrd="0" presId="urn:microsoft.com/office/officeart/2018/5/layout/IconCircleLabelList"/>
    <dgm:cxn modelId="{FA0F933C-E7FE-4944-BFA6-4B3540D55506}" type="presParOf" srcId="{6646E69B-EDDB-4620-8324-8F0A6F4B0A91}" destId="{95B9C68E-CB97-443C-B6E9-5FE5B43BBB92}" srcOrd="3" destOrd="0" presId="urn:microsoft.com/office/officeart/2018/5/layout/IconCircleLabelList"/>
    <dgm:cxn modelId="{A9FC8CE1-56DD-B043-A675-0685590D11FF}" type="presParOf" srcId="{F11A1593-A5EF-4BD8-95ED-317C8E29177C}" destId="{8CB8DD3B-7764-41F9-8C37-ED1A2C193B9E}" srcOrd="1" destOrd="0" presId="urn:microsoft.com/office/officeart/2018/5/layout/IconCircleLabelList"/>
    <dgm:cxn modelId="{CA673FFE-678D-484F-BE04-F6F9D7AADC40}" type="presParOf" srcId="{F11A1593-A5EF-4BD8-95ED-317C8E29177C}" destId="{D325220C-472E-4B3F-B5BD-262A9D8A1711}" srcOrd="2" destOrd="0" presId="urn:microsoft.com/office/officeart/2018/5/layout/IconCircleLabelList"/>
    <dgm:cxn modelId="{F9D66E5B-BEE5-BA40-9760-806137A084E1}" type="presParOf" srcId="{D325220C-472E-4B3F-B5BD-262A9D8A1711}" destId="{80465F7F-FE7C-45B0-8F9F-28D62EDFB793}" srcOrd="0" destOrd="0" presId="urn:microsoft.com/office/officeart/2018/5/layout/IconCircleLabelList"/>
    <dgm:cxn modelId="{ECB1B3BF-1146-DC47-ADBE-C285642AC44C}" type="presParOf" srcId="{D325220C-472E-4B3F-B5BD-262A9D8A1711}" destId="{BE2D70A2-ACB5-4CAA-940E-86D8388FC7DE}" srcOrd="1" destOrd="0" presId="urn:microsoft.com/office/officeart/2018/5/layout/IconCircleLabelList"/>
    <dgm:cxn modelId="{4E6FE2BC-7E0E-324C-A0E3-2F5E846490D7}" type="presParOf" srcId="{D325220C-472E-4B3F-B5BD-262A9D8A1711}" destId="{3EF2C9F3-2C67-41A1-B595-A626836B8D45}" srcOrd="2" destOrd="0" presId="urn:microsoft.com/office/officeart/2018/5/layout/IconCircleLabelList"/>
    <dgm:cxn modelId="{1E833242-85FD-D14C-B4E5-7E3F67AC29AD}" type="presParOf" srcId="{D325220C-472E-4B3F-B5BD-262A9D8A1711}" destId="{F9958E60-B31B-4CE0-94E8-C1D5A2C184AD}" srcOrd="3" destOrd="0" presId="urn:microsoft.com/office/officeart/2018/5/layout/IconCircleLabelList"/>
    <dgm:cxn modelId="{D3CE2BBE-BFD3-4443-A1B1-247A2C5F1D81}" type="presParOf" srcId="{F11A1593-A5EF-4BD8-95ED-317C8E29177C}" destId="{6D24894D-015C-4D5D-9B4D-E3FAB4237A2C}" srcOrd="3" destOrd="0" presId="urn:microsoft.com/office/officeart/2018/5/layout/IconCircleLabelList"/>
    <dgm:cxn modelId="{8EE8B8F5-9A64-314D-BFE7-83B043F7F407}" type="presParOf" srcId="{F11A1593-A5EF-4BD8-95ED-317C8E29177C}" destId="{C188AC1C-CABE-4FC6-8BB7-416063250B0E}" srcOrd="4" destOrd="0" presId="urn:microsoft.com/office/officeart/2018/5/layout/IconCircleLabelList"/>
    <dgm:cxn modelId="{08F0DD59-E935-E749-8A08-6CC6A6F47A59}" type="presParOf" srcId="{C188AC1C-CABE-4FC6-8BB7-416063250B0E}" destId="{F86F5B7A-5E38-4955-B408-74EAF77D0B1D}" srcOrd="0" destOrd="0" presId="urn:microsoft.com/office/officeart/2018/5/layout/IconCircleLabelList"/>
    <dgm:cxn modelId="{2F51465B-A33B-3A4C-A4AD-709370207855}" type="presParOf" srcId="{C188AC1C-CABE-4FC6-8BB7-416063250B0E}" destId="{EBB656E6-824B-4EAC-9644-549E3F027D1E}" srcOrd="1" destOrd="0" presId="urn:microsoft.com/office/officeart/2018/5/layout/IconCircleLabelList"/>
    <dgm:cxn modelId="{58993C9A-68A0-4940-A5E2-86EBCB4AD1E6}" type="presParOf" srcId="{C188AC1C-CABE-4FC6-8BB7-416063250B0E}" destId="{DEA220AE-B82B-4C47-956D-2EE4286953B8}" srcOrd="2" destOrd="0" presId="urn:microsoft.com/office/officeart/2018/5/layout/IconCircleLabelList"/>
    <dgm:cxn modelId="{24CAB27C-3E31-174D-BCB5-BFF7AF0B2E07}" type="presParOf" srcId="{C188AC1C-CABE-4FC6-8BB7-416063250B0E}" destId="{CDA3DBAC-BEAC-45DB-BB6C-D5FEFE4D7552}" srcOrd="3" destOrd="0" presId="urn:microsoft.com/office/officeart/2018/5/layout/IconCircleLabelList"/>
    <dgm:cxn modelId="{89152552-6437-934F-A0C5-E90FED490016}" type="presParOf" srcId="{F11A1593-A5EF-4BD8-95ED-317C8E29177C}" destId="{6BF68A71-2D6E-49EC-88C3-E5D5AF768022}" srcOrd="5" destOrd="0" presId="urn:microsoft.com/office/officeart/2018/5/layout/IconCircleLabelList"/>
    <dgm:cxn modelId="{9B4566CB-3F95-7E4C-BE9A-E7185E1DC395}" type="presParOf" srcId="{F11A1593-A5EF-4BD8-95ED-317C8E29177C}" destId="{EC92A8D5-9BAA-4493-B384-5C638E934652}" srcOrd="6" destOrd="0" presId="urn:microsoft.com/office/officeart/2018/5/layout/IconCircleLabelList"/>
    <dgm:cxn modelId="{3AB88738-429A-1D4D-8B0E-345C963D6CC7}" type="presParOf" srcId="{EC92A8D5-9BAA-4493-B384-5C638E934652}" destId="{3D5FD978-44EE-4829-BB74-1A0E44E231DC}" srcOrd="0" destOrd="0" presId="urn:microsoft.com/office/officeart/2018/5/layout/IconCircleLabelList"/>
    <dgm:cxn modelId="{5A0E19C3-4FBB-5345-A833-C0BB975C9E94}" type="presParOf" srcId="{EC92A8D5-9BAA-4493-B384-5C638E934652}" destId="{21928F56-1187-4CE1-92EB-130B10C0A286}" srcOrd="1" destOrd="0" presId="urn:microsoft.com/office/officeart/2018/5/layout/IconCircleLabelList"/>
    <dgm:cxn modelId="{5EEC0BC5-0261-294F-812A-8935A4CA133C}" type="presParOf" srcId="{EC92A8D5-9BAA-4493-B384-5C638E934652}" destId="{B467ED1B-5F0C-4B29-9C67-6D89D020E6FB}" srcOrd="2" destOrd="0" presId="urn:microsoft.com/office/officeart/2018/5/layout/IconCircleLabelList"/>
    <dgm:cxn modelId="{7B003FAB-06EC-2841-BA2E-9DED4592F506}" type="presParOf" srcId="{EC92A8D5-9BAA-4493-B384-5C638E934652}" destId="{1E60E007-D9DB-409F-8A25-337D07F44E5B}" srcOrd="3" destOrd="0" presId="urn:microsoft.com/office/officeart/2018/5/layout/IconCircleLabelList"/>
    <dgm:cxn modelId="{CEA59FD4-01CF-2943-8EC2-F8B0602817F1}" type="presParOf" srcId="{F11A1593-A5EF-4BD8-95ED-317C8E29177C}" destId="{932F3728-EF94-4875-8E5A-CC65BE6BAEA9}" srcOrd="7" destOrd="0" presId="urn:microsoft.com/office/officeart/2018/5/layout/IconCircleLabelList"/>
    <dgm:cxn modelId="{0C78E1E3-76B2-B544-921F-58CDD11556B4}" type="presParOf" srcId="{F11A1593-A5EF-4BD8-95ED-317C8E29177C}" destId="{F64A57C3-5EE8-4629-91F5-72B14AC672B9}" srcOrd="8" destOrd="0" presId="urn:microsoft.com/office/officeart/2018/5/layout/IconCircleLabelList"/>
    <dgm:cxn modelId="{2D5998AE-8339-CD41-B483-D69013118F79}" type="presParOf" srcId="{F64A57C3-5EE8-4629-91F5-72B14AC672B9}" destId="{0F0B1ECA-B813-456C-A21C-9240C3484FE7}" srcOrd="0" destOrd="0" presId="urn:microsoft.com/office/officeart/2018/5/layout/IconCircleLabelList"/>
    <dgm:cxn modelId="{17A04466-C160-9B4F-935F-FEB7F15989BD}" type="presParOf" srcId="{F64A57C3-5EE8-4629-91F5-72B14AC672B9}" destId="{79542618-CD38-43F6-8506-5C9E2FCE06C6}" srcOrd="1" destOrd="0" presId="urn:microsoft.com/office/officeart/2018/5/layout/IconCircleLabelList"/>
    <dgm:cxn modelId="{5045BB5D-73A4-B140-BD13-C70349550788}" type="presParOf" srcId="{F64A57C3-5EE8-4629-91F5-72B14AC672B9}" destId="{4AF009D4-2014-4075-BC5F-71A906B1BA98}" srcOrd="2" destOrd="0" presId="urn:microsoft.com/office/officeart/2018/5/layout/IconCircleLabelList"/>
    <dgm:cxn modelId="{0F5B1C71-38EA-AE49-BEA9-0D4181E3D8EA}" type="presParOf" srcId="{F64A57C3-5EE8-4629-91F5-72B14AC672B9}" destId="{902884AA-E3EE-43DE-BD39-B231B92F8029}" srcOrd="3" destOrd="0" presId="urn:microsoft.com/office/officeart/2018/5/layout/IconCircleLabelList"/>
    <dgm:cxn modelId="{AA0BC2FC-3174-8345-80A9-85BAE4DB260C}" type="presParOf" srcId="{F11A1593-A5EF-4BD8-95ED-317C8E29177C}" destId="{22A803BB-2CC6-4635-AC45-A2C71A765ADF}" srcOrd="9" destOrd="0" presId="urn:microsoft.com/office/officeart/2018/5/layout/IconCircleLabelList"/>
    <dgm:cxn modelId="{893F6E62-E0BD-4043-9184-9F2C9E3B4FC5}" type="presParOf" srcId="{F11A1593-A5EF-4BD8-95ED-317C8E29177C}" destId="{3DBB63E3-F106-431A-8789-5A927EFD4A6C}" srcOrd="10" destOrd="0" presId="urn:microsoft.com/office/officeart/2018/5/layout/IconCircleLabelList"/>
    <dgm:cxn modelId="{7EB4ED26-971E-3B40-9D09-9AD8356F8CF0}" type="presParOf" srcId="{3DBB63E3-F106-431A-8789-5A927EFD4A6C}" destId="{9F5C534A-7A68-45C9-8667-680A457E5793}" srcOrd="0" destOrd="0" presId="urn:microsoft.com/office/officeart/2018/5/layout/IconCircleLabelList"/>
    <dgm:cxn modelId="{F43AB684-E038-A249-B22D-7303B50BEB7C}" type="presParOf" srcId="{3DBB63E3-F106-431A-8789-5A927EFD4A6C}" destId="{A5FD38F0-0960-42A3-902A-37EE6596E0D2}" srcOrd="1" destOrd="0" presId="urn:microsoft.com/office/officeart/2018/5/layout/IconCircleLabelList"/>
    <dgm:cxn modelId="{4DC9673B-40E5-DB44-BB64-E36EB763CC3C}" type="presParOf" srcId="{3DBB63E3-F106-431A-8789-5A927EFD4A6C}" destId="{1FBFE9D9-693C-453A-93A6-A6061FF3174D}" srcOrd="2" destOrd="0" presId="urn:microsoft.com/office/officeart/2018/5/layout/IconCircleLabelList"/>
    <dgm:cxn modelId="{E6537F3A-053D-2B41-8772-C6DD8F1FB678}" type="presParOf" srcId="{3DBB63E3-F106-431A-8789-5A927EFD4A6C}" destId="{DA6042F1-4BBB-4F87-BF29-8341838C0451}"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E11BB6-0D22-394C-959B-B57FD036CC23}" type="doc">
      <dgm:prSet loTypeId="urn:microsoft.com/office/officeart/2005/8/layout/lProcess2" loCatId="process" qsTypeId="urn:microsoft.com/office/officeart/2005/8/quickstyle/simple1" qsCatId="simple" csTypeId="urn:microsoft.com/office/officeart/2005/8/colors/accent1_2" csCatId="accent1" phldr="1"/>
      <dgm:spPr/>
      <dgm:t>
        <a:bodyPr/>
        <a:lstStyle/>
        <a:p>
          <a:endParaRPr lang="en-US"/>
        </a:p>
      </dgm:t>
    </dgm:pt>
    <dgm:pt modelId="{4A761855-5CA4-0345-8653-1C212C165631}">
      <dgm:prSet phldrT="[Text]" custT="1"/>
      <dgm:spPr/>
      <dgm:t>
        <a:bodyPr/>
        <a:lstStyle/>
        <a:p>
          <a:r>
            <a:rPr lang="en-US" sz="3600" b="1" dirty="0"/>
            <a:t>SMS Approach</a:t>
          </a:r>
        </a:p>
      </dgm:t>
    </dgm:pt>
    <dgm:pt modelId="{153B0EF8-CBF4-0546-976C-B2FAA51F77CA}" type="parTrans" cxnId="{F40BDECB-0091-AE4A-9A81-1AB7B9E3D147}">
      <dgm:prSet/>
      <dgm:spPr/>
      <dgm:t>
        <a:bodyPr/>
        <a:lstStyle/>
        <a:p>
          <a:endParaRPr lang="en-US" sz="2400"/>
        </a:p>
      </dgm:t>
    </dgm:pt>
    <dgm:pt modelId="{F8B8D827-2847-9241-AC4C-AF1F60AAE75C}" type="sibTrans" cxnId="{F40BDECB-0091-AE4A-9A81-1AB7B9E3D147}">
      <dgm:prSet/>
      <dgm:spPr/>
      <dgm:t>
        <a:bodyPr/>
        <a:lstStyle/>
        <a:p>
          <a:endParaRPr lang="en-US" sz="2400"/>
        </a:p>
      </dgm:t>
    </dgm:pt>
    <dgm:pt modelId="{E49D826C-BEC9-AC49-912F-58BDD157FEF3}">
      <dgm:prSet phldrT="[Text]" custT="1"/>
      <dgm:spPr/>
      <dgm:t>
        <a:bodyPr/>
        <a:lstStyle/>
        <a:p>
          <a:r>
            <a:rPr lang="en-US" sz="2000" dirty="0"/>
            <a:t>SMS Policies and Objectives</a:t>
          </a:r>
        </a:p>
      </dgm:t>
    </dgm:pt>
    <dgm:pt modelId="{1F9D4685-6B47-E844-8224-C533883A4394}" type="parTrans" cxnId="{19FFFA8D-7027-E047-B8BE-B93FD8E33B74}">
      <dgm:prSet/>
      <dgm:spPr/>
      <dgm:t>
        <a:bodyPr/>
        <a:lstStyle/>
        <a:p>
          <a:endParaRPr lang="en-US" sz="2400"/>
        </a:p>
      </dgm:t>
    </dgm:pt>
    <dgm:pt modelId="{1D87C9EA-AB47-2E4B-B47E-254CB64F29AF}" type="sibTrans" cxnId="{19FFFA8D-7027-E047-B8BE-B93FD8E33B74}">
      <dgm:prSet/>
      <dgm:spPr/>
      <dgm:t>
        <a:bodyPr/>
        <a:lstStyle/>
        <a:p>
          <a:endParaRPr lang="en-US" sz="2400"/>
        </a:p>
      </dgm:t>
    </dgm:pt>
    <dgm:pt modelId="{81A87E2F-7D2E-9746-A8B7-A371CC452B9F}">
      <dgm:prSet phldrT="[Text]" custT="1"/>
      <dgm:spPr/>
      <dgm:t>
        <a:bodyPr/>
        <a:lstStyle/>
        <a:p>
          <a:r>
            <a:rPr lang="en-US" sz="2000" dirty="0"/>
            <a:t>SMS Roles and Responsibilities</a:t>
          </a:r>
        </a:p>
      </dgm:t>
    </dgm:pt>
    <dgm:pt modelId="{CC9F9357-927D-C947-B9F7-60BFE7909E97}" type="parTrans" cxnId="{E55275D1-29AD-A947-BEAB-BBD3DC3F4305}">
      <dgm:prSet/>
      <dgm:spPr/>
      <dgm:t>
        <a:bodyPr/>
        <a:lstStyle/>
        <a:p>
          <a:endParaRPr lang="en-US" sz="2400"/>
        </a:p>
      </dgm:t>
    </dgm:pt>
    <dgm:pt modelId="{236B67A4-1EF0-9348-9BE2-3FE4E3AED346}" type="sibTrans" cxnId="{E55275D1-29AD-A947-BEAB-BBD3DC3F4305}">
      <dgm:prSet/>
      <dgm:spPr/>
      <dgm:t>
        <a:bodyPr/>
        <a:lstStyle/>
        <a:p>
          <a:endParaRPr lang="en-US" sz="2400"/>
        </a:p>
      </dgm:t>
    </dgm:pt>
    <dgm:pt modelId="{B777A00B-DE9E-1F44-9454-27B0075A5049}">
      <dgm:prSet phldrT="[Text]" custT="1"/>
      <dgm:spPr/>
      <dgm:t>
        <a:bodyPr/>
        <a:lstStyle/>
        <a:p>
          <a:r>
            <a:rPr lang="en-US" sz="3600" b="1" dirty="0"/>
            <a:t>Operational Safety </a:t>
          </a:r>
        </a:p>
      </dgm:t>
    </dgm:pt>
    <dgm:pt modelId="{38B0287B-D0D4-2140-8EA4-900EE26D799A}" type="parTrans" cxnId="{762FD592-6772-7A4D-813F-0FBD62954F3E}">
      <dgm:prSet/>
      <dgm:spPr/>
      <dgm:t>
        <a:bodyPr/>
        <a:lstStyle/>
        <a:p>
          <a:endParaRPr lang="en-US" sz="2400"/>
        </a:p>
      </dgm:t>
    </dgm:pt>
    <dgm:pt modelId="{AA4B98B3-DCB8-C640-8FBA-669E9F8BCCA5}" type="sibTrans" cxnId="{762FD592-6772-7A4D-813F-0FBD62954F3E}">
      <dgm:prSet/>
      <dgm:spPr/>
      <dgm:t>
        <a:bodyPr/>
        <a:lstStyle/>
        <a:p>
          <a:endParaRPr lang="en-US" sz="2400"/>
        </a:p>
      </dgm:t>
    </dgm:pt>
    <dgm:pt modelId="{6BC69E38-A595-8642-B216-38502C95164F}">
      <dgm:prSet phldrT="[Text]" custT="1"/>
      <dgm:spPr/>
      <dgm:t>
        <a:bodyPr/>
        <a:lstStyle/>
        <a:p>
          <a:r>
            <a:rPr lang="en-US" sz="2000" dirty="0"/>
            <a:t>Situational Awareness</a:t>
          </a:r>
        </a:p>
      </dgm:t>
    </dgm:pt>
    <dgm:pt modelId="{2C6A5CBE-6B7B-EE4A-BE4B-615904A16015}" type="parTrans" cxnId="{66C592B4-5289-1D44-9B4F-F5710639C380}">
      <dgm:prSet/>
      <dgm:spPr/>
      <dgm:t>
        <a:bodyPr/>
        <a:lstStyle/>
        <a:p>
          <a:endParaRPr lang="en-US" sz="2400"/>
        </a:p>
      </dgm:t>
    </dgm:pt>
    <dgm:pt modelId="{795F57BD-26D0-A54A-823E-37B1B3DCB161}" type="sibTrans" cxnId="{66C592B4-5289-1D44-9B4F-F5710639C380}">
      <dgm:prSet/>
      <dgm:spPr/>
      <dgm:t>
        <a:bodyPr/>
        <a:lstStyle/>
        <a:p>
          <a:endParaRPr lang="en-US" sz="2400"/>
        </a:p>
      </dgm:t>
    </dgm:pt>
    <dgm:pt modelId="{D7E9A70F-29AF-5E4B-B5EF-3F1E33F5DFF5}">
      <dgm:prSet phldrT="[Text]" custT="1"/>
      <dgm:spPr/>
      <dgm:t>
        <a:bodyPr/>
        <a:lstStyle/>
        <a:p>
          <a:r>
            <a:rPr lang="en-US" sz="3400" b="1" dirty="0"/>
            <a:t>Emergency Management</a:t>
          </a:r>
        </a:p>
      </dgm:t>
    </dgm:pt>
    <dgm:pt modelId="{9E5793E8-0D89-5944-999D-36E75136AB15}" type="parTrans" cxnId="{24DE2F3B-505F-D54A-B209-7666D0044A23}">
      <dgm:prSet/>
      <dgm:spPr/>
      <dgm:t>
        <a:bodyPr/>
        <a:lstStyle/>
        <a:p>
          <a:endParaRPr lang="en-US" sz="2400"/>
        </a:p>
      </dgm:t>
    </dgm:pt>
    <dgm:pt modelId="{876AC9B0-D3A2-1E4C-A73A-408644F98390}" type="sibTrans" cxnId="{24DE2F3B-505F-D54A-B209-7666D0044A23}">
      <dgm:prSet/>
      <dgm:spPr/>
      <dgm:t>
        <a:bodyPr/>
        <a:lstStyle/>
        <a:p>
          <a:endParaRPr lang="en-US" sz="2400"/>
        </a:p>
      </dgm:t>
    </dgm:pt>
    <dgm:pt modelId="{CEA31900-4DE0-524D-BE9F-7887A9ACD3EB}">
      <dgm:prSet phldrT="[Text]" custT="1"/>
      <dgm:spPr/>
      <dgm:t>
        <a:bodyPr/>
        <a:lstStyle/>
        <a:p>
          <a:r>
            <a:rPr lang="en-US" sz="2000" dirty="0"/>
            <a:t>NIMS</a:t>
          </a:r>
        </a:p>
      </dgm:t>
    </dgm:pt>
    <dgm:pt modelId="{93BEC843-05F9-FF49-8F2B-B8FF82B9DC4E}" type="parTrans" cxnId="{F5946508-C3A6-054B-BA48-68CA2C7AA816}">
      <dgm:prSet/>
      <dgm:spPr/>
      <dgm:t>
        <a:bodyPr/>
        <a:lstStyle/>
        <a:p>
          <a:endParaRPr lang="en-US" sz="2400"/>
        </a:p>
      </dgm:t>
    </dgm:pt>
    <dgm:pt modelId="{9C773EAB-1596-8648-9711-BC43481B0DC2}" type="sibTrans" cxnId="{F5946508-C3A6-054B-BA48-68CA2C7AA816}">
      <dgm:prSet/>
      <dgm:spPr/>
      <dgm:t>
        <a:bodyPr/>
        <a:lstStyle/>
        <a:p>
          <a:endParaRPr lang="en-US" sz="2400"/>
        </a:p>
      </dgm:t>
    </dgm:pt>
    <dgm:pt modelId="{2FB8C6CF-36B0-3F40-B2ED-8FBC94F60598}">
      <dgm:prSet phldrT="[Text]" custT="1"/>
      <dgm:spPr/>
      <dgm:t>
        <a:bodyPr/>
        <a:lstStyle/>
        <a:p>
          <a:r>
            <a:rPr lang="en-US" sz="2000" dirty="0"/>
            <a:t>Crisis Management</a:t>
          </a:r>
        </a:p>
      </dgm:t>
    </dgm:pt>
    <dgm:pt modelId="{D7A3F69F-5B3D-A74A-8828-C8D73CF9266C}" type="parTrans" cxnId="{B4912B48-1397-1E4B-9D9E-EF8A2F62FA77}">
      <dgm:prSet/>
      <dgm:spPr/>
      <dgm:t>
        <a:bodyPr/>
        <a:lstStyle/>
        <a:p>
          <a:endParaRPr lang="en-US" sz="2400"/>
        </a:p>
      </dgm:t>
    </dgm:pt>
    <dgm:pt modelId="{F63889C6-90E9-4043-B177-C7C7B13CAE8C}" type="sibTrans" cxnId="{B4912B48-1397-1E4B-9D9E-EF8A2F62FA77}">
      <dgm:prSet/>
      <dgm:spPr/>
      <dgm:t>
        <a:bodyPr/>
        <a:lstStyle/>
        <a:p>
          <a:endParaRPr lang="en-US" sz="2400"/>
        </a:p>
      </dgm:t>
    </dgm:pt>
    <dgm:pt modelId="{D63E4067-F427-0347-A898-5F7F078704EF}">
      <dgm:prSet phldrT="[Text]" custT="1"/>
      <dgm:spPr/>
      <dgm:t>
        <a:bodyPr/>
        <a:lstStyle/>
        <a:p>
          <a:r>
            <a:rPr lang="en-US" sz="2000" dirty="0"/>
            <a:t>SMS Processes</a:t>
          </a:r>
        </a:p>
      </dgm:t>
    </dgm:pt>
    <dgm:pt modelId="{EB04533E-24AC-0146-A20E-C212B0D46E9A}" type="parTrans" cxnId="{020130D2-37D7-924E-838A-D1B4707C423D}">
      <dgm:prSet/>
      <dgm:spPr/>
      <dgm:t>
        <a:bodyPr/>
        <a:lstStyle/>
        <a:p>
          <a:endParaRPr lang="en-US" sz="2400"/>
        </a:p>
      </dgm:t>
    </dgm:pt>
    <dgm:pt modelId="{66AB3762-0F56-7941-BF97-F6D3FD31696C}" type="sibTrans" cxnId="{020130D2-37D7-924E-838A-D1B4707C423D}">
      <dgm:prSet/>
      <dgm:spPr/>
      <dgm:t>
        <a:bodyPr/>
        <a:lstStyle/>
        <a:p>
          <a:endParaRPr lang="en-US" sz="2400"/>
        </a:p>
      </dgm:t>
    </dgm:pt>
    <dgm:pt modelId="{0FD97D78-309C-784F-B8D3-8081073AE03A}">
      <dgm:prSet phldrT="[Text]" custT="1"/>
      <dgm:spPr/>
      <dgm:t>
        <a:bodyPr/>
        <a:lstStyle/>
        <a:p>
          <a:r>
            <a:rPr lang="en-US" sz="2000" dirty="0"/>
            <a:t>Safety Culture</a:t>
          </a:r>
        </a:p>
      </dgm:t>
    </dgm:pt>
    <dgm:pt modelId="{E93AD714-C3B3-324D-90AF-DD9A57C5F5E1}" type="parTrans" cxnId="{4F00721E-5459-E247-8D91-766E73C06E60}">
      <dgm:prSet/>
      <dgm:spPr/>
      <dgm:t>
        <a:bodyPr/>
        <a:lstStyle/>
        <a:p>
          <a:endParaRPr lang="en-US" sz="2400"/>
        </a:p>
      </dgm:t>
    </dgm:pt>
    <dgm:pt modelId="{611D3FCB-0B57-5545-A47F-1CF587FB4BE8}" type="sibTrans" cxnId="{4F00721E-5459-E247-8D91-766E73C06E60}">
      <dgm:prSet/>
      <dgm:spPr/>
      <dgm:t>
        <a:bodyPr/>
        <a:lstStyle/>
        <a:p>
          <a:endParaRPr lang="en-US" sz="2400"/>
        </a:p>
      </dgm:t>
    </dgm:pt>
    <dgm:pt modelId="{DA0A367A-44B8-7545-B208-017C7F45E6B3}">
      <dgm:prSet phldrT="[Text]" custT="1"/>
      <dgm:spPr/>
      <dgm:t>
        <a:bodyPr/>
        <a:lstStyle/>
        <a:p>
          <a:r>
            <a:rPr lang="en-US" sz="2000" dirty="0"/>
            <a:t>Performance Management</a:t>
          </a:r>
        </a:p>
      </dgm:t>
    </dgm:pt>
    <dgm:pt modelId="{153BB47C-7744-744F-9090-2E0D51C5B0A2}" type="parTrans" cxnId="{70D4660E-06AC-914D-9034-B1577F8CCAE0}">
      <dgm:prSet/>
      <dgm:spPr/>
      <dgm:t>
        <a:bodyPr/>
        <a:lstStyle/>
        <a:p>
          <a:endParaRPr lang="en-US" sz="2400"/>
        </a:p>
      </dgm:t>
    </dgm:pt>
    <dgm:pt modelId="{83661BC1-DB20-2D41-8C0A-C95DBAC0D8B0}" type="sibTrans" cxnId="{70D4660E-06AC-914D-9034-B1577F8CCAE0}">
      <dgm:prSet/>
      <dgm:spPr/>
      <dgm:t>
        <a:bodyPr/>
        <a:lstStyle/>
        <a:p>
          <a:endParaRPr lang="en-US" sz="2400"/>
        </a:p>
      </dgm:t>
    </dgm:pt>
    <dgm:pt modelId="{3F9EBEC4-2B48-E044-ABD1-3554FA23D963}">
      <dgm:prSet phldrT="[Text]" custT="1"/>
      <dgm:spPr/>
      <dgm:t>
        <a:bodyPr/>
        <a:lstStyle/>
        <a:p>
          <a:r>
            <a:rPr lang="en-US" sz="2000" dirty="0"/>
            <a:t>Fitness for Duty</a:t>
          </a:r>
        </a:p>
      </dgm:t>
    </dgm:pt>
    <dgm:pt modelId="{54DB8533-954D-A347-89B8-F2E22D11F893}" type="parTrans" cxnId="{2261FBFA-7CF4-C84C-9EBD-835C807E68F1}">
      <dgm:prSet/>
      <dgm:spPr/>
      <dgm:t>
        <a:bodyPr/>
        <a:lstStyle/>
        <a:p>
          <a:endParaRPr lang="en-US" sz="2400"/>
        </a:p>
      </dgm:t>
    </dgm:pt>
    <dgm:pt modelId="{D377B965-5115-E440-A656-319DC8E6444C}" type="sibTrans" cxnId="{2261FBFA-7CF4-C84C-9EBD-835C807E68F1}">
      <dgm:prSet/>
      <dgm:spPr/>
      <dgm:t>
        <a:bodyPr/>
        <a:lstStyle/>
        <a:p>
          <a:endParaRPr lang="en-US" sz="2400"/>
        </a:p>
      </dgm:t>
    </dgm:pt>
    <dgm:pt modelId="{52AEEC39-FF50-E54D-BD83-C27E7D75F1A9}">
      <dgm:prSet phldrT="[Text]" custT="1"/>
      <dgm:spPr/>
      <dgm:t>
        <a:bodyPr/>
        <a:lstStyle/>
        <a:p>
          <a:r>
            <a:rPr lang="en-US" sz="2000" dirty="0"/>
            <a:t>Work Zone Safety</a:t>
          </a:r>
        </a:p>
      </dgm:t>
    </dgm:pt>
    <dgm:pt modelId="{823212AD-5701-C146-8FC0-9D71A7B804BD}" type="parTrans" cxnId="{3A5BB764-4107-0143-88ED-40F0F932CAD6}">
      <dgm:prSet/>
      <dgm:spPr/>
      <dgm:t>
        <a:bodyPr/>
        <a:lstStyle/>
        <a:p>
          <a:endParaRPr lang="en-US" sz="2400"/>
        </a:p>
      </dgm:t>
    </dgm:pt>
    <dgm:pt modelId="{39BBE559-2E59-B049-8B5B-9EEB6A8F142C}" type="sibTrans" cxnId="{3A5BB764-4107-0143-88ED-40F0F932CAD6}">
      <dgm:prSet/>
      <dgm:spPr/>
      <dgm:t>
        <a:bodyPr/>
        <a:lstStyle/>
        <a:p>
          <a:endParaRPr lang="en-US" sz="2400"/>
        </a:p>
      </dgm:t>
    </dgm:pt>
    <dgm:pt modelId="{8A7D8013-B165-194F-9211-7924BAFC08EA}">
      <dgm:prSet phldrT="[Text]" custT="1"/>
      <dgm:spPr/>
      <dgm:t>
        <a:bodyPr/>
        <a:lstStyle/>
        <a:p>
          <a:r>
            <a:rPr lang="en-US" sz="2000" dirty="0"/>
            <a:t>Incident Reporting</a:t>
          </a:r>
        </a:p>
      </dgm:t>
    </dgm:pt>
    <dgm:pt modelId="{722A1A95-DF30-D14D-BAF9-9DE71C968802}" type="parTrans" cxnId="{0F1B3BE5-50F0-9B43-BCCD-D410E67D16DD}">
      <dgm:prSet/>
      <dgm:spPr/>
      <dgm:t>
        <a:bodyPr/>
        <a:lstStyle/>
        <a:p>
          <a:endParaRPr lang="en-US" sz="2400"/>
        </a:p>
      </dgm:t>
    </dgm:pt>
    <dgm:pt modelId="{21406978-74F9-7D4F-829C-4798DB1C869D}" type="sibTrans" cxnId="{0F1B3BE5-50F0-9B43-BCCD-D410E67D16DD}">
      <dgm:prSet/>
      <dgm:spPr/>
      <dgm:t>
        <a:bodyPr/>
        <a:lstStyle/>
        <a:p>
          <a:endParaRPr lang="en-US" sz="2400"/>
        </a:p>
      </dgm:t>
    </dgm:pt>
    <dgm:pt modelId="{CA9ACC04-4944-F445-BDC3-06B34156F940}">
      <dgm:prSet phldrT="[Text]" custT="1"/>
      <dgm:spPr/>
      <dgm:t>
        <a:bodyPr/>
        <a:lstStyle/>
        <a:p>
          <a:r>
            <a:rPr lang="en-US" sz="2000" dirty="0"/>
            <a:t>Emergency Response Plans &amp; Procedures</a:t>
          </a:r>
        </a:p>
      </dgm:t>
    </dgm:pt>
    <dgm:pt modelId="{69E89A0B-B052-6A4E-84C1-D74D7D36D1CE}" type="parTrans" cxnId="{9AB356F8-4243-D346-8057-840E40A3C66C}">
      <dgm:prSet/>
      <dgm:spPr/>
      <dgm:t>
        <a:bodyPr/>
        <a:lstStyle/>
        <a:p>
          <a:endParaRPr lang="en-US" sz="2400"/>
        </a:p>
      </dgm:t>
    </dgm:pt>
    <dgm:pt modelId="{CAC14FF0-DCB3-1D42-8373-7264ED25EFE6}" type="sibTrans" cxnId="{9AB356F8-4243-D346-8057-840E40A3C66C}">
      <dgm:prSet/>
      <dgm:spPr/>
      <dgm:t>
        <a:bodyPr/>
        <a:lstStyle/>
        <a:p>
          <a:endParaRPr lang="en-US" sz="2400"/>
        </a:p>
      </dgm:t>
    </dgm:pt>
    <dgm:pt modelId="{ED875BE6-CB1B-004A-A22F-35049A6D46B9}">
      <dgm:prSet phldrT="[Text]" custT="1"/>
      <dgm:spPr/>
      <dgm:t>
        <a:bodyPr/>
        <a:lstStyle/>
        <a:p>
          <a:r>
            <a:rPr lang="en-US" sz="3600" b="1" dirty="0"/>
            <a:t>SMS Tools</a:t>
          </a:r>
        </a:p>
      </dgm:t>
    </dgm:pt>
    <dgm:pt modelId="{7310D648-6E61-BB47-9ECF-B937997DB138}" type="parTrans" cxnId="{CF799A91-32AF-9348-8A46-779A7D1C661F}">
      <dgm:prSet/>
      <dgm:spPr/>
      <dgm:t>
        <a:bodyPr/>
        <a:lstStyle/>
        <a:p>
          <a:endParaRPr lang="en-US" sz="2400"/>
        </a:p>
      </dgm:t>
    </dgm:pt>
    <dgm:pt modelId="{F37B5490-FF53-364E-AC64-C487EC9C85BE}" type="sibTrans" cxnId="{CF799A91-32AF-9348-8A46-779A7D1C661F}">
      <dgm:prSet/>
      <dgm:spPr/>
      <dgm:t>
        <a:bodyPr/>
        <a:lstStyle/>
        <a:p>
          <a:endParaRPr lang="en-US" sz="2400"/>
        </a:p>
      </dgm:t>
    </dgm:pt>
    <dgm:pt modelId="{F9B7518F-F403-1940-8888-BA5DF682860D}">
      <dgm:prSet phldrT="[Text]" custT="1"/>
      <dgm:spPr/>
      <dgm:t>
        <a:bodyPr/>
        <a:lstStyle/>
        <a:p>
          <a:r>
            <a:rPr lang="en-US" sz="2000" dirty="0"/>
            <a:t>Hazard ID</a:t>
          </a:r>
        </a:p>
      </dgm:t>
    </dgm:pt>
    <dgm:pt modelId="{38B295C0-AC70-434B-98D2-4ABFCDBC1A04}" type="parTrans" cxnId="{CFEAF479-47F2-F04C-AD98-18F66EC0EF2C}">
      <dgm:prSet/>
      <dgm:spPr/>
      <dgm:t>
        <a:bodyPr/>
        <a:lstStyle/>
        <a:p>
          <a:endParaRPr lang="en-US" sz="2400"/>
        </a:p>
      </dgm:t>
    </dgm:pt>
    <dgm:pt modelId="{3CED14B8-ABDE-D448-BA09-C87E14687C84}" type="sibTrans" cxnId="{CFEAF479-47F2-F04C-AD98-18F66EC0EF2C}">
      <dgm:prSet/>
      <dgm:spPr/>
      <dgm:t>
        <a:bodyPr/>
        <a:lstStyle/>
        <a:p>
          <a:endParaRPr lang="en-US" sz="2400"/>
        </a:p>
      </dgm:t>
    </dgm:pt>
    <dgm:pt modelId="{53B5CD96-AC83-1D4E-984C-0FE91D6C990A}">
      <dgm:prSet phldrT="[Text]" custT="1"/>
      <dgm:spPr/>
      <dgm:t>
        <a:bodyPr/>
        <a:lstStyle/>
        <a:p>
          <a:r>
            <a:rPr lang="en-US" sz="2000" dirty="0"/>
            <a:t>Risk Assessment</a:t>
          </a:r>
        </a:p>
      </dgm:t>
    </dgm:pt>
    <dgm:pt modelId="{4D24F9DF-83A2-D248-B1F8-FC7CA8EB4A48}" type="parTrans" cxnId="{4C067389-13D6-4148-8899-EDE5445F8002}">
      <dgm:prSet/>
      <dgm:spPr/>
      <dgm:t>
        <a:bodyPr/>
        <a:lstStyle/>
        <a:p>
          <a:endParaRPr lang="en-US" sz="2400"/>
        </a:p>
      </dgm:t>
    </dgm:pt>
    <dgm:pt modelId="{5D15365C-E364-4C45-BA10-E1E1A1AFCA5D}" type="sibTrans" cxnId="{4C067389-13D6-4148-8899-EDE5445F8002}">
      <dgm:prSet/>
      <dgm:spPr/>
      <dgm:t>
        <a:bodyPr/>
        <a:lstStyle/>
        <a:p>
          <a:endParaRPr lang="en-US" sz="2400"/>
        </a:p>
      </dgm:t>
    </dgm:pt>
    <dgm:pt modelId="{83AC2E44-7818-6843-BEF2-2D04F413D1A4}">
      <dgm:prSet phldrT="[Text]" custT="1"/>
      <dgm:spPr/>
      <dgm:t>
        <a:bodyPr/>
        <a:lstStyle/>
        <a:p>
          <a:r>
            <a:rPr lang="en-US" sz="2000" dirty="0"/>
            <a:t>Incident Investigation</a:t>
          </a:r>
        </a:p>
      </dgm:t>
    </dgm:pt>
    <dgm:pt modelId="{CA5EE239-7D9E-7241-9F30-E50883C8121A}" type="parTrans" cxnId="{CEF4DD25-0858-C345-8E3B-3D2B5B1DCF47}">
      <dgm:prSet/>
      <dgm:spPr/>
      <dgm:t>
        <a:bodyPr/>
        <a:lstStyle/>
        <a:p>
          <a:endParaRPr lang="en-US" sz="2400"/>
        </a:p>
      </dgm:t>
    </dgm:pt>
    <dgm:pt modelId="{445EF67F-BB24-C047-8C4B-90C4E185B9FF}" type="sibTrans" cxnId="{CEF4DD25-0858-C345-8E3B-3D2B5B1DCF47}">
      <dgm:prSet/>
      <dgm:spPr/>
      <dgm:t>
        <a:bodyPr/>
        <a:lstStyle/>
        <a:p>
          <a:endParaRPr lang="en-US" sz="2400"/>
        </a:p>
      </dgm:t>
    </dgm:pt>
    <dgm:pt modelId="{8B338F17-7DB4-3147-98A0-9F3FFFA5C850}">
      <dgm:prSet phldrT="[Text]" custT="1"/>
      <dgm:spPr/>
      <dgm:t>
        <a:bodyPr/>
        <a:lstStyle/>
        <a:p>
          <a:r>
            <a:rPr lang="en-US" sz="2000" dirty="0"/>
            <a:t>Corrective Action Plans</a:t>
          </a:r>
        </a:p>
      </dgm:t>
    </dgm:pt>
    <dgm:pt modelId="{6F1501C4-5CAD-6548-A502-0C00A9CA1753}" type="parTrans" cxnId="{C254E6E5-9C19-974D-8C7D-6D7174C88BCE}">
      <dgm:prSet/>
      <dgm:spPr/>
      <dgm:t>
        <a:bodyPr/>
        <a:lstStyle/>
        <a:p>
          <a:endParaRPr lang="en-US" sz="2400"/>
        </a:p>
      </dgm:t>
    </dgm:pt>
    <dgm:pt modelId="{47E058E1-1D02-5A42-BCC4-59F0C8D22232}" type="sibTrans" cxnId="{C254E6E5-9C19-974D-8C7D-6D7174C88BCE}">
      <dgm:prSet/>
      <dgm:spPr/>
      <dgm:t>
        <a:bodyPr/>
        <a:lstStyle/>
        <a:p>
          <a:endParaRPr lang="en-US" sz="2400"/>
        </a:p>
      </dgm:t>
    </dgm:pt>
    <dgm:pt modelId="{2DD6500F-F092-D644-B3BC-A725E034D720}">
      <dgm:prSet phldrT="[Text]" custT="1"/>
      <dgm:spPr/>
      <dgm:t>
        <a:bodyPr/>
        <a:lstStyle/>
        <a:p>
          <a:r>
            <a:rPr lang="en-US" sz="2000" dirty="0"/>
            <a:t>Safety Audits</a:t>
          </a:r>
        </a:p>
      </dgm:t>
    </dgm:pt>
    <dgm:pt modelId="{B3C6D907-FBF0-9740-98CE-74B27EA31D92}" type="parTrans" cxnId="{0F53989B-EC53-4B4B-94EC-831D3C1370F4}">
      <dgm:prSet/>
      <dgm:spPr/>
      <dgm:t>
        <a:bodyPr/>
        <a:lstStyle/>
        <a:p>
          <a:endParaRPr lang="en-US" sz="2400"/>
        </a:p>
      </dgm:t>
    </dgm:pt>
    <dgm:pt modelId="{BF3F122D-A366-574B-85C6-6073EAC8FEF6}" type="sibTrans" cxnId="{0F53989B-EC53-4B4B-94EC-831D3C1370F4}">
      <dgm:prSet/>
      <dgm:spPr/>
      <dgm:t>
        <a:bodyPr/>
        <a:lstStyle/>
        <a:p>
          <a:endParaRPr lang="en-US" sz="2400"/>
        </a:p>
      </dgm:t>
    </dgm:pt>
    <dgm:pt modelId="{ADAF9C1C-3593-7040-8135-FC62709A05E7}">
      <dgm:prSet phldrT="[Text]" custT="1"/>
      <dgm:spPr/>
      <dgm:t>
        <a:bodyPr/>
        <a:lstStyle/>
        <a:p>
          <a:r>
            <a:rPr lang="en-US" sz="2000" dirty="0"/>
            <a:t>Mitigation Plans</a:t>
          </a:r>
        </a:p>
      </dgm:t>
    </dgm:pt>
    <dgm:pt modelId="{DA141CAC-22FA-C44B-9425-2E38B0BD1759}" type="parTrans" cxnId="{2075AE3E-3B83-8B4E-8379-A69154460EC5}">
      <dgm:prSet/>
      <dgm:spPr/>
      <dgm:t>
        <a:bodyPr/>
        <a:lstStyle/>
        <a:p>
          <a:endParaRPr lang="en-US" sz="2400"/>
        </a:p>
      </dgm:t>
    </dgm:pt>
    <dgm:pt modelId="{06CD193E-44BE-FA47-A758-896248088862}" type="sibTrans" cxnId="{2075AE3E-3B83-8B4E-8379-A69154460EC5}">
      <dgm:prSet/>
      <dgm:spPr/>
      <dgm:t>
        <a:bodyPr/>
        <a:lstStyle/>
        <a:p>
          <a:endParaRPr lang="en-US" sz="2400"/>
        </a:p>
      </dgm:t>
    </dgm:pt>
    <dgm:pt modelId="{EF822C89-CDCB-A644-8090-6F60ADCF5928}" type="pres">
      <dgm:prSet presAssocID="{B2E11BB6-0D22-394C-959B-B57FD036CC23}" presName="theList" presStyleCnt="0">
        <dgm:presLayoutVars>
          <dgm:dir/>
          <dgm:animLvl val="lvl"/>
          <dgm:resizeHandles val="exact"/>
        </dgm:presLayoutVars>
      </dgm:prSet>
      <dgm:spPr/>
    </dgm:pt>
    <dgm:pt modelId="{AC851F2B-5B56-C84B-9EEF-6E1DCDF8278B}" type="pres">
      <dgm:prSet presAssocID="{4A761855-5CA4-0345-8653-1C212C165631}" presName="compNode" presStyleCnt="0"/>
      <dgm:spPr/>
    </dgm:pt>
    <dgm:pt modelId="{B68F3B88-CA28-C84E-BF3F-6715C5331125}" type="pres">
      <dgm:prSet presAssocID="{4A761855-5CA4-0345-8653-1C212C165631}" presName="aNode" presStyleLbl="bgShp" presStyleIdx="0" presStyleCnt="4"/>
      <dgm:spPr/>
    </dgm:pt>
    <dgm:pt modelId="{5399556A-FD52-9542-9305-C9E14E911D05}" type="pres">
      <dgm:prSet presAssocID="{4A761855-5CA4-0345-8653-1C212C165631}" presName="textNode" presStyleLbl="bgShp" presStyleIdx="0" presStyleCnt="4"/>
      <dgm:spPr/>
    </dgm:pt>
    <dgm:pt modelId="{8D155E36-24D5-0741-B329-0A4F182A8348}" type="pres">
      <dgm:prSet presAssocID="{4A761855-5CA4-0345-8653-1C212C165631}" presName="compChildNode" presStyleCnt="0"/>
      <dgm:spPr/>
    </dgm:pt>
    <dgm:pt modelId="{6A067241-9EF3-8144-A533-DD0148E72F90}" type="pres">
      <dgm:prSet presAssocID="{4A761855-5CA4-0345-8653-1C212C165631}" presName="theInnerList" presStyleCnt="0"/>
      <dgm:spPr/>
    </dgm:pt>
    <dgm:pt modelId="{613BDD15-85A5-F34E-AE5A-51E55C7E90DF}" type="pres">
      <dgm:prSet presAssocID="{E49D826C-BEC9-AC49-912F-58BDD157FEF3}" presName="childNode" presStyleLbl="node1" presStyleIdx="0" presStyleCnt="18">
        <dgm:presLayoutVars>
          <dgm:bulletEnabled val="1"/>
        </dgm:presLayoutVars>
      </dgm:prSet>
      <dgm:spPr/>
    </dgm:pt>
    <dgm:pt modelId="{C074AB4C-C48A-7D4A-8A51-229E59439017}" type="pres">
      <dgm:prSet presAssocID="{E49D826C-BEC9-AC49-912F-58BDD157FEF3}" presName="aSpace2" presStyleCnt="0"/>
      <dgm:spPr/>
    </dgm:pt>
    <dgm:pt modelId="{01D8246C-64C8-F944-831B-3AAC070E29E9}" type="pres">
      <dgm:prSet presAssocID="{81A87E2F-7D2E-9746-A8B7-A371CC452B9F}" presName="childNode" presStyleLbl="node1" presStyleIdx="1" presStyleCnt="18">
        <dgm:presLayoutVars>
          <dgm:bulletEnabled val="1"/>
        </dgm:presLayoutVars>
      </dgm:prSet>
      <dgm:spPr/>
    </dgm:pt>
    <dgm:pt modelId="{BE274608-1E4A-354A-8EA1-4BB2C1817FCC}" type="pres">
      <dgm:prSet presAssocID="{81A87E2F-7D2E-9746-A8B7-A371CC452B9F}" presName="aSpace2" presStyleCnt="0"/>
      <dgm:spPr/>
    </dgm:pt>
    <dgm:pt modelId="{64729C94-B45B-144E-AB67-CCACA06AB697}" type="pres">
      <dgm:prSet presAssocID="{D63E4067-F427-0347-A898-5F7F078704EF}" presName="childNode" presStyleLbl="node1" presStyleIdx="2" presStyleCnt="18">
        <dgm:presLayoutVars>
          <dgm:bulletEnabled val="1"/>
        </dgm:presLayoutVars>
      </dgm:prSet>
      <dgm:spPr/>
    </dgm:pt>
    <dgm:pt modelId="{2A56C70E-DCBD-2847-AA46-3A969642E06F}" type="pres">
      <dgm:prSet presAssocID="{D63E4067-F427-0347-A898-5F7F078704EF}" presName="aSpace2" presStyleCnt="0"/>
      <dgm:spPr/>
    </dgm:pt>
    <dgm:pt modelId="{C50D63DF-83FD-3343-A3A6-290032950953}" type="pres">
      <dgm:prSet presAssocID="{0FD97D78-309C-784F-B8D3-8081073AE03A}" presName="childNode" presStyleLbl="node1" presStyleIdx="3" presStyleCnt="18">
        <dgm:presLayoutVars>
          <dgm:bulletEnabled val="1"/>
        </dgm:presLayoutVars>
      </dgm:prSet>
      <dgm:spPr/>
    </dgm:pt>
    <dgm:pt modelId="{B066EE5A-B56B-6B42-A7C4-D81FE5861AAF}" type="pres">
      <dgm:prSet presAssocID="{0FD97D78-309C-784F-B8D3-8081073AE03A}" presName="aSpace2" presStyleCnt="0"/>
      <dgm:spPr/>
    </dgm:pt>
    <dgm:pt modelId="{9CC0A87A-C4A9-1846-A124-E4EB1802B753}" type="pres">
      <dgm:prSet presAssocID="{DA0A367A-44B8-7545-B208-017C7F45E6B3}" presName="childNode" presStyleLbl="node1" presStyleIdx="4" presStyleCnt="18">
        <dgm:presLayoutVars>
          <dgm:bulletEnabled val="1"/>
        </dgm:presLayoutVars>
      </dgm:prSet>
      <dgm:spPr/>
    </dgm:pt>
    <dgm:pt modelId="{78BB8622-A98F-3A44-86CA-EB8D50A61D33}" type="pres">
      <dgm:prSet presAssocID="{4A761855-5CA4-0345-8653-1C212C165631}" presName="aSpace" presStyleCnt="0"/>
      <dgm:spPr/>
    </dgm:pt>
    <dgm:pt modelId="{08BD2D74-D645-9A40-9B52-59CAD137FBF5}" type="pres">
      <dgm:prSet presAssocID="{B777A00B-DE9E-1F44-9454-27B0075A5049}" presName="compNode" presStyleCnt="0"/>
      <dgm:spPr/>
    </dgm:pt>
    <dgm:pt modelId="{B678EA7B-5418-4A4C-9244-284903CE392D}" type="pres">
      <dgm:prSet presAssocID="{B777A00B-DE9E-1F44-9454-27B0075A5049}" presName="aNode" presStyleLbl="bgShp" presStyleIdx="1" presStyleCnt="4"/>
      <dgm:spPr/>
    </dgm:pt>
    <dgm:pt modelId="{71D18560-ADB4-714F-B1CC-91B40663B5A0}" type="pres">
      <dgm:prSet presAssocID="{B777A00B-DE9E-1F44-9454-27B0075A5049}" presName="textNode" presStyleLbl="bgShp" presStyleIdx="1" presStyleCnt="4"/>
      <dgm:spPr/>
    </dgm:pt>
    <dgm:pt modelId="{B9344BA4-DF0C-A542-AFD4-E5427E26FB9A}" type="pres">
      <dgm:prSet presAssocID="{B777A00B-DE9E-1F44-9454-27B0075A5049}" presName="compChildNode" presStyleCnt="0"/>
      <dgm:spPr/>
    </dgm:pt>
    <dgm:pt modelId="{D8B81EDD-4EF1-A843-8DD4-6D201BAC3635}" type="pres">
      <dgm:prSet presAssocID="{B777A00B-DE9E-1F44-9454-27B0075A5049}" presName="theInnerList" presStyleCnt="0"/>
      <dgm:spPr/>
    </dgm:pt>
    <dgm:pt modelId="{817719C4-425D-D24C-90E5-D3FC082075F5}" type="pres">
      <dgm:prSet presAssocID="{6BC69E38-A595-8642-B216-38502C95164F}" presName="childNode" presStyleLbl="node1" presStyleIdx="5" presStyleCnt="18">
        <dgm:presLayoutVars>
          <dgm:bulletEnabled val="1"/>
        </dgm:presLayoutVars>
      </dgm:prSet>
      <dgm:spPr/>
    </dgm:pt>
    <dgm:pt modelId="{0DDF0B56-45CA-CE4C-8C45-643879BD35F1}" type="pres">
      <dgm:prSet presAssocID="{6BC69E38-A595-8642-B216-38502C95164F}" presName="aSpace2" presStyleCnt="0"/>
      <dgm:spPr/>
    </dgm:pt>
    <dgm:pt modelId="{F06BF40B-B7FC-594F-A8D7-0A03812F7B0B}" type="pres">
      <dgm:prSet presAssocID="{3F9EBEC4-2B48-E044-ABD1-3554FA23D963}" presName="childNode" presStyleLbl="node1" presStyleIdx="6" presStyleCnt="18">
        <dgm:presLayoutVars>
          <dgm:bulletEnabled val="1"/>
        </dgm:presLayoutVars>
      </dgm:prSet>
      <dgm:spPr/>
    </dgm:pt>
    <dgm:pt modelId="{7614BE6B-D563-EA48-9587-01F5B644BCAD}" type="pres">
      <dgm:prSet presAssocID="{3F9EBEC4-2B48-E044-ABD1-3554FA23D963}" presName="aSpace2" presStyleCnt="0"/>
      <dgm:spPr/>
    </dgm:pt>
    <dgm:pt modelId="{6D5C2204-070B-3A48-B8E3-C34750D9CD36}" type="pres">
      <dgm:prSet presAssocID="{52AEEC39-FF50-E54D-BD83-C27E7D75F1A9}" presName="childNode" presStyleLbl="node1" presStyleIdx="7" presStyleCnt="18">
        <dgm:presLayoutVars>
          <dgm:bulletEnabled val="1"/>
        </dgm:presLayoutVars>
      </dgm:prSet>
      <dgm:spPr/>
    </dgm:pt>
    <dgm:pt modelId="{26515A6A-9967-564C-9335-4064379CB62A}" type="pres">
      <dgm:prSet presAssocID="{52AEEC39-FF50-E54D-BD83-C27E7D75F1A9}" presName="aSpace2" presStyleCnt="0"/>
      <dgm:spPr/>
    </dgm:pt>
    <dgm:pt modelId="{BB380C79-46F3-1147-A0A7-88F9C5287CD2}" type="pres">
      <dgm:prSet presAssocID="{8A7D8013-B165-194F-9211-7924BAFC08EA}" presName="childNode" presStyleLbl="node1" presStyleIdx="8" presStyleCnt="18">
        <dgm:presLayoutVars>
          <dgm:bulletEnabled val="1"/>
        </dgm:presLayoutVars>
      </dgm:prSet>
      <dgm:spPr/>
    </dgm:pt>
    <dgm:pt modelId="{3271AF9D-6878-C849-AFF9-3A96C531CF18}" type="pres">
      <dgm:prSet presAssocID="{B777A00B-DE9E-1F44-9454-27B0075A5049}" presName="aSpace" presStyleCnt="0"/>
      <dgm:spPr/>
    </dgm:pt>
    <dgm:pt modelId="{AE07AF10-4B87-9A49-908A-55241908E009}" type="pres">
      <dgm:prSet presAssocID="{D7E9A70F-29AF-5E4B-B5EF-3F1E33F5DFF5}" presName="compNode" presStyleCnt="0"/>
      <dgm:spPr/>
    </dgm:pt>
    <dgm:pt modelId="{C957D6EF-69E1-FF43-8AE8-2E9DCF877DC7}" type="pres">
      <dgm:prSet presAssocID="{D7E9A70F-29AF-5E4B-B5EF-3F1E33F5DFF5}" presName="aNode" presStyleLbl="bgShp" presStyleIdx="2" presStyleCnt="4"/>
      <dgm:spPr/>
    </dgm:pt>
    <dgm:pt modelId="{53A610A2-C722-D54D-83B4-05487BAE9E71}" type="pres">
      <dgm:prSet presAssocID="{D7E9A70F-29AF-5E4B-B5EF-3F1E33F5DFF5}" presName="textNode" presStyleLbl="bgShp" presStyleIdx="2" presStyleCnt="4"/>
      <dgm:spPr/>
    </dgm:pt>
    <dgm:pt modelId="{267D0E66-B9FB-DA4A-BF7F-04700FD96BD5}" type="pres">
      <dgm:prSet presAssocID="{D7E9A70F-29AF-5E4B-B5EF-3F1E33F5DFF5}" presName="compChildNode" presStyleCnt="0"/>
      <dgm:spPr/>
    </dgm:pt>
    <dgm:pt modelId="{3969FF0D-B158-2B41-8A86-CF046136DA21}" type="pres">
      <dgm:prSet presAssocID="{D7E9A70F-29AF-5E4B-B5EF-3F1E33F5DFF5}" presName="theInnerList" presStyleCnt="0"/>
      <dgm:spPr/>
    </dgm:pt>
    <dgm:pt modelId="{892BF832-202B-4D47-8016-9F09773AD673}" type="pres">
      <dgm:prSet presAssocID="{CEA31900-4DE0-524D-BE9F-7887A9ACD3EB}" presName="childNode" presStyleLbl="node1" presStyleIdx="9" presStyleCnt="18">
        <dgm:presLayoutVars>
          <dgm:bulletEnabled val="1"/>
        </dgm:presLayoutVars>
      </dgm:prSet>
      <dgm:spPr/>
    </dgm:pt>
    <dgm:pt modelId="{DD943AE4-FF1A-FD48-A35A-24165FEA60D2}" type="pres">
      <dgm:prSet presAssocID="{CEA31900-4DE0-524D-BE9F-7887A9ACD3EB}" presName="aSpace2" presStyleCnt="0"/>
      <dgm:spPr/>
    </dgm:pt>
    <dgm:pt modelId="{FA2ACD63-A935-DC47-B3CF-B9E137590F01}" type="pres">
      <dgm:prSet presAssocID="{2FB8C6CF-36B0-3F40-B2ED-8FBC94F60598}" presName="childNode" presStyleLbl="node1" presStyleIdx="10" presStyleCnt="18">
        <dgm:presLayoutVars>
          <dgm:bulletEnabled val="1"/>
        </dgm:presLayoutVars>
      </dgm:prSet>
      <dgm:spPr/>
    </dgm:pt>
    <dgm:pt modelId="{63938751-E766-D24B-95F5-8956C4931877}" type="pres">
      <dgm:prSet presAssocID="{2FB8C6CF-36B0-3F40-B2ED-8FBC94F60598}" presName="aSpace2" presStyleCnt="0"/>
      <dgm:spPr/>
    </dgm:pt>
    <dgm:pt modelId="{1C009935-5BBC-2247-9058-36F5607F5894}" type="pres">
      <dgm:prSet presAssocID="{CA9ACC04-4944-F445-BDC3-06B34156F940}" presName="childNode" presStyleLbl="node1" presStyleIdx="11" presStyleCnt="18">
        <dgm:presLayoutVars>
          <dgm:bulletEnabled val="1"/>
        </dgm:presLayoutVars>
      </dgm:prSet>
      <dgm:spPr/>
    </dgm:pt>
    <dgm:pt modelId="{8406A23D-2E89-D146-8319-66BC8ADA65E3}" type="pres">
      <dgm:prSet presAssocID="{D7E9A70F-29AF-5E4B-B5EF-3F1E33F5DFF5}" presName="aSpace" presStyleCnt="0"/>
      <dgm:spPr/>
    </dgm:pt>
    <dgm:pt modelId="{98719F23-8073-CA4A-8EB2-938B377678DB}" type="pres">
      <dgm:prSet presAssocID="{ED875BE6-CB1B-004A-A22F-35049A6D46B9}" presName="compNode" presStyleCnt="0"/>
      <dgm:spPr/>
    </dgm:pt>
    <dgm:pt modelId="{E0ACB8FB-D0AB-184F-AE62-CF4D919EB7B8}" type="pres">
      <dgm:prSet presAssocID="{ED875BE6-CB1B-004A-A22F-35049A6D46B9}" presName="aNode" presStyleLbl="bgShp" presStyleIdx="3" presStyleCnt="4"/>
      <dgm:spPr/>
    </dgm:pt>
    <dgm:pt modelId="{39178490-05B8-B247-87D8-7AAFE5A59F5B}" type="pres">
      <dgm:prSet presAssocID="{ED875BE6-CB1B-004A-A22F-35049A6D46B9}" presName="textNode" presStyleLbl="bgShp" presStyleIdx="3" presStyleCnt="4"/>
      <dgm:spPr/>
    </dgm:pt>
    <dgm:pt modelId="{3FC06126-EB71-C240-92A4-7465911B3745}" type="pres">
      <dgm:prSet presAssocID="{ED875BE6-CB1B-004A-A22F-35049A6D46B9}" presName="compChildNode" presStyleCnt="0"/>
      <dgm:spPr/>
    </dgm:pt>
    <dgm:pt modelId="{8A1B4190-7B1E-6045-B904-F38A7C7CF9BC}" type="pres">
      <dgm:prSet presAssocID="{ED875BE6-CB1B-004A-A22F-35049A6D46B9}" presName="theInnerList" presStyleCnt="0"/>
      <dgm:spPr/>
    </dgm:pt>
    <dgm:pt modelId="{180918C5-5B99-594A-BA07-E1E5C354BB8F}" type="pres">
      <dgm:prSet presAssocID="{F9B7518F-F403-1940-8888-BA5DF682860D}" presName="childNode" presStyleLbl="node1" presStyleIdx="12" presStyleCnt="18">
        <dgm:presLayoutVars>
          <dgm:bulletEnabled val="1"/>
        </dgm:presLayoutVars>
      </dgm:prSet>
      <dgm:spPr/>
    </dgm:pt>
    <dgm:pt modelId="{904F769F-A9A0-294B-A17B-3616DEA2F6EB}" type="pres">
      <dgm:prSet presAssocID="{F9B7518F-F403-1940-8888-BA5DF682860D}" presName="aSpace2" presStyleCnt="0"/>
      <dgm:spPr/>
    </dgm:pt>
    <dgm:pt modelId="{8A3A8C53-C845-DF4C-AAA2-A694A378C7A4}" type="pres">
      <dgm:prSet presAssocID="{53B5CD96-AC83-1D4E-984C-0FE91D6C990A}" presName="childNode" presStyleLbl="node1" presStyleIdx="13" presStyleCnt="18">
        <dgm:presLayoutVars>
          <dgm:bulletEnabled val="1"/>
        </dgm:presLayoutVars>
      </dgm:prSet>
      <dgm:spPr/>
    </dgm:pt>
    <dgm:pt modelId="{38440AC4-44B1-F042-B354-A5ED3F711289}" type="pres">
      <dgm:prSet presAssocID="{53B5CD96-AC83-1D4E-984C-0FE91D6C990A}" presName="aSpace2" presStyleCnt="0"/>
      <dgm:spPr/>
    </dgm:pt>
    <dgm:pt modelId="{04742FA1-B414-7C4C-974C-042C2EC5AE41}" type="pres">
      <dgm:prSet presAssocID="{ADAF9C1C-3593-7040-8135-FC62709A05E7}" presName="childNode" presStyleLbl="node1" presStyleIdx="14" presStyleCnt="18">
        <dgm:presLayoutVars>
          <dgm:bulletEnabled val="1"/>
        </dgm:presLayoutVars>
      </dgm:prSet>
      <dgm:spPr/>
    </dgm:pt>
    <dgm:pt modelId="{C2123865-BC9A-5C4F-AF10-F45B5B814E7D}" type="pres">
      <dgm:prSet presAssocID="{ADAF9C1C-3593-7040-8135-FC62709A05E7}" presName="aSpace2" presStyleCnt="0"/>
      <dgm:spPr/>
    </dgm:pt>
    <dgm:pt modelId="{0519FCB2-0B99-6F44-A138-36F2A15CFD0F}" type="pres">
      <dgm:prSet presAssocID="{83AC2E44-7818-6843-BEF2-2D04F413D1A4}" presName="childNode" presStyleLbl="node1" presStyleIdx="15" presStyleCnt="18">
        <dgm:presLayoutVars>
          <dgm:bulletEnabled val="1"/>
        </dgm:presLayoutVars>
      </dgm:prSet>
      <dgm:spPr/>
    </dgm:pt>
    <dgm:pt modelId="{930AD6B5-25C2-4A45-80D7-6CAD0AE89997}" type="pres">
      <dgm:prSet presAssocID="{83AC2E44-7818-6843-BEF2-2D04F413D1A4}" presName="aSpace2" presStyleCnt="0"/>
      <dgm:spPr/>
    </dgm:pt>
    <dgm:pt modelId="{37AE360A-6965-7C4A-8D4A-DC0247BE1F18}" type="pres">
      <dgm:prSet presAssocID="{8B338F17-7DB4-3147-98A0-9F3FFFA5C850}" presName="childNode" presStyleLbl="node1" presStyleIdx="16" presStyleCnt="18">
        <dgm:presLayoutVars>
          <dgm:bulletEnabled val="1"/>
        </dgm:presLayoutVars>
      </dgm:prSet>
      <dgm:spPr/>
    </dgm:pt>
    <dgm:pt modelId="{2D552E1C-3700-6B4F-97BA-72AF7EE3061F}" type="pres">
      <dgm:prSet presAssocID="{8B338F17-7DB4-3147-98A0-9F3FFFA5C850}" presName="aSpace2" presStyleCnt="0"/>
      <dgm:spPr/>
    </dgm:pt>
    <dgm:pt modelId="{0AF9182E-6965-2444-A771-4C89D973A553}" type="pres">
      <dgm:prSet presAssocID="{2DD6500F-F092-D644-B3BC-A725E034D720}" presName="childNode" presStyleLbl="node1" presStyleIdx="17" presStyleCnt="18">
        <dgm:presLayoutVars>
          <dgm:bulletEnabled val="1"/>
        </dgm:presLayoutVars>
      </dgm:prSet>
      <dgm:spPr/>
    </dgm:pt>
  </dgm:ptLst>
  <dgm:cxnLst>
    <dgm:cxn modelId="{E3450802-B6FB-A149-BC63-B860CC0D02A4}" type="presOf" srcId="{4A761855-5CA4-0345-8653-1C212C165631}" destId="{5399556A-FD52-9542-9305-C9E14E911D05}" srcOrd="1" destOrd="0" presId="urn:microsoft.com/office/officeart/2005/8/layout/lProcess2"/>
    <dgm:cxn modelId="{F5946508-C3A6-054B-BA48-68CA2C7AA816}" srcId="{D7E9A70F-29AF-5E4B-B5EF-3F1E33F5DFF5}" destId="{CEA31900-4DE0-524D-BE9F-7887A9ACD3EB}" srcOrd="0" destOrd="0" parTransId="{93BEC843-05F9-FF49-8F2B-B8FF82B9DC4E}" sibTransId="{9C773EAB-1596-8648-9711-BC43481B0DC2}"/>
    <dgm:cxn modelId="{70D4660E-06AC-914D-9034-B1577F8CCAE0}" srcId="{4A761855-5CA4-0345-8653-1C212C165631}" destId="{DA0A367A-44B8-7545-B208-017C7F45E6B3}" srcOrd="4" destOrd="0" parTransId="{153BB47C-7744-744F-9090-2E0D51C5B0A2}" sibTransId="{83661BC1-DB20-2D41-8C0A-C95DBAC0D8B0}"/>
    <dgm:cxn modelId="{A99D0B1B-0A95-694F-A972-AC3F4BF4A8F1}" type="presOf" srcId="{ED875BE6-CB1B-004A-A22F-35049A6D46B9}" destId="{39178490-05B8-B247-87D8-7AAFE5A59F5B}" srcOrd="1" destOrd="0" presId="urn:microsoft.com/office/officeart/2005/8/layout/lProcess2"/>
    <dgm:cxn modelId="{4F00721E-5459-E247-8D91-766E73C06E60}" srcId="{4A761855-5CA4-0345-8653-1C212C165631}" destId="{0FD97D78-309C-784F-B8D3-8081073AE03A}" srcOrd="3" destOrd="0" parTransId="{E93AD714-C3B3-324D-90AF-DD9A57C5F5E1}" sibTransId="{611D3FCB-0B57-5545-A47F-1CF587FB4BE8}"/>
    <dgm:cxn modelId="{CEF4DD25-0858-C345-8E3B-3D2B5B1DCF47}" srcId="{ED875BE6-CB1B-004A-A22F-35049A6D46B9}" destId="{83AC2E44-7818-6843-BEF2-2D04F413D1A4}" srcOrd="3" destOrd="0" parTransId="{CA5EE239-7D9E-7241-9F30-E50883C8121A}" sibTransId="{445EF67F-BB24-C047-8C4B-90C4E185B9FF}"/>
    <dgm:cxn modelId="{CEBFC12B-5EE0-1B45-9A90-E2332267BAE3}" type="presOf" srcId="{0FD97D78-309C-784F-B8D3-8081073AE03A}" destId="{C50D63DF-83FD-3343-A3A6-290032950953}" srcOrd="0" destOrd="0" presId="urn:microsoft.com/office/officeart/2005/8/layout/lProcess2"/>
    <dgm:cxn modelId="{9CDC4B2D-479F-0348-AFC3-F4FCC3F6DDA9}" type="presOf" srcId="{CA9ACC04-4944-F445-BDC3-06B34156F940}" destId="{1C009935-5BBC-2247-9058-36F5607F5894}" srcOrd="0" destOrd="0" presId="urn:microsoft.com/office/officeart/2005/8/layout/lProcess2"/>
    <dgm:cxn modelId="{65873332-E920-B84D-9421-416AE2A062EA}" type="presOf" srcId="{6BC69E38-A595-8642-B216-38502C95164F}" destId="{817719C4-425D-D24C-90E5-D3FC082075F5}" srcOrd="0" destOrd="0" presId="urn:microsoft.com/office/officeart/2005/8/layout/lProcess2"/>
    <dgm:cxn modelId="{24DE2F3B-505F-D54A-B209-7666D0044A23}" srcId="{B2E11BB6-0D22-394C-959B-B57FD036CC23}" destId="{D7E9A70F-29AF-5E4B-B5EF-3F1E33F5DFF5}" srcOrd="2" destOrd="0" parTransId="{9E5793E8-0D89-5944-999D-36E75136AB15}" sibTransId="{876AC9B0-D3A2-1E4C-A73A-408644F98390}"/>
    <dgm:cxn modelId="{2075AE3E-3B83-8B4E-8379-A69154460EC5}" srcId="{ED875BE6-CB1B-004A-A22F-35049A6D46B9}" destId="{ADAF9C1C-3593-7040-8135-FC62709A05E7}" srcOrd="2" destOrd="0" parTransId="{DA141CAC-22FA-C44B-9425-2E38B0BD1759}" sibTransId="{06CD193E-44BE-FA47-A758-896248088862}"/>
    <dgm:cxn modelId="{B4912B48-1397-1E4B-9D9E-EF8A2F62FA77}" srcId="{D7E9A70F-29AF-5E4B-B5EF-3F1E33F5DFF5}" destId="{2FB8C6CF-36B0-3F40-B2ED-8FBC94F60598}" srcOrd="1" destOrd="0" parTransId="{D7A3F69F-5B3D-A74A-8828-C8D73CF9266C}" sibTransId="{F63889C6-90E9-4043-B177-C7C7B13CAE8C}"/>
    <dgm:cxn modelId="{7FA8C14A-E31C-BE45-95C7-4E8CFD27D1CF}" type="presOf" srcId="{53B5CD96-AC83-1D4E-984C-0FE91D6C990A}" destId="{8A3A8C53-C845-DF4C-AAA2-A694A378C7A4}" srcOrd="0" destOrd="0" presId="urn:microsoft.com/office/officeart/2005/8/layout/lProcess2"/>
    <dgm:cxn modelId="{E8C0A150-35A6-E14F-AA77-23CE61D80BA8}" type="presOf" srcId="{2FB8C6CF-36B0-3F40-B2ED-8FBC94F60598}" destId="{FA2ACD63-A935-DC47-B3CF-B9E137590F01}" srcOrd="0" destOrd="0" presId="urn:microsoft.com/office/officeart/2005/8/layout/lProcess2"/>
    <dgm:cxn modelId="{5A330559-A5C1-4942-8B7E-413024F017C9}" type="presOf" srcId="{F9B7518F-F403-1940-8888-BA5DF682860D}" destId="{180918C5-5B99-594A-BA07-E1E5C354BB8F}" srcOrd="0" destOrd="0" presId="urn:microsoft.com/office/officeart/2005/8/layout/lProcess2"/>
    <dgm:cxn modelId="{75B7BC59-4055-E942-A540-765C850A9A1D}" type="presOf" srcId="{81A87E2F-7D2E-9746-A8B7-A371CC452B9F}" destId="{01D8246C-64C8-F944-831B-3AAC070E29E9}" srcOrd="0" destOrd="0" presId="urn:microsoft.com/office/officeart/2005/8/layout/lProcess2"/>
    <dgm:cxn modelId="{980EAD5E-7405-1449-BAF4-63FA78460C78}" type="presOf" srcId="{3F9EBEC4-2B48-E044-ABD1-3554FA23D963}" destId="{F06BF40B-B7FC-594F-A8D7-0A03812F7B0B}" srcOrd="0" destOrd="0" presId="urn:microsoft.com/office/officeart/2005/8/layout/lProcess2"/>
    <dgm:cxn modelId="{DCD69564-743A-B142-AC94-1C426BB36F33}" type="presOf" srcId="{2DD6500F-F092-D644-B3BC-A725E034D720}" destId="{0AF9182E-6965-2444-A771-4C89D973A553}" srcOrd="0" destOrd="0" presId="urn:microsoft.com/office/officeart/2005/8/layout/lProcess2"/>
    <dgm:cxn modelId="{3A5BB764-4107-0143-88ED-40F0F932CAD6}" srcId="{B777A00B-DE9E-1F44-9454-27B0075A5049}" destId="{52AEEC39-FF50-E54D-BD83-C27E7D75F1A9}" srcOrd="2" destOrd="0" parTransId="{823212AD-5701-C146-8FC0-9D71A7B804BD}" sibTransId="{39BBE559-2E59-B049-8B5B-9EEB6A8F142C}"/>
    <dgm:cxn modelId="{94B3516F-6324-0F47-A574-306242989EED}" type="presOf" srcId="{E49D826C-BEC9-AC49-912F-58BDD157FEF3}" destId="{613BDD15-85A5-F34E-AE5A-51E55C7E90DF}" srcOrd="0" destOrd="0" presId="urn:microsoft.com/office/officeart/2005/8/layout/lProcess2"/>
    <dgm:cxn modelId="{E6FFC875-0BD8-3F44-B44A-30A08C463E73}" type="presOf" srcId="{ED875BE6-CB1B-004A-A22F-35049A6D46B9}" destId="{E0ACB8FB-D0AB-184F-AE62-CF4D919EB7B8}" srcOrd="0" destOrd="0" presId="urn:microsoft.com/office/officeart/2005/8/layout/lProcess2"/>
    <dgm:cxn modelId="{CFEAF479-47F2-F04C-AD98-18F66EC0EF2C}" srcId="{ED875BE6-CB1B-004A-A22F-35049A6D46B9}" destId="{F9B7518F-F403-1940-8888-BA5DF682860D}" srcOrd="0" destOrd="0" parTransId="{38B295C0-AC70-434B-98D2-4ABFCDBC1A04}" sibTransId="{3CED14B8-ABDE-D448-BA09-C87E14687C84}"/>
    <dgm:cxn modelId="{18FDBA82-F911-2E44-8329-45538628D881}" type="presOf" srcId="{B777A00B-DE9E-1F44-9454-27B0075A5049}" destId="{71D18560-ADB4-714F-B1CC-91B40663B5A0}" srcOrd="1" destOrd="0" presId="urn:microsoft.com/office/officeart/2005/8/layout/lProcess2"/>
    <dgm:cxn modelId="{F53F3185-5FA5-014C-8F14-6CCD6E71BD3E}" type="presOf" srcId="{4A761855-5CA4-0345-8653-1C212C165631}" destId="{B68F3B88-CA28-C84E-BF3F-6715C5331125}" srcOrd="0" destOrd="0" presId="urn:microsoft.com/office/officeart/2005/8/layout/lProcess2"/>
    <dgm:cxn modelId="{4C067389-13D6-4148-8899-EDE5445F8002}" srcId="{ED875BE6-CB1B-004A-A22F-35049A6D46B9}" destId="{53B5CD96-AC83-1D4E-984C-0FE91D6C990A}" srcOrd="1" destOrd="0" parTransId="{4D24F9DF-83A2-D248-B1F8-FC7CA8EB4A48}" sibTransId="{5D15365C-E364-4C45-BA10-E1E1A1AFCA5D}"/>
    <dgm:cxn modelId="{0DFC448A-4B6F-7143-8A5C-BBD136954B27}" type="presOf" srcId="{8B338F17-7DB4-3147-98A0-9F3FFFA5C850}" destId="{37AE360A-6965-7C4A-8D4A-DC0247BE1F18}" srcOrd="0" destOrd="0" presId="urn:microsoft.com/office/officeart/2005/8/layout/lProcess2"/>
    <dgm:cxn modelId="{19FFFA8D-7027-E047-B8BE-B93FD8E33B74}" srcId="{4A761855-5CA4-0345-8653-1C212C165631}" destId="{E49D826C-BEC9-AC49-912F-58BDD157FEF3}" srcOrd="0" destOrd="0" parTransId="{1F9D4685-6B47-E844-8224-C533883A4394}" sibTransId="{1D87C9EA-AB47-2E4B-B47E-254CB64F29AF}"/>
    <dgm:cxn modelId="{CF799A91-32AF-9348-8A46-779A7D1C661F}" srcId="{B2E11BB6-0D22-394C-959B-B57FD036CC23}" destId="{ED875BE6-CB1B-004A-A22F-35049A6D46B9}" srcOrd="3" destOrd="0" parTransId="{7310D648-6E61-BB47-9ECF-B937997DB138}" sibTransId="{F37B5490-FF53-364E-AC64-C487EC9C85BE}"/>
    <dgm:cxn modelId="{762FD592-6772-7A4D-813F-0FBD62954F3E}" srcId="{B2E11BB6-0D22-394C-959B-B57FD036CC23}" destId="{B777A00B-DE9E-1F44-9454-27B0075A5049}" srcOrd="1" destOrd="0" parTransId="{38B0287B-D0D4-2140-8EA4-900EE26D799A}" sibTransId="{AA4B98B3-DCB8-C640-8FBA-669E9F8BCCA5}"/>
    <dgm:cxn modelId="{0F53989B-EC53-4B4B-94EC-831D3C1370F4}" srcId="{ED875BE6-CB1B-004A-A22F-35049A6D46B9}" destId="{2DD6500F-F092-D644-B3BC-A725E034D720}" srcOrd="5" destOrd="0" parTransId="{B3C6D907-FBF0-9740-98CE-74B27EA31D92}" sibTransId="{BF3F122D-A366-574B-85C6-6073EAC8FEF6}"/>
    <dgm:cxn modelId="{66C592B4-5289-1D44-9B4F-F5710639C380}" srcId="{B777A00B-DE9E-1F44-9454-27B0075A5049}" destId="{6BC69E38-A595-8642-B216-38502C95164F}" srcOrd="0" destOrd="0" parTransId="{2C6A5CBE-6B7B-EE4A-BE4B-615904A16015}" sibTransId="{795F57BD-26D0-A54A-823E-37B1B3DCB161}"/>
    <dgm:cxn modelId="{08DAA7C9-D1DF-2343-BA76-188251BF3307}" type="presOf" srcId="{CEA31900-4DE0-524D-BE9F-7887A9ACD3EB}" destId="{892BF832-202B-4D47-8016-9F09773AD673}" srcOrd="0" destOrd="0" presId="urn:microsoft.com/office/officeart/2005/8/layout/lProcess2"/>
    <dgm:cxn modelId="{E1AFCACA-43A3-9D4B-B2A4-60EB679E8622}" type="presOf" srcId="{D7E9A70F-29AF-5E4B-B5EF-3F1E33F5DFF5}" destId="{53A610A2-C722-D54D-83B4-05487BAE9E71}" srcOrd="1" destOrd="0" presId="urn:microsoft.com/office/officeart/2005/8/layout/lProcess2"/>
    <dgm:cxn modelId="{F40BDECB-0091-AE4A-9A81-1AB7B9E3D147}" srcId="{B2E11BB6-0D22-394C-959B-B57FD036CC23}" destId="{4A761855-5CA4-0345-8653-1C212C165631}" srcOrd="0" destOrd="0" parTransId="{153B0EF8-CBF4-0546-976C-B2FAA51F77CA}" sibTransId="{F8B8D827-2847-9241-AC4C-AF1F60AAE75C}"/>
    <dgm:cxn modelId="{CBBD73D0-83C9-6447-97AE-A31676BC8671}" type="presOf" srcId="{B2E11BB6-0D22-394C-959B-B57FD036CC23}" destId="{EF822C89-CDCB-A644-8090-6F60ADCF5928}" srcOrd="0" destOrd="0" presId="urn:microsoft.com/office/officeart/2005/8/layout/lProcess2"/>
    <dgm:cxn modelId="{E55275D1-29AD-A947-BEAB-BBD3DC3F4305}" srcId="{4A761855-5CA4-0345-8653-1C212C165631}" destId="{81A87E2F-7D2E-9746-A8B7-A371CC452B9F}" srcOrd="1" destOrd="0" parTransId="{CC9F9357-927D-C947-B9F7-60BFE7909E97}" sibTransId="{236B67A4-1EF0-9348-9BE2-3FE4E3AED346}"/>
    <dgm:cxn modelId="{B42684D1-038C-DE40-9036-E7E1FE5CB1CB}" type="presOf" srcId="{52AEEC39-FF50-E54D-BD83-C27E7D75F1A9}" destId="{6D5C2204-070B-3A48-B8E3-C34750D9CD36}" srcOrd="0" destOrd="0" presId="urn:microsoft.com/office/officeart/2005/8/layout/lProcess2"/>
    <dgm:cxn modelId="{941987D1-DE62-6648-9093-487C8D02E3EA}" type="presOf" srcId="{8A7D8013-B165-194F-9211-7924BAFC08EA}" destId="{BB380C79-46F3-1147-A0A7-88F9C5287CD2}" srcOrd="0" destOrd="0" presId="urn:microsoft.com/office/officeart/2005/8/layout/lProcess2"/>
    <dgm:cxn modelId="{020130D2-37D7-924E-838A-D1B4707C423D}" srcId="{4A761855-5CA4-0345-8653-1C212C165631}" destId="{D63E4067-F427-0347-A898-5F7F078704EF}" srcOrd="2" destOrd="0" parTransId="{EB04533E-24AC-0146-A20E-C212B0D46E9A}" sibTransId="{66AB3762-0F56-7941-BF97-F6D3FD31696C}"/>
    <dgm:cxn modelId="{218330D6-61A9-494F-AB36-89510F75B000}" type="presOf" srcId="{ADAF9C1C-3593-7040-8135-FC62709A05E7}" destId="{04742FA1-B414-7C4C-974C-042C2EC5AE41}" srcOrd="0" destOrd="0" presId="urn:microsoft.com/office/officeart/2005/8/layout/lProcess2"/>
    <dgm:cxn modelId="{1006F0DF-2BDA-714E-A62F-CD24EBBACECE}" type="presOf" srcId="{83AC2E44-7818-6843-BEF2-2D04F413D1A4}" destId="{0519FCB2-0B99-6F44-A138-36F2A15CFD0F}" srcOrd="0" destOrd="0" presId="urn:microsoft.com/office/officeart/2005/8/layout/lProcess2"/>
    <dgm:cxn modelId="{49265AE1-E3C7-E640-975C-FC7DDD3F1BAD}" type="presOf" srcId="{D7E9A70F-29AF-5E4B-B5EF-3F1E33F5DFF5}" destId="{C957D6EF-69E1-FF43-8AE8-2E9DCF877DC7}" srcOrd="0" destOrd="0" presId="urn:microsoft.com/office/officeart/2005/8/layout/lProcess2"/>
    <dgm:cxn modelId="{0F1B3BE5-50F0-9B43-BCCD-D410E67D16DD}" srcId="{B777A00B-DE9E-1F44-9454-27B0075A5049}" destId="{8A7D8013-B165-194F-9211-7924BAFC08EA}" srcOrd="3" destOrd="0" parTransId="{722A1A95-DF30-D14D-BAF9-9DE71C968802}" sibTransId="{21406978-74F9-7D4F-829C-4798DB1C869D}"/>
    <dgm:cxn modelId="{C254E6E5-9C19-974D-8C7D-6D7174C88BCE}" srcId="{ED875BE6-CB1B-004A-A22F-35049A6D46B9}" destId="{8B338F17-7DB4-3147-98A0-9F3FFFA5C850}" srcOrd="4" destOrd="0" parTransId="{6F1501C4-5CAD-6548-A502-0C00A9CA1753}" sibTransId="{47E058E1-1D02-5A42-BCC4-59F0C8D22232}"/>
    <dgm:cxn modelId="{68EDB4EC-3D99-BC4A-911B-E08F1C9276EB}" type="presOf" srcId="{D63E4067-F427-0347-A898-5F7F078704EF}" destId="{64729C94-B45B-144E-AB67-CCACA06AB697}" srcOrd="0" destOrd="0" presId="urn:microsoft.com/office/officeart/2005/8/layout/lProcess2"/>
    <dgm:cxn modelId="{1E5C05F5-BF1A-EA41-8CA7-3FA88E79DECD}" type="presOf" srcId="{B777A00B-DE9E-1F44-9454-27B0075A5049}" destId="{B678EA7B-5418-4A4C-9244-284903CE392D}" srcOrd="0" destOrd="0" presId="urn:microsoft.com/office/officeart/2005/8/layout/lProcess2"/>
    <dgm:cxn modelId="{9AB356F8-4243-D346-8057-840E40A3C66C}" srcId="{D7E9A70F-29AF-5E4B-B5EF-3F1E33F5DFF5}" destId="{CA9ACC04-4944-F445-BDC3-06B34156F940}" srcOrd="2" destOrd="0" parTransId="{69E89A0B-B052-6A4E-84C1-D74D7D36D1CE}" sibTransId="{CAC14FF0-DCB3-1D42-8373-7264ED25EFE6}"/>
    <dgm:cxn modelId="{D89B9CF9-4EFE-EA4A-857A-75AE92BBAAE2}" type="presOf" srcId="{DA0A367A-44B8-7545-B208-017C7F45E6B3}" destId="{9CC0A87A-C4A9-1846-A124-E4EB1802B753}" srcOrd="0" destOrd="0" presId="urn:microsoft.com/office/officeart/2005/8/layout/lProcess2"/>
    <dgm:cxn modelId="{2261FBFA-7CF4-C84C-9EBD-835C807E68F1}" srcId="{B777A00B-DE9E-1F44-9454-27B0075A5049}" destId="{3F9EBEC4-2B48-E044-ABD1-3554FA23D963}" srcOrd="1" destOrd="0" parTransId="{54DB8533-954D-A347-89B8-F2E22D11F893}" sibTransId="{D377B965-5115-E440-A656-319DC8E6444C}"/>
    <dgm:cxn modelId="{6FFFDEF3-131D-8F49-B9E1-F9DB3C4730AC}" type="presParOf" srcId="{EF822C89-CDCB-A644-8090-6F60ADCF5928}" destId="{AC851F2B-5B56-C84B-9EEF-6E1DCDF8278B}" srcOrd="0" destOrd="0" presId="urn:microsoft.com/office/officeart/2005/8/layout/lProcess2"/>
    <dgm:cxn modelId="{CE128B0A-C7B1-2D46-BE63-E2D08526E09E}" type="presParOf" srcId="{AC851F2B-5B56-C84B-9EEF-6E1DCDF8278B}" destId="{B68F3B88-CA28-C84E-BF3F-6715C5331125}" srcOrd="0" destOrd="0" presId="urn:microsoft.com/office/officeart/2005/8/layout/lProcess2"/>
    <dgm:cxn modelId="{13E242F6-C22B-C041-8010-B4FDE53E497C}" type="presParOf" srcId="{AC851F2B-5B56-C84B-9EEF-6E1DCDF8278B}" destId="{5399556A-FD52-9542-9305-C9E14E911D05}" srcOrd="1" destOrd="0" presId="urn:microsoft.com/office/officeart/2005/8/layout/lProcess2"/>
    <dgm:cxn modelId="{8A53CB78-A2A1-7D47-ABE6-070958C40535}" type="presParOf" srcId="{AC851F2B-5B56-C84B-9EEF-6E1DCDF8278B}" destId="{8D155E36-24D5-0741-B329-0A4F182A8348}" srcOrd="2" destOrd="0" presId="urn:microsoft.com/office/officeart/2005/8/layout/lProcess2"/>
    <dgm:cxn modelId="{9DA3A7BD-41E6-1C43-BAF3-B5BEAC6272A8}" type="presParOf" srcId="{8D155E36-24D5-0741-B329-0A4F182A8348}" destId="{6A067241-9EF3-8144-A533-DD0148E72F90}" srcOrd="0" destOrd="0" presId="urn:microsoft.com/office/officeart/2005/8/layout/lProcess2"/>
    <dgm:cxn modelId="{3C90E9D0-F7AE-0240-9738-942B9C98C559}" type="presParOf" srcId="{6A067241-9EF3-8144-A533-DD0148E72F90}" destId="{613BDD15-85A5-F34E-AE5A-51E55C7E90DF}" srcOrd="0" destOrd="0" presId="urn:microsoft.com/office/officeart/2005/8/layout/lProcess2"/>
    <dgm:cxn modelId="{EA3A9B5B-749C-1B44-B6E8-EFF060A52A2E}" type="presParOf" srcId="{6A067241-9EF3-8144-A533-DD0148E72F90}" destId="{C074AB4C-C48A-7D4A-8A51-229E59439017}" srcOrd="1" destOrd="0" presId="urn:microsoft.com/office/officeart/2005/8/layout/lProcess2"/>
    <dgm:cxn modelId="{E96AD693-9D9C-E144-B5A8-1A85364C2C06}" type="presParOf" srcId="{6A067241-9EF3-8144-A533-DD0148E72F90}" destId="{01D8246C-64C8-F944-831B-3AAC070E29E9}" srcOrd="2" destOrd="0" presId="urn:microsoft.com/office/officeart/2005/8/layout/lProcess2"/>
    <dgm:cxn modelId="{EF2FFB1C-B686-104E-8D65-30A8276B5E00}" type="presParOf" srcId="{6A067241-9EF3-8144-A533-DD0148E72F90}" destId="{BE274608-1E4A-354A-8EA1-4BB2C1817FCC}" srcOrd="3" destOrd="0" presId="urn:microsoft.com/office/officeart/2005/8/layout/lProcess2"/>
    <dgm:cxn modelId="{7D2AAF96-3080-EB44-9C30-2F650351C5F7}" type="presParOf" srcId="{6A067241-9EF3-8144-A533-DD0148E72F90}" destId="{64729C94-B45B-144E-AB67-CCACA06AB697}" srcOrd="4" destOrd="0" presId="urn:microsoft.com/office/officeart/2005/8/layout/lProcess2"/>
    <dgm:cxn modelId="{A0753867-2055-0045-B745-03DDD8131F30}" type="presParOf" srcId="{6A067241-9EF3-8144-A533-DD0148E72F90}" destId="{2A56C70E-DCBD-2847-AA46-3A969642E06F}" srcOrd="5" destOrd="0" presId="urn:microsoft.com/office/officeart/2005/8/layout/lProcess2"/>
    <dgm:cxn modelId="{E2802938-C5B2-FC4B-8BCF-81373DFC5968}" type="presParOf" srcId="{6A067241-9EF3-8144-A533-DD0148E72F90}" destId="{C50D63DF-83FD-3343-A3A6-290032950953}" srcOrd="6" destOrd="0" presId="urn:microsoft.com/office/officeart/2005/8/layout/lProcess2"/>
    <dgm:cxn modelId="{B634D261-8EC2-784B-9285-8A895235FE2F}" type="presParOf" srcId="{6A067241-9EF3-8144-A533-DD0148E72F90}" destId="{B066EE5A-B56B-6B42-A7C4-D81FE5861AAF}" srcOrd="7" destOrd="0" presId="urn:microsoft.com/office/officeart/2005/8/layout/lProcess2"/>
    <dgm:cxn modelId="{0EDC2362-68F1-C349-8102-CBF3585D77EE}" type="presParOf" srcId="{6A067241-9EF3-8144-A533-DD0148E72F90}" destId="{9CC0A87A-C4A9-1846-A124-E4EB1802B753}" srcOrd="8" destOrd="0" presId="urn:microsoft.com/office/officeart/2005/8/layout/lProcess2"/>
    <dgm:cxn modelId="{4F250000-EAE0-6E4C-9749-AEDF4FD179E8}" type="presParOf" srcId="{EF822C89-CDCB-A644-8090-6F60ADCF5928}" destId="{78BB8622-A98F-3A44-86CA-EB8D50A61D33}" srcOrd="1" destOrd="0" presId="urn:microsoft.com/office/officeart/2005/8/layout/lProcess2"/>
    <dgm:cxn modelId="{D9BCBDDD-0953-AC41-8F4A-56935A9C455F}" type="presParOf" srcId="{EF822C89-CDCB-A644-8090-6F60ADCF5928}" destId="{08BD2D74-D645-9A40-9B52-59CAD137FBF5}" srcOrd="2" destOrd="0" presId="urn:microsoft.com/office/officeart/2005/8/layout/lProcess2"/>
    <dgm:cxn modelId="{CE51A2FC-CB93-1846-8A7E-D02B0510A021}" type="presParOf" srcId="{08BD2D74-D645-9A40-9B52-59CAD137FBF5}" destId="{B678EA7B-5418-4A4C-9244-284903CE392D}" srcOrd="0" destOrd="0" presId="urn:microsoft.com/office/officeart/2005/8/layout/lProcess2"/>
    <dgm:cxn modelId="{1D9077E2-3524-DD4C-B1B5-7C16E0AB88AB}" type="presParOf" srcId="{08BD2D74-D645-9A40-9B52-59CAD137FBF5}" destId="{71D18560-ADB4-714F-B1CC-91B40663B5A0}" srcOrd="1" destOrd="0" presId="urn:microsoft.com/office/officeart/2005/8/layout/lProcess2"/>
    <dgm:cxn modelId="{8E1DBEAC-B0EE-0B43-A0BF-61C55E0DC9AD}" type="presParOf" srcId="{08BD2D74-D645-9A40-9B52-59CAD137FBF5}" destId="{B9344BA4-DF0C-A542-AFD4-E5427E26FB9A}" srcOrd="2" destOrd="0" presId="urn:microsoft.com/office/officeart/2005/8/layout/lProcess2"/>
    <dgm:cxn modelId="{384AC278-6997-7B49-94FD-8225B653DB74}" type="presParOf" srcId="{B9344BA4-DF0C-A542-AFD4-E5427E26FB9A}" destId="{D8B81EDD-4EF1-A843-8DD4-6D201BAC3635}" srcOrd="0" destOrd="0" presId="urn:microsoft.com/office/officeart/2005/8/layout/lProcess2"/>
    <dgm:cxn modelId="{171C3A46-4F44-DB4C-A15F-F22A9E4A7A20}" type="presParOf" srcId="{D8B81EDD-4EF1-A843-8DD4-6D201BAC3635}" destId="{817719C4-425D-D24C-90E5-D3FC082075F5}" srcOrd="0" destOrd="0" presId="urn:microsoft.com/office/officeart/2005/8/layout/lProcess2"/>
    <dgm:cxn modelId="{FBFB76CB-E8D5-4A42-8D29-41F26DB27AEC}" type="presParOf" srcId="{D8B81EDD-4EF1-A843-8DD4-6D201BAC3635}" destId="{0DDF0B56-45CA-CE4C-8C45-643879BD35F1}" srcOrd="1" destOrd="0" presId="urn:microsoft.com/office/officeart/2005/8/layout/lProcess2"/>
    <dgm:cxn modelId="{DB06678A-D911-D247-8274-B623C6385CA4}" type="presParOf" srcId="{D8B81EDD-4EF1-A843-8DD4-6D201BAC3635}" destId="{F06BF40B-B7FC-594F-A8D7-0A03812F7B0B}" srcOrd="2" destOrd="0" presId="urn:microsoft.com/office/officeart/2005/8/layout/lProcess2"/>
    <dgm:cxn modelId="{61EF259B-654D-664A-932E-8D7222645D94}" type="presParOf" srcId="{D8B81EDD-4EF1-A843-8DD4-6D201BAC3635}" destId="{7614BE6B-D563-EA48-9587-01F5B644BCAD}" srcOrd="3" destOrd="0" presId="urn:microsoft.com/office/officeart/2005/8/layout/lProcess2"/>
    <dgm:cxn modelId="{58649676-493E-FA42-8AD9-8C198E349DA3}" type="presParOf" srcId="{D8B81EDD-4EF1-A843-8DD4-6D201BAC3635}" destId="{6D5C2204-070B-3A48-B8E3-C34750D9CD36}" srcOrd="4" destOrd="0" presId="urn:microsoft.com/office/officeart/2005/8/layout/lProcess2"/>
    <dgm:cxn modelId="{9AB8C213-DE1A-1941-89A5-CA8FEF7948F9}" type="presParOf" srcId="{D8B81EDD-4EF1-A843-8DD4-6D201BAC3635}" destId="{26515A6A-9967-564C-9335-4064379CB62A}" srcOrd="5" destOrd="0" presId="urn:microsoft.com/office/officeart/2005/8/layout/lProcess2"/>
    <dgm:cxn modelId="{562D8ED0-70CE-054D-9FFD-B9D863385A82}" type="presParOf" srcId="{D8B81EDD-4EF1-A843-8DD4-6D201BAC3635}" destId="{BB380C79-46F3-1147-A0A7-88F9C5287CD2}" srcOrd="6" destOrd="0" presId="urn:microsoft.com/office/officeart/2005/8/layout/lProcess2"/>
    <dgm:cxn modelId="{3E98A29B-CAE6-3E40-90EA-98E2842EB7B5}" type="presParOf" srcId="{EF822C89-CDCB-A644-8090-6F60ADCF5928}" destId="{3271AF9D-6878-C849-AFF9-3A96C531CF18}" srcOrd="3" destOrd="0" presId="urn:microsoft.com/office/officeart/2005/8/layout/lProcess2"/>
    <dgm:cxn modelId="{28B2D946-366E-C648-8D4A-80EFD1A15D68}" type="presParOf" srcId="{EF822C89-CDCB-A644-8090-6F60ADCF5928}" destId="{AE07AF10-4B87-9A49-908A-55241908E009}" srcOrd="4" destOrd="0" presId="urn:microsoft.com/office/officeart/2005/8/layout/lProcess2"/>
    <dgm:cxn modelId="{C7C7EDF3-351E-FB49-8E44-8AD519909543}" type="presParOf" srcId="{AE07AF10-4B87-9A49-908A-55241908E009}" destId="{C957D6EF-69E1-FF43-8AE8-2E9DCF877DC7}" srcOrd="0" destOrd="0" presId="urn:microsoft.com/office/officeart/2005/8/layout/lProcess2"/>
    <dgm:cxn modelId="{AD6F7A7D-482E-CB42-988B-B378A55325D9}" type="presParOf" srcId="{AE07AF10-4B87-9A49-908A-55241908E009}" destId="{53A610A2-C722-D54D-83B4-05487BAE9E71}" srcOrd="1" destOrd="0" presId="urn:microsoft.com/office/officeart/2005/8/layout/lProcess2"/>
    <dgm:cxn modelId="{BE4837B5-0BF6-C141-BE79-D58A65AF64A3}" type="presParOf" srcId="{AE07AF10-4B87-9A49-908A-55241908E009}" destId="{267D0E66-B9FB-DA4A-BF7F-04700FD96BD5}" srcOrd="2" destOrd="0" presId="urn:microsoft.com/office/officeart/2005/8/layout/lProcess2"/>
    <dgm:cxn modelId="{4A7217CE-6C24-E947-9338-8A94C59E4E87}" type="presParOf" srcId="{267D0E66-B9FB-DA4A-BF7F-04700FD96BD5}" destId="{3969FF0D-B158-2B41-8A86-CF046136DA21}" srcOrd="0" destOrd="0" presId="urn:microsoft.com/office/officeart/2005/8/layout/lProcess2"/>
    <dgm:cxn modelId="{25B4478B-C830-0046-87F5-3759CB76A58C}" type="presParOf" srcId="{3969FF0D-B158-2B41-8A86-CF046136DA21}" destId="{892BF832-202B-4D47-8016-9F09773AD673}" srcOrd="0" destOrd="0" presId="urn:microsoft.com/office/officeart/2005/8/layout/lProcess2"/>
    <dgm:cxn modelId="{30035ECC-3E7A-E24D-9B85-0E8EC1BB02D9}" type="presParOf" srcId="{3969FF0D-B158-2B41-8A86-CF046136DA21}" destId="{DD943AE4-FF1A-FD48-A35A-24165FEA60D2}" srcOrd="1" destOrd="0" presId="urn:microsoft.com/office/officeart/2005/8/layout/lProcess2"/>
    <dgm:cxn modelId="{DEECBED9-B1B6-2C4F-91A3-5A8A9D2BC174}" type="presParOf" srcId="{3969FF0D-B158-2B41-8A86-CF046136DA21}" destId="{FA2ACD63-A935-DC47-B3CF-B9E137590F01}" srcOrd="2" destOrd="0" presId="urn:microsoft.com/office/officeart/2005/8/layout/lProcess2"/>
    <dgm:cxn modelId="{FF8A5E8F-B14F-9A49-9D5A-C257B5AF4116}" type="presParOf" srcId="{3969FF0D-B158-2B41-8A86-CF046136DA21}" destId="{63938751-E766-D24B-95F5-8956C4931877}" srcOrd="3" destOrd="0" presId="urn:microsoft.com/office/officeart/2005/8/layout/lProcess2"/>
    <dgm:cxn modelId="{3F3A7A6B-D677-0646-8B27-F490185D7F95}" type="presParOf" srcId="{3969FF0D-B158-2B41-8A86-CF046136DA21}" destId="{1C009935-5BBC-2247-9058-36F5607F5894}" srcOrd="4" destOrd="0" presId="urn:microsoft.com/office/officeart/2005/8/layout/lProcess2"/>
    <dgm:cxn modelId="{184FB3B4-46B4-E048-B1D6-35EC9D326468}" type="presParOf" srcId="{EF822C89-CDCB-A644-8090-6F60ADCF5928}" destId="{8406A23D-2E89-D146-8319-66BC8ADA65E3}" srcOrd="5" destOrd="0" presId="urn:microsoft.com/office/officeart/2005/8/layout/lProcess2"/>
    <dgm:cxn modelId="{6FE91BB4-C1D1-8447-BD8C-2CD21790E1B1}" type="presParOf" srcId="{EF822C89-CDCB-A644-8090-6F60ADCF5928}" destId="{98719F23-8073-CA4A-8EB2-938B377678DB}" srcOrd="6" destOrd="0" presId="urn:microsoft.com/office/officeart/2005/8/layout/lProcess2"/>
    <dgm:cxn modelId="{020D36C3-FBA8-F24F-B904-7B7CBF6E8F94}" type="presParOf" srcId="{98719F23-8073-CA4A-8EB2-938B377678DB}" destId="{E0ACB8FB-D0AB-184F-AE62-CF4D919EB7B8}" srcOrd="0" destOrd="0" presId="urn:microsoft.com/office/officeart/2005/8/layout/lProcess2"/>
    <dgm:cxn modelId="{DFFE7AFC-3C7F-F943-8A5B-0E951BBACABC}" type="presParOf" srcId="{98719F23-8073-CA4A-8EB2-938B377678DB}" destId="{39178490-05B8-B247-87D8-7AAFE5A59F5B}" srcOrd="1" destOrd="0" presId="urn:microsoft.com/office/officeart/2005/8/layout/lProcess2"/>
    <dgm:cxn modelId="{B6C4D2E0-3FB5-9C4D-8BEC-0D0629B4CC28}" type="presParOf" srcId="{98719F23-8073-CA4A-8EB2-938B377678DB}" destId="{3FC06126-EB71-C240-92A4-7465911B3745}" srcOrd="2" destOrd="0" presId="urn:microsoft.com/office/officeart/2005/8/layout/lProcess2"/>
    <dgm:cxn modelId="{D60EC3CD-4343-4740-B54A-BD64B50D29CD}" type="presParOf" srcId="{3FC06126-EB71-C240-92A4-7465911B3745}" destId="{8A1B4190-7B1E-6045-B904-F38A7C7CF9BC}" srcOrd="0" destOrd="0" presId="urn:microsoft.com/office/officeart/2005/8/layout/lProcess2"/>
    <dgm:cxn modelId="{62A47D2E-C025-0647-A6FA-CD91A2C59809}" type="presParOf" srcId="{8A1B4190-7B1E-6045-B904-F38A7C7CF9BC}" destId="{180918C5-5B99-594A-BA07-E1E5C354BB8F}" srcOrd="0" destOrd="0" presId="urn:microsoft.com/office/officeart/2005/8/layout/lProcess2"/>
    <dgm:cxn modelId="{B839FC14-E11D-F44E-B9C7-568775B5620C}" type="presParOf" srcId="{8A1B4190-7B1E-6045-B904-F38A7C7CF9BC}" destId="{904F769F-A9A0-294B-A17B-3616DEA2F6EB}" srcOrd="1" destOrd="0" presId="urn:microsoft.com/office/officeart/2005/8/layout/lProcess2"/>
    <dgm:cxn modelId="{11196E4D-E5C0-EB4D-87A9-911C82E7F974}" type="presParOf" srcId="{8A1B4190-7B1E-6045-B904-F38A7C7CF9BC}" destId="{8A3A8C53-C845-DF4C-AAA2-A694A378C7A4}" srcOrd="2" destOrd="0" presId="urn:microsoft.com/office/officeart/2005/8/layout/lProcess2"/>
    <dgm:cxn modelId="{7EF07033-2E23-3F4F-8BB1-57154811C0B4}" type="presParOf" srcId="{8A1B4190-7B1E-6045-B904-F38A7C7CF9BC}" destId="{38440AC4-44B1-F042-B354-A5ED3F711289}" srcOrd="3" destOrd="0" presId="urn:microsoft.com/office/officeart/2005/8/layout/lProcess2"/>
    <dgm:cxn modelId="{6F93A1CD-0FE4-4545-8EB4-C0B3B4FD572E}" type="presParOf" srcId="{8A1B4190-7B1E-6045-B904-F38A7C7CF9BC}" destId="{04742FA1-B414-7C4C-974C-042C2EC5AE41}" srcOrd="4" destOrd="0" presId="urn:microsoft.com/office/officeart/2005/8/layout/lProcess2"/>
    <dgm:cxn modelId="{1BA585A3-62AC-E743-A376-D8690F0858FE}" type="presParOf" srcId="{8A1B4190-7B1E-6045-B904-F38A7C7CF9BC}" destId="{C2123865-BC9A-5C4F-AF10-F45B5B814E7D}" srcOrd="5" destOrd="0" presId="urn:microsoft.com/office/officeart/2005/8/layout/lProcess2"/>
    <dgm:cxn modelId="{7AB02FCE-3090-0949-BCB4-561890798A40}" type="presParOf" srcId="{8A1B4190-7B1E-6045-B904-F38A7C7CF9BC}" destId="{0519FCB2-0B99-6F44-A138-36F2A15CFD0F}" srcOrd="6" destOrd="0" presId="urn:microsoft.com/office/officeart/2005/8/layout/lProcess2"/>
    <dgm:cxn modelId="{20C80D9E-FA24-4040-9AB8-C342F8D3A3C5}" type="presParOf" srcId="{8A1B4190-7B1E-6045-B904-F38A7C7CF9BC}" destId="{930AD6B5-25C2-4A45-80D7-6CAD0AE89997}" srcOrd="7" destOrd="0" presId="urn:microsoft.com/office/officeart/2005/8/layout/lProcess2"/>
    <dgm:cxn modelId="{63CFABBD-1486-1246-967C-7111702D947A}" type="presParOf" srcId="{8A1B4190-7B1E-6045-B904-F38A7C7CF9BC}" destId="{37AE360A-6965-7C4A-8D4A-DC0247BE1F18}" srcOrd="8" destOrd="0" presId="urn:microsoft.com/office/officeart/2005/8/layout/lProcess2"/>
    <dgm:cxn modelId="{53158924-49F3-8943-BD6B-D5E521DCFC5F}" type="presParOf" srcId="{8A1B4190-7B1E-6045-B904-F38A7C7CF9BC}" destId="{2D552E1C-3700-6B4F-97BA-72AF7EE3061F}" srcOrd="9" destOrd="0" presId="urn:microsoft.com/office/officeart/2005/8/layout/lProcess2"/>
    <dgm:cxn modelId="{B118D892-0304-004A-AD95-041182D94322}" type="presParOf" srcId="{8A1B4190-7B1E-6045-B904-F38A7C7CF9BC}" destId="{0AF9182E-6965-2444-A771-4C89D973A553}" srcOrd="1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02528C2-1F83-4D98-A13D-EAC6D8EBE36D}"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35F842A8-13A3-4F9F-9F75-06B5C8EACC50}">
      <dgm:prSet custT="1"/>
      <dgm:spPr/>
      <dgm:t>
        <a:bodyPr/>
        <a:lstStyle/>
        <a:p>
          <a:pPr>
            <a:lnSpc>
              <a:spcPct val="100000"/>
            </a:lnSpc>
            <a:defRPr b="1"/>
          </a:pPr>
          <a:r>
            <a:rPr lang="en-US" sz="3600" b="1" dirty="0"/>
            <a:t>SMS Implementation Phases </a:t>
          </a:r>
          <a:r>
            <a:rPr lang="en-US" sz="3600" dirty="0"/>
            <a:t>Activities </a:t>
          </a:r>
        </a:p>
        <a:p>
          <a:pPr>
            <a:lnSpc>
              <a:spcPct val="100000"/>
            </a:lnSpc>
            <a:defRPr b="1"/>
          </a:pPr>
          <a:endParaRPr lang="en-US" sz="3200" dirty="0"/>
        </a:p>
        <a:p>
          <a:pPr>
            <a:lnSpc>
              <a:spcPct val="100000"/>
            </a:lnSpc>
            <a:defRPr b="1"/>
          </a:pPr>
          <a:r>
            <a:rPr lang="en-US" sz="3200" dirty="0"/>
            <a:t>Phase I</a:t>
          </a:r>
        </a:p>
      </dgm:t>
    </dgm:pt>
    <dgm:pt modelId="{109B808A-0712-422A-8D7E-DC7494A5F4AB}" type="parTrans" cxnId="{3F879C4B-E090-4270-A2DD-78CCCF60C883}">
      <dgm:prSet/>
      <dgm:spPr/>
      <dgm:t>
        <a:bodyPr/>
        <a:lstStyle/>
        <a:p>
          <a:endParaRPr lang="en-US"/>
        </a:p>
      </dgm:t>
    </dgm:pt>
    <dgm:pt modelId="{9B30A83E-70CA-4DC4-9A0F-6095C20485D6}" type="sibTrans" cxnId="{3F879C4B-E090-4270-A2DD-78CCCF60C883}">
      <dgm:prSet/>
      <dgm:spPr/>
      <dgm:t>
        <a:bodyPr/>
        <a:lstStyle/>
        <a:p>
          <a:endParaRPr lang="en-US"/>
        </a:p>
      </dgm:t>
    </dgm:pt>
    <dgm:pt modelId="{FAF405C5-A350-4CC1-BFDD-A2D0181B7417}">
      <dgm:prSet/>
      <dgm:spPr/>
      <dgm:t>
        <a:bodyPr tIns="0" anchor="ctr" anchorCtr="0"/>
        <a:lstStyle/>
        <a:p>
          <a:pPr>
            <a:lnSpc>
              <a:spcPct val="100000"/>
            </a:lnSpc>
            <a:defRPr b="1"/>
          </a:pPr>
          <a:endParaRPr lang="en-US"/>
        </a:p>
      </dgm:t>
    </dgm:pt>
    <dgm:pt modelId="{FBAF0B09-6E0F-40CC-B75C-1D34905BC9A8}" type="sibTrans" cxnId="{A292DD30-1A4F-46AC-AB30-931249CBF3BB}">
      <dgm:prSet/>
      <dgm:spPr/>
      <dgm:t>
        <a:bodyPr/>
        <a:lstStyle/>
        <a:p>
          <a:endParaRPr lang="en-US"/>
        </a:p>
      </dgm:t>
    </dgm:pt>
    <dgm:pt modelId="{692D11BA-AE30-4E57-AE87-60B921A741B8}" type="parTrans" cxnId="{A292DD30-1A4F-46AC-AB30-931249CBF3BB}">
      <dgm:prSet/>
      <dgm:spPr/>
      <dgm:t>
        <a:bodyPr/>
        <a:lstStyle/>
        <a:p>
          <a:endParaRPr lang="en-US"/>
        </a:p>
      </dgm:t>
    </dgm:pt>
    <dgm:pt modelId="{AFE63457-7157-4536-A30A-D6D7E82B30C0}">
      <dgm:prSet custT="1"/>
      <dgm:spPr/>
      <dgm:t>
        <a:bodyPr tIns="0" anchor="t" anchorCtr="0"/>
        <a:lstStyle/>
        <a:p>
          <a:pPr>
            <a:lnSpc>
              <a:spcPct val="100000"/>
            </a:lnSpc>
            <a:spcAft>
              <a:spcPts val="0"/>
            </a:spcAft>
            <a:buFont typeface="Arial" panose="020B0604020202020204" pitchFamily="34" charset="0"/>
            <a:buNone/>
          </a:pPr>
          <a:r>
            <a:rPr lang="en-US" sz="2400" dirty="0"/>
            <a:t>Establish the SMS implementation team</a:t>
          </a:r>
        </a:p>
      </dgm:t>
    </dgm:pt>
    <dgm:pt modelId="{EB1A71D7-A0FD-4238-91E4-3450A4CD3737}" type="sibTrans" cxnId="{17ABFAD8-CFBF-4409-B97F-46B3E8BD7FF0}">
      <dgm:prSet/>
      <dgm:spPr/>
      <dgm:t>
        <a:bodyPr/>
        <a:lstStyle/>
        <a:p>
          <a:endParaRPr lang="en-US"/>
        </a:p>
      </dgm:t>
    </dgm:pt>
    <dgm:pt modelId="{14B3A105-F0E0-4B22-ADEF-F9B68D23E7F3}" type="parTrans" cxnId="{17ABFAD8-CFBF-4409-B97F-46B3E8BD7FF0}">
      <dgm:prSet/>
      <dgm:spPr/>
      <dgm:t>
        <a:bodyPr/>
        <a:lstStyle/>
        <a:p>
          <a:endParaRPr lang="en-US"/>
        </a:p>
      </dgm:t>
    </dgm:pt>
    <dgm:pt modelId="{A748CE3C-4BA0-BC44-BF72-6CAF076C5AB8}">
      <dgm:prSet custT="1"/>
      <dgm:spPr/>
      <dgm:t>
        <a:bodyPr tIns="0" anchor="t" anchorCtr="0"/>
        <a:lstStyle/>
        <a:p>
          <a:pPr>
            <a:lnSpc>
              <a:spcPct val="100000"/>
            </a:lnSpc>
            <a:spcAft>
              <a:spcPts val="0"/>
            </a:spcAft>
            <a:buFont typeface="Arial" panose="020B0604020202020204" pitchFamily="34" charset="0"/>
            <a:buNone/>
          </a:pPr>
          <a:endParaRPr lang="en-US" sz="800" dirty="0"/>
        </a:p>
        <a:p>
          <a:pPr>
            <a:lnSpc>
              <a:spcPct val="100000"/>
            </a:lnSpc>
            <a:spcAft>
              <a:spcPts val="0"/>
            </a:spcAft>
            <a:buFont typeface="Arial" panose="020B0604020202020204" pitchFamily="34" charset="0"/>
            <a:buNone/>
          </a:pPr>
          <a:r>
            <a:rPr lang="en-US" sz="2400" dirty="0"/>
            <a:t>Identify the SMS accountable executive  </a:t>
          </a:r>
        </a:p>
      </dgm:t>
    </dgm:pt>
    <dgm:pt modelId="{3D49F71D-3CC7-AA43-90DB-1A87957A14D0}" type="sibTrans" cxnId="{3991F989-06AC-E448-881E-E7F5DBF9FBC7}">
      <dgm:prSet/>
      <dgm:spPr/>
      <dgm:t>
        <a:bodyPr/>
        <a:lstStyle/>
        <a:p>
          <a:endParaRPr lang="en-US"/>
        </a:p>
      </dgm:t>
    </dgm:pt>
    <dgm:pt modelId="{5EFC6EA6-E786-D448-A55B-165324574CD6}" type="parTrans" cxnId="{3991F989-06AC-E448-881E-E7F5DBF9FBC7}">
      <dgm:prSet/>
      <dgm:spPr/>
      <dgm:t>
        <a:bodyPr/>
        <a:lstStyle/>
        <a:p>
          <a:endParaRPr lang="en-US"/>
        </a:p>
      </dgm:t>
    </dgm:pt>
    <dgm:pt modelId="{C096C6C9-8818-4BD6-94E1-0825F3319507}">
      <dgm:prSet custT="1"/>
      <dgm:spPr/>
      <dgm:t>
        <a:bodyPr tIns="0" anchor="t" anchorCtr="0"/>
        <a:lstStyle/>
        <a:p>
          <a:pPr>
            <a:lnSpc>
              <a:spcPct val="100000"/>
            </a:lnSpc>
            <a:spcAft>
              <a:spcPts val="0"/>
            </a:spcAft>
            <a:buFont typeface="Arial" panose="020B0604020202020204" pitchFamily="34" charset="0"/>
            <a:buNone/>
          </a:pPr>
          <a:endParaRPr lang="en-US" sz="800" dirty="0"/>
        </a:p>
        <a:p>
          <a:pPr>
            <a:lnSpc>
              <a:spcPct val="100000"/>
            </a:lnSpc>
            <a:spcAft>
              <a:spcPts val="0"/>
            </a:spcAft>
            <a:buFont typeface="Arial" panose="020B0604020202020204" pitchFamily="34" charset="0"/>
            <a:buNone/>
          </a:pPr>
          <a:r>
            <a:rPr lang="en-US" sz="2400" dirty="0"/>
            <a:t>Define the scope of the SMS </a:t>
          </a:r>
        </a:p>
      </dgm:t>
    </dgm:pt>
    <dgm:pt modelId="{0F070256-AC9D-4B43-87A2-0B1ECD848FF7}" type="sibTrans" cxnId="{1F2128D9-6342-4116-BA75-B5C3CFC5F5CA}">
      <dgm:prSet/>
      <dgm:spPr/>
      <dgm:t>
        <a:bodyPr/>
        <a:lstStyle/>
        <a:p>
          <a:endParaRPr lang="en-US"/>
        </a:p>
      </dgm:t>
    </dgm:pt>
    <dgm:pt modelId="{4D43FA26-561B-4CAD-B11C-221FD63ECF71}" type="parTrans" cxnId="{1F2128D9-6342-4116-BA75-B5C3CFC5F5CA}">
      <dgm:prSet/>
      <dgm:spPr/>
      <dgm:t>
        <a:bodyPr/>
        <a:lstStyle/>
        <a:p>
          <a:endParaRPr lang="en-US"/>
        </a:p>
      </dgm:t>
    </dgm:pt>
    <dgm:pt modelId="{C3ED96E8-E286-4319-80E0-9EC8D51DBFAF}">
      <dgm:prSet custT="1"/>
      <dgm:spPr/>
      <dgm:t>
        <a:bodyPr tIns="0" anchor="t" anchorCtr="0"/>
        <a:lstStyle/>
        <a:p>
          <a:pPr>
            <a:lnSpc>
              <a:spcPct val="100000"/>
            </a:lnSpc>
            <a:spcAft>
              <a:spcPts val="0"/>
            </a:spcAft>
            <a:buFont typeface="Arial" panose="020B0604020202020204" pitchFamily="34" charset="0"/>
            <a:buNone/>
          </a:pPr>
          <a:endParaRPr lang="en-US" sz="800" dirty="0"/>
        </a:p>
        <a:p>
          <a:pPr>
            <a:lnSpc>
              <a:spcPct val="100000"/>
            </a:lnSpc>
            <a:spcAft>
              <a:spcPts val="0"/>
            </a:spcAft>
            <a:buFont typeface="Arial" panose="020B0604020202020204" pitchFamily="34" charset="0"/>
            <a:buNone/>
          </a:pPr>
          <a:r>
            <a:rPr lang="en-US" sz="2400" dirty="0"/>
            <a:t>Perform an analysis to understand how the existing safety processes compare to SMS requirements </a:t>
          </a:r>
        </a:p>
      </dgm:t>
    </dgm:pt>
    <dgm:pt modelId="{E9E22D36-F842-4EBC-A6BE-6E35C4C9FD36}" type="sibTrans" cxnId="{6020D6EF-FBDC-46F4-8B19-1C1FF2B570E3}">
      <dgm:prSet/>
      <dgm:spPr/>
      <dgm:t>
        <a:bodyPr/>
        <a:lstStyle/>
        <a:p>
          <a:endParaRPr lang="en-US"/>
        </a:p>
      </dgm:t>
    </dgm:pt>
    <dgm:pt modelId="{95CF4981-F5FE-424F-BEAB-4DAA83507F5F}" type="parTrans" cxnId="{6020D6EF-FBDC-46F4-8B19-1C1FF2B570E3}">
      <dgm:prSet/>
      <dgm:spPr/>
      <dgm:t>
        <a:bodyPr/>
        <a:lstStyle/>
        <a:p>
          <a:endParaRPr lang="en-US"/>
        </a:p>
      </dgm:t>
    </dgm:pt>
    <dgm:pt modelId="{AC35E660-4FC2-4F41-ACB3-FCFFE36AF8EF}">
      <dgm:prSet custT="1"/>
      <dgm:spPr/>
      <dgm:t>
        <a:bodyPr tIns="0" anchor="t" anchorCtr="0"/>
        <a:lstStyle/>
        <a:p>
          <a:pPr>
            <a:lnSpc>
              <a:spcPct val="100000"/>
            </a:lnSpc>
            <a:spcAft>
              <a:spcPts val="0"/>
            </a:spcAft>
            <a:buFont typeface="Arial" panose="020B0604020202020204" pitchFamily="34" charset="0"/>
            <a:buNone/>
          </a:pPr>
          <a:endParaRPr lang="en-US" sz="800" dirty="0"/>
        </a:p>
        <a:p>
          <a:pPr>
            <a:lnSpc>
              <a:spcPct val="100000"/>
            </a:lnSpc>
            <a:spcAft>
              <a:spcPts val="0"/>
            </a:spcAft>
            <a:buFont typeface="Arial" panose="020B0604020202020204" pitchFamily="34" charset="0"/>
            <a:buNone/>
          </a:pPr>
          <a:r>
            <a:rPr lang="en-US" sz="2400" dirty="0"/>
            <a:t>Develop an SMS Implementation Plan </a:t>
          </a:r>
        </a:p>
      </dgm:t>
    </dgm:pt>
    <dgm:pt modelId="{8AB337D1-7AD2-474A-8A71-E3040B7977D8}" type="sibTrans" cxnId="{0026C031-E93B-4A39-BED3-59A1543B9E49}">
      <dgm:prSet/>
      <dgm:spPr/>
      <dgm:t>
        <a:bodyPr/>
        <a:lstStyle/>
        <a:p>
          <a:endParaRPr lang="en-US"/>
        </a:p>
      </dgm:t>
    </dgm:pt>
    <dgm:pt modelId="{A9258B60-22FA-413C-9AB9-B6939B7B8099}" type="parTrans" cxnId="{0026C031-E93B-4A39-BED3-59A1543B9E49}">
      <dgm:prSet/>
      <dgm:spPr/>
      <dgm:t>
        <a:bodyPr/>
        <a:lstStyle/>
        <a:p>
          <a:endParaRPr lang="en-US"/>
        </a:p>
      </dgm:t>
    </dgm:pt>
    <dgm:pt modelId="{0FD7F691-AAB5-48ED-B9E2-E145F3A109FD}">
      <dgm:prSet custT="1"/>
      <dgm:spPr/>
      <dgm:t>
        <a:bodyPr tIns="0" anchor="t" anchorCtr="0"/>
        <a:lstStyle/>
        <a:p>
          <a:pPr>
            <a:lnSpc>
              <a:spcPct val="100000"/>
            </a:lnSpc>
            <a:spcAft>
              <a:spcPts val="0"/>
            </a:spcAft>
            <a:buFont typeface="Arial" panose="020B0604020202020204" pitchFamily="34" charset="0"/>
            <a:buNone/>
          </a:pPr>
          <a:endParaRPr lang="en-US" sz="800" dirty="0"/>
        </a:p>
        <a:p>
          <a:pPr>
            <a:lnSpc>
              <a:spcPct val="100000"/>
            </a:lnSpc>
            <a:spcAft>
              <a:spcPts val="0"/>
            </a:spcAft>
            <a:buFont typeface="Arial" panose="020B0604020202020204" pitchFamily="34" charset="0"/>
            <a:buNone/>
          </a:pPr>
          <a:r>
            <a:rPr lang="en-US" sz="2400" dirty="0"/>
            <a:t>Establish a key person responsible for administration and maintenance of the SMS </a:t>
          </a:r>
        </a:p>
      </dgm:t>
    </dgm:pt>
    <dgm:pt modelId="{FC8DDBFF-6F7E-42A6-8E02-73E56A392B7F}" type="sibTrans" cxnId="{0C98D9A7-A586-47C4-AA28-F805BBEBB05F}">
      <dgm:prSet/>
      <dgm:spPr/>
      <dgm:t>
        <a:bodyPr/>
        <a:lstStyle/>
        <a:p>
          <a:endParaRPr lang="en-US"/>
        </a:p>
      </dgm:t>
    </dgm:pt>
    <dgm:pt modelId="{83F7E0CE-EE5B-4229-8A3A-D6F66AE15C90}" type="parTrans" cxnId="{0C98D9A7-A586-47C4-AA28-F805BBEBB05F}">
      <dgm:prSet/>
      <dgm:spPr/>
      <dgm:t>
        <a:bodyPr/>
        <a:lstStyle/>
        <a:p>
          <a:endParaRPr lang="en-US"/>
        </a:p>
      </dgm:t>
    </dgm:pt>
    <dgm:pt modelId="{4D0A1107-C844-4A83-B9B7-F67A40D900AA}">
      <dgm:prSet custT="1"/>
      <dgm:spPr/>
      <dgm:t>
        <a:bodyPr tIns="0" anchor="t" anchorCtr="0"/>
        <a:lstStyle/>
        <a:p>
          <a:pPr>
            <a:lnSpc>
              <a:spcPct val="100000"/>
            </a:lnSpc>
            <a:spcAft>
              <a:spcPts val="0"/>
            </a:spcAft>
            <a:buFont typeface="Arial" panose="020B0604020202020204" pitchFamily="34" charset="0"/>
            <a:buNone/>
          </a:pPr>
          <a:endParaRPr lang="en-US" sz="800" dirty="0"/>
        </a:p>
        <a:p>
          <a:pPr>
            <a:lnSpc>
              <a:spcPct val="100000"/>
            </a:lnSpc>
            <a:spcAft>
              <a:spcPts val="0"/>
            </a:spcAft>
            <a:buFont typeface="Arial" panose="020B0604020202020204" pitchFamily="34" charset="0"/>
            <a:buNone/>
          </a:pPr>
          <a:r>
            <a:rPr lang="en-US" sz="2400" dirty="0"/>
            <a:t>Establish SMS training program for personnel </a:t>
          </a:r>
        </a:p>
      </dgm:t>
    </dgm:pt>
    <dgm:pt modelId="{BA9BF4C7-F6DB-4FAC-816C-0BB9C1586385}" type="sibTrans" cxnId="{D2C71824-1E29-4AEB-B267-0E4F0A625A98}">
      <dgm:prSet/>
      <dgm:spPr/>
      <dgm:t>
        <a:bodyPr/>
        <a:lstStyle/>
        <a:p>
          <a:endParaRPr lang="en-US"/>
        </a:p>
      </dgm:t>
    </dgm:pt>
    <dgm:pt modelId="{229C58AA-B3A5-42D4-B142-EA26B2945FF1}" type="parTrans" cxnId="{D2C71824-1E29-4AEB-B267-0E4F0A625A98}">
      <dgm:prSet/>
      <dgm:spPr/>
      <dgm:t>
        <a:bodyPr/>
        <a:lstStyle/>
        <a:p>
          <a:endParaRPr lang="en-US"/>
        </a:p>
      </dgm:t>
    </dgm:pt>
    <dgm:pt modelId="{3C3A67BE-3FA2-423D-8316-7C6ECA585765}">
      <dgm:prSet custT="1"/>
      <dgm:spPr/>
      <dgm:t>
        <a:bodyPr tIns="0" anchor="t" anchorCtr="0"/>
        <a:lstStyle/>
        <a:p>
          <a:pPr>
            <a:lnSpc>
              <a:spcPct val="100000"/>
            </a:lnSpc>
            <a:spcAft>
              <a:spcPts val="0"/>
            </a:spcAft>
            <a:buFont typeface="Arial" panose="020B0604020202020204" pitchFamily="34" charset="0"/>
            <a:buNone/>
          </a:pPr>
          <a:r>
            <a:rPr lang="en-US" sz="2400" dirty="0"/>
            <a:t>Initiate SMS communication channels </a:t>
          </a:r>
        </a:p>
      </dgm:t>
    </dgm:pt>
    <dgm:pt modelId="{9E40135B-0FE7-41F9-8C26-5F5B4C7476B0}" type="sibTrans" cxnId="{DECE2E78-A50A-45F0-99F5-D50808F53A10}">
      <dgm:prSet/>
      <dgm:spPr/>
      <dgm:t>
        <a:bodyPr/>
        <a:lstStyle/>
        <a:p>
          <a:endParaRPr lang="en-US"/>
        </a:p>
      </dgm:t>
    </dgm:pt>
    <dgm:pt modelId="{B48A7463-BD2E-447E-80E6-A9FF499EDD4B}" type="parTrans" cxnId="{DECE2E78-A50A-45F0-99F5-D50808F53A10}">
      <dgm:prSet/>
      <dgm:spPr/>
      <dgm:t>
        <a:bodyPr/>
        <a:lstStyle/>
        <a:p>
          <a:endParaRPr lang="en-US"/>
        </a:p>
      </dgm:t>
    </dgm:pt>
    <dgm:pt modelId="{40E934F7-9637-40F5-9863-C653F896FED1}" type="pres">
      <dgm:prSet presAssocID="{502528C2-1F83-4D98-A13D-EAC6D8EBE36D}" presName="root" presStyleCnt="0">
        <dgm:presLayoutVars>
          <dgm:dir/>
          <dgm:resizeHandles val="exact"/>
        </dgm:presLayoutVars>
      </dgm:prSet>
      <dgm:spPr/>
    </dgm:pt>
    <dgm:pt modelId="{7FD4B3E0-8DB0-4DC2-8AE2-197DCD19EE5F}" type="pres">
      <dgm:prSet presAssocID="{35F842A8-13A3-4F9F-9F75-06B5C8EACC50}" presName="compNode" presStyleCnt="0"/>
      <dgm:spPr/>
    </dgm:pt>
    <dgm:pt modelId="{B99A64F1-7984-41C9-9EFE-8B267B75E6A2}" type="pres">
      <dgm:prSet presAssocID="{35F842A8-13A3-4F9F-9F75-06B5C8EACC50}" presName="iconRect" presStyleLbl="node1" presStyleIdx="0" presStyleCnt="2" custLinFactNeighborX="10518" custLinFactNeighborY="572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eacher outline"/>
        </a:ext>
      </dgm:extLst>
    </dgm:pt>
    <dgm:pt modelId="{3582765A-40D2-4AC7-B0E0-5AFF6DF44FCC}" type="pres">
      <dgm:prSet presAssocID="{35F842A8-13A3-4F9F-9F75-06B5C8EACC50}" presName="iconSpace" presStyleCnt="0"/>
      <dgm:spPr/>
    </dgm:pt>
    <dgm:pt modelId="{396F28D7-4AA5-4BA6-8C32-137A2EEB5FBF}" type="pres">
      <dgm:prSet presAssocID="{35F842A8-13A3-4F9F-9F75-06B5C8EACC50}" presName="parTx" presStyleLbl="revTx" presStyleIdx="0" presStyleCnt="4">
        <dgm:presLayoutVars>
          <dgm:chMax val="0"/>
          <dgm:chPref val="0"/>
        </dgm:presLayoutVars>
      </dgm:prSet>
      <dgm:spPr/>
    </dgm:pt>
    <dgm:pt modelId="{F355A9AF-B95D-49EC-A68B-4E3AF80A0FD3}" type="pres">
      <dgm:prSet presAssocID="{35F842A8-13A3-4F9F-9F75-06B5C8EACC50}" presName="txSpace" presStyleCnt="0"/>
      <dgm:spPr/>
    </dgm:pt>
    <dgm:pt modelId="{618DF6D6-D231-4753-B11E-BDF449451B60}" type="pres">
      <dgm:prSet presAssocID="{35F842A8-13A3-4F9F-9F75-06B5C8EACC50}" presName="desTx" presStyleLbl="revTx" presStyleIdx="1" presStyleCnt="4">
        <dgm:presLayoutVars/>
      </dgm:prSet>
      <dgm:spPr/>
    </dgm:pt>
    <dgm:pt modelId="{E05D0C6D-A6FA-4BC2-9D0C-49EF935AC1A9}" type="pres">
      <dgm:prSet presAssocID="{9B30A83E-70CA-4DC4-9A0F-6095C20485D6}" presName="sibTrans" presStyleCnt="0"/>
      <dgm:spPr/>
    </dgm:pt>
    <dgm:pt modelId="{6C5BEE38-0301-43A6-8023-878AD499CDC0}" type="pres">
      <dgm:prSet presAssocID="{FAF405C5-A350-4CC1-BFDD-A2D0181B7417}" presName="compNode" presStyleCnt="0"/>
      <dgm:spPr/>
    </dgm:pt>
    <dgm:pt modelId="{ABE7E077-DC4E-4662-AC34-6B8EE0BA1FCA}" type="pres">
      <dgm:prSet presAssocID="{FAF405C5-A350-4CC1-BFDD-A2D0181B7417}" presName="iconRect" presStyleLbl="node1" presStyleIdx="1" presStyleCnt="2" custLinFactX="-100000" custLinFactNeighborX="-182926" custLinFactNeighborY="6287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5FE50CA-50F3-4794-9797-E99BF41ACCC2}" type="pres">
      <dgm:prSet presAssocID="{FAF405C5-A350-4CC1-BFDD-A2D0181B7417}" presName="iconSpace" presStyleCnt="0"/>
      <dgm:spPr/>
    </dgm:pt>
    <dgm:pt modelId="{A21A5B5D-FE11-4101-8201-21E1E91C88BE}" type="pres">
      <dgm:prSet presAssocID="{FAF405C5-A350-4CC1-BFDD-A2D0181B7417}" presName="parTx" presStyleLbl="revTx" presStyleIdx="2" presStyleCnt="4">
        <dgm:presLayoutVars>
          <dgm:chMax val="0"/>
          <dgm:chPref val="0"/>
        </dgm:presLayoutVars>
      </dgm:prSet>
      <dgm:spPr/>
    </dgm:pt>
    <dgm:pt modelId="{8609D1FD-C048-45B8-A946-3A3CC710853F}" type="pres">
      <dgm:prSet presAssocID="{FAF405C5-A350-4CC1-BFDD-A2D0181B7417}" presName="txSpace" presStyleCnt="0"/>
      <dgm:spPr/>
    </dgm:pt>
    <dgm:pt modelId="{52FEF8E3-D543-40FC-AB0F-6A8801F038E2}" type="pres">
      <dgm:prSet presAssocID="{FAF405C5-A350-4CC1-BFDD-A2D0181B7417}" presName="desTx" presStyleLbl="revTx" presStyleIdx="3" presStyleCnt="4" custScaleX="150723" custScaleY="435148" custLinFactY="-24418" custLinFactNeighborX="-789" custLinFactNeighborY="-100000">
        <dgm:presLayoutVars/>
      </dgm:prSet>
      <dgm:spPr/>
    </dgm:pt>
  </dgm:ptLst>
  <dgm:cxnLst>
    <dgm:cxn modelId="{C6C95C04-75CE-C84B-A420-71046A1B126B}" type="presOf" srcId="{AC35E660-4FC2-4F41-ACB3-FCFFE36AF8EF}" destId="{52FEF8E3-D543-40FC-AB0F-6A8801F038E2}" srcOrd="0" destOrd="4" presId="urn:microsoft.com/office/officeart/2018/2/layout/IconLabelDescriptionList"/>
    <dgm:cxn modelId="{D2C71824-1E29-4AEB-B267-0E4F0A625A98}" srcId="{FAF405C5-A350-4CC1-BFDD-A2D0181B7417}" destId="{4D0A1107-C844-4A83-B9B7-F67A40D900AA}" srcOrd="6" destOrd="0" parTransId="{229C58AA-B3A5-42D4-B142-EA26B2945FF1}" sibTransId="{BA9BF4C7-F6DB-4FAC-816C-0BB9C1586385}"/>
    <dgm:cxn modelId="{A292DD30-1A4F-46AC-AB30-931249CBF3BB}" srcId="{502528C2-1F83-4D98-A13D-EAC6D8EBE36D}" destId="{FAF405C5-A350-4CC1-BFDD-A2D0181B7417}" srcOrd="1" destOrd="0" parTransId="{692D11BA-AE30-4E57-AE87-60B921A741B8}" sibTransId="{FBAF0B09-6E0F-40CC-B75C-1D34905BC9A8}"/>
    <dgm:cxn modelId="{0026C031-E93B-4A39-BED3-59A1543B9E49}" srcId="{FAF405C5-A350-4CC1-BFDD-A2D0181B7417}" destId="{AC35E660-4FC2-4F41-ACB3-FCFFE36AF8EF}" srcOrd="4" destOrd="0" parTransId="{A9258B60-22FA-413C-9AB9-B6939B7B8099}" sibTransId="{8AB337D1-7AD2-474A-8A71-E3040B7977D8}"/>
    <dgm:cxn modelId="{3F879C4B-E090-4270-A2DD-78CCCF60C883}" srcId="{502528C2-1F83-4D98-A13D-EAC6D8EBE36D}" destId="{35F842A8-13A3-4F9F-9F75-06B5C8EACC50}" srcOrd="0" destOrd="0" parTransId="{109B808A-0712-422A-8D7E-DC7494A5F4AB}" sibTransId="{9B30A83E-70CA-4DC4-9A0F-6095C20485D6}"/>
    <dgm:cxn modelId="{F6B18D4E-C356-7349-A977-FF82F1F3D194}" type="presOf" srcId="{C096C6C9-8818-4BD6-94E1-0825F3319507}" destId="{52FEF8E3-D543-40FC-AB0F-6A8801F038E2}" srcOrd="0" destOrd="2" presId="urn:microsoft.com/office/officeart/2018/2/layout/IconLabelDescriptionList"/>
    <dgm:cxn modelId="{85E9B759-F63C-FC4B-96DE-B1C936AF581D}" type="presOf" srcId="{35F842A8-13A3-4F9F-9F75-06B5C8EACC50}" destId="{396F28D7-4AA5-4BA6-8C32-137A2EEB5FBF}" srcOrd="0" destOrd="0" presId="urn:microsoft.com/office/officeart/2018/2/layout/IconLabelDescriptionList"/>
    <dgm:cxn modelId="{0FEF6F63-A55C-F242-AEFE-3011EF8AB72B}" type="presOf" srcId="{AFE63457-7157-4536-A30A-D6D7E82B30C0}" destId="{52FEF8E3-D543-40FC-AB0F-6A8801F038E2}" srcOrd="0" destOrd="0" presId="urn:microsoft.com/office/officeart/2018/2/layout/IconLabelDescriptionList"/>
    <dgm:cxn modelId="{DECE2E78-A50A-45F0-99F5-D50808F53A10}" srcId="{FAF405C5-A350-4CC1-BFDD-A2D0181B7417}" destId="{3C3A67BE-3FA2-423D-8316-7C6ECA585765}" srcOrd="7" destOrd="0" parTransId="{B48A7463-BD2E-447E-80E6-A9FF499EDD4B}" sibTransId="{9E40135B-0FE7-41F9-8C26-5F5B4C7476B0}"/>
    <dgm:cxn modelId="{23C16678-F562-0F4F-B3D2-11BABBA15964}" type="presOf" srcId="{4D0A1107-C844-4A83-B9B7-F67A40D900AA}" destId="{52FEF8E3-D543-40FC-AB0F-6A8801F038E2}" srcOrd="0" destOrd="6" presId="urn:microsoft.com/office/officeart/2018/2/layout/IconLabelDescriptionList"/>
    <dgm:cxn modelId="{3991F989-06AC-E448-881E-E7F5DBF9FBC7}" srcId="{FAF405C5-A350-4CC1-BFDD-A2D0181B7417}" destId="{A748CE3C-4BA0-BC44-BF72-6CAF076C5AB8}" srcOrd="1" destOrd="0" parTransId="{5EFC6EA6-E786-D448-A55B-165324574CD6}" sibTransId="{3D49F71D-3CC7-AA43-90DB-1A87957A14D0}"/>
    <dgm:cxn modelId="{3E4BF194-82DB-1449-B47B-069833E8BBD1}" type="presOf" srcId="{C3ED96E8-E286-4319-80E0-9EC8D51DBFAF}" destId="{52FEF8E3-D543-40FC-AB0F-6A8801F038E2}" srcOrd="0" destOrd="3" presId="urn:microsoft.com/office/officeart/2018/2/layout/IconLabelDescriptionList"/>
    <dgm:cxn modelId="{08ED8C9C-0F39-FE45-A13A-9FB60E35D4F5}" type="presOf" srcId="{502528C2-1F83-4D98-A13D-EAC6D8EBE36D}" destId="{40E934F7-9637-40F5-9863-C653F896FED1}" srcOrd="0" destOrd="0" presId="urn:microsoft.com/office/officeart/2018/2/layout/IconLabelDescriptionList"/>
    <dgm:cxn modelId="{03D422A6-4DA1-BE4C-AF3F-EEE633BD7960}" type="presOf" srcId="{0FD7F691-AAB5-48ED-B9E2-E145F3A109FD}" destId="{52FEF8E3-D543-40FC-AB0F-6A8801F038E2}" srcOrd="0" destOrd="5" presId="urn:microsoft.com/office/officeart/2018/2/layout/IconLabelDescriptionList"/>
    <dgm:cxn modelId="{0C98D9A7-A586-47C4-AA28-F805BBEBB05F}" srcId="{FAF405C5-A350-4CC1-BFDD-A2D0181B7417}" destId="{0FD7F691-AAB5-48ED-B9E2-E145F3A109FD}" srcOrd="5" destOrd="0" parTransId="{83F7E0CE-EE5B-4229-8A3A-D6F66AE15C90}" sibTransId="{FC8DDBFF-6F7E-42A6-8E02-73E56A392B7F}"/>
    <dgm:cxn modelId="{F5734DCE-3702-EB48-98C5-A71E3D170D41}" type="presOf" srcId="{3C3A67BE-3FA2-423D-8316-7C6ECA585765}" destId="{52FEF8E3-D543-40FC-AB0F-6A8801F038E2}" srcOrd="0" destOrd="7" presId="urn:microsoft.com/office/officeart/2018/2/layout/IconLabelDescriptionList"/>
    <dgm:cxn modelId="{17ABFAD8-CFBF-4409-B97F-46B3E8BD7FF0}" srcId="{FAF405C5-A350-4CC1-BFDD-A2D0181B7417}" destId="{AFE63457-7157-4536-A30A-D6D7E82B30C0}" srcOrd="0" destOrd="0" parTransId="{14B3A105-F0E0-4B22-ADEF-F9B68D23E7F3}" sibTransId="{EB1A71D7-A0FD-4238-91E4-3450A4CD3737}"/>
    <dgm:cxn modelId="{1F2128D9-6342-4116-BA75-B5C3CFC5F5CA}" srcId="{FAF405C5-A350-4CC1-BFDD-A2D0181B7417}" destId="{C096C6C9-8818-4BD6-94E1-0825F3319507}" srcOrd="2" destOrd="0" parTransId="{4D43FA26-561B-4CAD-B11C-221FD63ECF71}" sibTransId="{0F070256-AC9D-4B43-87A2-0B1ECD848FF7}"/>
    <dgm:cxn modelId="{938699EA-163C-4E44-BCD9-78B248C70F05}" type="presOf" srcId="{A748CE3C-4BA0-BC44-BF72-6CAF076C5AB8}" destId="{52FEF8E3-D543-40FC-AB0F-6A8801F038E2}" srcOrd="0" destOrd="1" presId="urn:microsoft.com/office/officeart/2018/2/layout/IconLabelDescriptionList"/>
    <dgm:cxn modelId="{6020D6EF-FBDC-46F4-8B19-1C1FF2B570E3}" srcId="{FAF405C5-A350-4CC1-BFDD-A2D0181B7417}" destId="{C3ED96E8-E286-4319-80E0-9EC8D51DBFAF}" srcOrd="3" destOrd="0" parTransId="{95CF4981-F5FE-424F-BEAB-4DAA83507F5F}" sibTransId="{E9E22D36-F842-4EBC-A6BE-6E35C4C9FD36}"/>
    <dgm:cxn modelId="{DECC7CF2-0375-3D41-A829-77C21C824B86}" type="presOf" srcId="{FAF405C5-A350-4CC1-BFDD-A2D0181B7417}" destId="{A21A5B5D-FE11-4101-8201-21E1E91C88BE}" srcOrd="0" destOrd="0" presId="urn:microsoft.com/office/officeart/2018/2/layout/IconLabelDescriptionList"/>
    <dgm:cxn modelId="{6051772E-89A2-5345-9DEE-E1676E765452}" type="presParOf" srcId="{40E934F7-9637-40F5-9863-C653F896FED1}" destId="{7FD4B3E0-8DB0-4DC2-8AE2-197DCD19EE5F}" srcOrd="0" destOrd="0" presId="urn:microsoft.com/office/officeart/2018/2/layout/IconLabelDescriptionList"/>
    <dgm:cxn modelId="{C8FDF4A7-F241-864D-BCDA-1200DDDF93BC}" type="presParOf" srcId="{7FD4B3E0-8DB0-4DC2-8AE2-197DCD19EE5F}" destId="{B99A64F1-7984-41C9-9EFE-8B267B75E6A2}" srcOrd="0" destOrd="0" presId="urn:microsoft.com/office/officeart/2018/2/layout/IconLabelDescriptionList"/>
    <dgm:cxn modelId="{E6C6A5C1-D443-E743-B60C-1507A3505CB3}" type="presParOf" srcId="{7FD4B3E0-8DB0-4DC2-8AE2-197DCD19EE5F}" destId="{3582765A-40D2-4AC7-B0E0-5AFF6DF44FCC}" srcOrd="1" destOrd="0" presId="urn:microsoft.com/office/officeart/2018/2/layout/IconLabelDescriptionList"/>
    <dgm:cxn modelId="{BA524F19-DE14-D44D-AC70-0667BA3339DC}" type="presParOf" srcId="{7FD4B3E0-8DB0-4DC2-8AE2-197DCD19EE5F}" destId="{396F28D7-4AA5-4BA6-8C32-137A2EEB5FBF}" srcOrd="2" destOrd="0" presId="urn:microsoft.com/office/officeart/2018/2/layout/IconLabelDescriptionList"/>
    <dgm:cxn modelId="{8B2042D4-CFA0-BA47-B43A-E2B895242C65}" type="presParOf" srcId="{7FD4B3E0-8DB0-4DC2-8AE2-197DCD19EE5F}" destId="{F355A9AF-B95D-49EC-A68B-4E3AF80A0FD3}" srcOrd="3" destOrd="0" presId="urn:microsoft.com/office/officeart/2018/2/layout/IconLabelDescriptionList"/>
    <dgm:cxn modelId="{A46097FC-B658-4B45-8B50-2F9032D9E7B5}" type="presParOf" srcId="{7FD4B3E0-8DB0-4DC2-8AE2-197DCD19EE5F}" destId="{618DF6D6-D231-4753-B11E-BDF449451B60}" srcOrd="4" destOrd="0" presId="urn:microsoft.com/office/officeart/2018/2/layout/IconLabelDescriptionList"/>
    <dgm:cxn modelId="{AA04ACDD-8E40-0A4F-A5D4-B064A123B90F}" type="presParOf" srcId="{40E934F7-9637-40F5-9863-C653F896FED1}" destId="{E05D0C6D-A6FA-4BC2-9D0C-49EF935AC1A9}" srcOrd="1" destOrd="0" presId="urn:microsoft.com/office/officeart/2018/2/layout/IconLabelDescriptionList"/>
    <dgm:cxn modelId="{C0556425-EC96-CB40-9748-D7B740E524B7}" type="presParOf" srcId="{40E934F7-9637-40F5-9863-C653F896FED1}" destId="{6C5BEE38-0301-43A6-8023-878AD499CDC0}" srcOrd="2" destOrd="0" presId="urn:microsoft.com/office/officeart/2018/2/layout/IconLabelDescriptionList"/>
    <dgm:cxn modelId="{A44A70C5-36E3-054C-BC3D-997ABFE28A0E}" type="presParOf" srcId="{6C5BEE38-0301-43A6-8023-878AD499CDC0}" destId="{ABE7E077-DC4E-4662-AC34-6B8EE0BA1FCA}" srcOrd="0" destOrd="0" presId="urn:microsoft.com/office/officeart/2018/2/layout/IconLabelDescriptionList"/>
    <dgm:cxn modelId="{333DD448-2623-2748-8D10-3AC2933AD256}" type="presParOf" srcId="{6C5BEE38-0301-43A6-8023-878AD499CDC0}" destId="{D5FE50CA-50F3-4794-9797-E99BF41ACCC2}" srcOrd="1" destOrd="0" presId="urn:microsoft.com/office/officeart/2018/2/layout/IconLabelDescriptionList"/>
    <dgm:cxn modelId="{2753886F-2CDE-D040-BD09-3D84C094D6A7}" type="presParOf" srcId="{6C5BEE38-0301-43A6-8023-878AD499CDC0}" destId="{A21A5B5D-FE11-4101-8201-21E1E91C88BE}" srcOrd="2" destOrd="0" presId="urn:microsoft.com/office/officeart/2018/2/layout/IconLabelDescriptionList"/>
    <dgm:cxn modelId="{44886542-7D73-C74D-97C5-3046D5847011}" type="presParOf" srcId="{6C5BEE38-0301-43A6-8023-878AD499CDC0}" destId="{8609D1FD-C048-45B8-A946-3A3CC710853F}" srcOrd="3" destOrd="0" presId="urn:microsoft.com/office/officeart/2018/2/layout/IconLabelDescriptionList"/>
    <dgm:cxn modelId="{E382F217-37D1-0645-AD0B-788C02F8A3D7}" type="presParOf" srcId="{6C5BEE38-0301-43A6-8023-878AD499CDC0}" destId="{52FEF8E3-D543-40FC-AB0F-6A8801F038E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02528C2-1F83-4D98-A13D-EAC6D8EBE36D}"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35F842A8-13A3-4F9F-9F75-06B5C8EACC50}">
      <dgm:prSet custT="1"/>
      <dgm:spPr/>
      <dgm:t>
        <a:bodyPr/>
        <a:lstStyle/>
        <a:p>
          <a:pPr>
            <a:lnSpc>
              <a:spcPct val="100000"/>
            </a:lnSpc>
            <a:defRPr b="1"/>
          </a:pPr>
          <a:r>
            <a:rPr lang="en-US" sz="3600" b="1" dirty="0"/>
            <a:t>SMS Implementation Phases </a:t>
          </a:r>
          <a:r>
            <a:rPr lang="en-US" sz="3600" dirty="0"/>
            <a:t>Activities </a:t>
          </a:r>
        </a:p>
        <a:p>
          <a:pPr>
            <a:lnSpc>
              <a:spcPct val="100000"/>
            </a:lnSpc>
            <a:defRPr b="1"/>
          </a:pPr>
          <a:endParaRPr lang="en-US" sz="3200" dirty="0"/>
        </a:p>
        <a:p>
          <a:pPr>
            <a:lnSpc>
              <a:spcPct val="100000"/>
            </a:lnSpc>
            <a:defRPr b="1"/>
          </a:pPr>
          <a:r>
            <a:rPr lang="en-US" sz="3200" dirty="0"/>
            <a:t>Phase II</a:t>
          </a:r>
        </a:p>
      </dgm:t>
    </dgm:pt>
    <dgm:pt modelId="{109B808A-0712-422A-8D7E-DC7494A5F4AB}" type="parTrans" cxnId="{3F879C4B-E090-4270-A2DD-78CCCF60C883}">
      <dgm:prSet/>
      <dgm:spPr/>
      <dgm:t>
        <a:bodyPr/>
        <a:lstStyle/>
        <a:p>
          <a:endParaRPr lang="en-US"/>
        </a:p>
      </dgm:t>
    </dgm:pt>
    <dgm:pt modelId="{9B30A83E-70CA-4DC4-9A0F-6095C20485D6}" type="sibTrans" cxnId="{3F879C4B-E090-4270-A2DD-78CCCF60C883}">
      <dgm:prSet/>
      <dgm:spPr/>
      <dgm:t>
        <a:bodyPr/>
        <a:lstStyle/>
        <a:p>
          <a:endParaRPr lang="en-US"/>
        </a:p>
      </dgm:t>
    </dgm:pt>
    <dgm:pt modelId="{FAF405C5-A350-4CC1-BFDD-A2D0181B7417}">
      <dgm:prSet/>
      <dgm:spPr/>
      <dgm:t>
        <a:bodyPr tIns="0" anchor="ctr" anchorCtr="0"/>
        <a:lstStyle/>
        <a:p>
          <a:pPr>
            <a:lnSpc>
              <a:spcPct val="100000"/>
            </a:lnSpc>
            <a:defRPr b="1"/>
          </a:pPr>
          <a:endParaRPr lang="en-US"/>
        </a:p>
      </dgm:t>
    </dgm:pt>
    <dgm:pt modelId="{FBAF0B09-6E0F-40CC-B75C-1D34905BC9A8}" type="sibTrans" cxnId="{A292DD30-1A4F-46AC-AB30-931249CBF3BB}">
      <dgm:prSet/>
      <dgm:spPr/>
      <dgm:t>
        <a:bodyPr/>
        <a:lstStyle/>
        <a:p>
          <a:endParaRPr lang="en-US"/>
        </a:p>
      </dgm:t>
    </dgm:pt>
    <dgm:pt modelId="{692D11BA-AE30-4E57-AE87-60B921A741B8}" type="parTrans" cxnId="{A292DD30-1A4F-46AC-AB30-931249CBF3BB}">
      <dgm:prSet/>
      <dgm:spPr/>
      <dgm:t>
        <a:bodyPr/>
        <a:lstStyle/>
        <a:p>
          <a:endParaRPr lang="en-US"/>
        </a:p>
      </dgm:t>
    </dgm:pt>
    <dgm:pt modelId="{AFE63457-7157-4536-A30A-D6D7E82B30C0}">
      <dgm:prSet custT="1"/>
      <dgm:spPr/>
      <dgm:t>
        <a:bodyPr tIns="0" anchor="t" anchorCtr="0"/>
        <a:lstStyle/>
        <a:p>
          <a:pPr>
            <a:lnSpc>
              <a:spcPct val="100000"/>
            </a:lnSpc>
            <a:spcAft>
              <a:spcPts val="0"/>
            </a:spcAft>
          </a:pPr>
          <a:r>
            <a:rPr lang="en-US" sz="2800" dirty="0"/>
            <a:t>Establish safety policy and objectives </a:t>
          </a:r>
        </a:p>
      </dgm:t>
    </dgm:pt>
    <dgm:pt modelId="{EB1A71D7-A0FD-4238-91E4-3450A4CD3737}" type="sibTrans" cxnId="{17ABFAD8-CFBF-4409-B97F-46B3E8BD7FF0}">
      <dgm:prSet/>
      <dgm:spPr/>
      <dgm:t>
        <a:bodyPr/>
        <a:lstStyle/>
        <a:p>
          <a:endParaRPr lang="en-US"/>
        </a:p>
      </dgm:t>
    </dgm:pt>
    <dgm:pt modelId="{14B3A105-F0E0-4B22-ADEF-F9B68D23E7F3}" type="parTrans" cxnId="{17ABFAD8-CFBF-4409-B97F-46B3E8BD7FF0}">
      <dgm:prSet/>
      <dgm:spPr/>
      <dgm:t>
        <a:bodyPr/>
        <a:lstStyle/>
        <a:p>
          <a:endParaRPr lang="en-US"/>
        </a:p>
      </dgm:t>
    </dgm:pt>
    <dgm:pt modelId="{C2D11373-EC2E-4F42-9B01-6F859E1ED6B7}">
      <dgm:prSet custT="1"/>
      <dgm:spPr/>
      <dgm:t>
        <a:bodyPr/>
        <a:lstStyle/>
        <a:p>
          <a:pPr>
            <a:lnSpc>
              <a:spcPct val="100000"/>
            </a:lnSpc>
            <a:spcAft>
              <a:spcPts val="0"/>
            </a:spcAft>
          </a:pPr>
          <a:endParaRPr lang="en-US" sz="2800" dirty="0"/>
        </a:p>
        <a:p>
          <a:pPr>
            <a:lnSpc>
              <a:spcPct val="100000"/>
            </a:lnSpc>
            <a:spcAft>
              <a:spcPts val="0"/>
            </a:spcAft>
          </a:pPr>
          <a:r>
            <a:rPr lang="en-US" sz="2800" dirty="0"/>
            <a:t>Define safety management responsibilities and accountabilities within the organization</a:t>
          </a:r>
        </a:p>
      </dgm:t>
    </dgm:pt>
    <dgm:pt modelId="{4E2A0899-271D-B94E-8135-E5F98049F622}" type="parTrans" cxnId="{D52513A3-1669-E040-8338-5A1E63517A36}">
      <dgm:prSet/>
      <dgm:spPr/>
      <dgm:t>
        <a:bodyPr/>
        <a:lstStyle/>
        <a:p>
          <a:endParaRPr lang="en-US"/>
        </a:p>
      </dgm:t>
    </dgm:pt>
    <dgm:pt modelId="{861F8FBC-C1B5-E140-B5AB-71AB3B2AEE63}" type="sibTrans" cxnId="{D52513A3-1669-E040-8338-5A1E63517A36}">
      <dgm:prSet/>
      <dgm:spPr/>
      <dgm:t>
        <a:bodyPr/>
        <a:lstStyle/>
        <a:p>
          <a:endParaRPr lang="en-US"/>
        </a:p>
      </dgm:t>
    </dgm:pt>
    <dgm:pt modelId="{94ABC21F-CBBC-354A-9FAE-197CD71154DA}">
      <dgm:prSet custT="1"/>
      <dgm:spPr/>
      <dgm:t>
        <a:bodyPr/>
        <a:lstStyle/>
        <a:p>
          <a:pPr>
            <a:lnSpc>
              <a:spcPct val="100000"/>
            </a:lnSpc>
            <a:spcAft>
              <a:spcPts val="0"/>
            </a:spcAft>
          </a:pPr>
          <a:endParaRPr lang="en-US" sz="2800" dirty="0"/>
        </a:p>
        <a:p>
          <a:pPr>
            <a:lnSpc>
              <a:spcPct val="100000"/>
            </a:lnSpc>
            <a:spcAft>
              <a:spcPts val="0"/>
            </a:spcAft>
          </a:pPr>
          <a:r>
            <a:rPr lang="en-US" sz="2800" dirty="0"/>
            <a:t>Establish SMS coordination committee </a:t>
          </a:r>
        </a:p>
      </dgm:t>
    </dgm:pt>
    <dgm:pt modelId="{A2F63302-ECC3-7A48-B491-D8D39D72B410}" type="parTrans" cxnId="{118AE027-D0A5-6645-BCAD-997DECE3D14C}">
      <dgm:prSet/>
      <dgm:spPr/>
      <dgm:t>
        <a:bodyPr/>
        <a:lstStyle/>
        <a:p>
          <a:endParaRPr lang="en-US"/>
        </a:p>
      </dgm:t>
    </dgm:pt>
    <dgm:pt modelId="{B6DAE5AB-AC77-C54A-8A90-E4912F0CE1A6}" type="sibTrans" cxnId="{118AE027-D0A5-6645-BCAD-997DECE3D14C}">
      <dgm:prSet/>
      <dgm:spPr/>
      <dgm:t>
        <a:bodyPr/>
        <a:lstStyle/>
        <a:p>
          <a:endParaRPr lang="en-US"/>
        </a:p>
      </dgm:t>
    </dgm:pt>
    <dgm:pt modelId="{C5866CED-FBF6-154F-AFDE-741124AACE1F}">
      <dgm:prSet custT="1"/>
      <dgm:spPr/>
      <dgm:t>
        <a:bodyPr/>
        <a:lstStyle/>
        <a:p>
          <a:pPr>
            <a:lnSpc>
              <a:spcPct val="100000"/>
            </a:lnSpc>
            <a:spcAft>
              <a:spcPts val="0"/>
            </a:spcAft>
          </a:pPr>
          <a:endParaRPr lang="en-US" sz="2800" dirty="0"/>
        </a:p>
        <a:p>
          <a:pPr>
            <a:lnSpc>
              <a:spcPct val="100000"/>
            </a:lnSpc>
            <a:spcAft>
              <a:spcPts val="0"/>
            </a:spcAft>
          </a:pPr>
          <a:r>
            <a:rPr lang="en-US" sz="2800" dirty="0"/>
            <a:t>Establish emergency response plan </a:t>
          </a:r>
        </a:p>
      </dgm:t>
    </dgm:pt>
    <dgm:pt modelId="{79B854B7-B841-3844-9706-78E5FA0559E6}" type="parTrans" cxnId="{1D592824-AD05-3F4D-9B1B-B35150B3ABAE}">
      <dgm:prSet/>
      <dgm:spPr/>
      <dgm:t>
        <a:bodyPr/>
        <a:lstStyle/>
        <a:p>
          <a:endParaRPr lang="en-US"/>
        </a:p>
      </dgm:t>
    </dgm:pt>
    <dgm:pt modelId="{0634B4EF-FCC4-434B-83F8-C19BC0DA1E59}" type="sibTrans" cxnId="{1D592824-AD05-3F4D-9B1B-B35150B3ABAE}">
      <dgm:prSet/>
      <dgm:spPr/>
      <dgm:t>
        <a:bodyPr/>
        <a:lstStyle/>
        <a:p>
          <a:endParaRPr lang="en-US"/>
        </a:p>
      </dgm:t>
    </dgm:pt>
    <dgm:pt modelId="{9FF7B147-97B4-0F44-80C7-F8E9D85ECBF4}">
      <dgm:prSet custT="1"/>
      <dgm:spPr/>
      <dgm:t>
        <a:bodyPr/>
        <a:lstStyle/>
        <a:p>
          <a:pPr>
            <a:lnSpc>
              <a:spcPct val="100000"/>
            </a:lnSpc>
            <a:spcAft>
              <a:spcPts val="0"/>
            </a:spcAft>
          </a:pPr>
          <a:endParaRPr lang="en-US" sz="2800" dirty="0"/>
        </a:p>
        <a:p>
          <a:pPr>
            <a:lnSpc>
              <a:spcPct val="100000"/>
            </a:lnSpc>
            <a:spcAft>
              <a:spcPts val="0"/>
            </a:spcAft>
          </a:pPr>
          <a:r>
            <a:rPr lang="en-US" sz="2800" dirty="0"/>
            <a:t>Initiate progressive development of SMS documentation </a:t>
          </a:r>
        </a:p>
      </dgm:t>
    </dgm:pt>
    <dgm:pt modelId="{18DFA6FA-F99B-B447-BEEE-D010B3518803}" type="parTrans" cxnId="{F41398CD-24C0-B542-9216-521506F644DC}">
      <dgm:prSet/>
      <dgm:spPr/>
      <dgm:t>
        <a:bodyPr/>
        <a:lstStyle/>
        <a:p>
          <a:endParaRPr lang="en-US"/>
        </a:p>
      </dgm:t>
    </dgm:pt>
    <dgm:pt modelId="{7D8F970C-DB54-124A-B535-08F78006594C}" type="sibTrans" cxnId="{F41398CD-24C0-B542-9216-521506F644DC}">
      <dgm:prSet/>
      <dgm:spPr/>
      <dgm:t>
        <a:bodyPr/>
        <a:lstStyle/>
        <a:p>
          <a:endParaRPr lang="en-US"/>
        </a:p>
      </dgm:t>
    </dgm:pt>
    <dgm:pt modelId="{40E934F7-9637-40F5-9863-C653F896FED1}" type="pres">
      <dgm:prSet presAssocID="{502528C2-1F83-4D98-A13D-EAC6D8EBE36D}" presName="root" presStyleCnt="0">
        <dgm:presLayoutVars>
          <dgm:dir/>
          <dgm:resizeHandles val="exact"/>
        </dgm:presLayoutVars>
      </dgm:prSet>
      <dgm:spPr/>
    </dgm:pt>
    <dgm:pt modelId="{7FD4B3E0-8DB0-4DC2-8AE2-197DCD19EE5F}" type="pres">
      <dgm:prSet presAssocID="{35F842A8-13A3-4F9F-9F75-06B5C8EACC50}" presName="compNode" presStyleCnt="0"/>
      <dgm:spPr/>
    </dgm:pt>
    <dgm:pt modelId="{B99A64F1-7984-41C9-9EFE-8B267B75E6A2}" type="pres">
      <dgm:prSet presAssocID="{35F842A8-13A3-4F9F-9F75-06B5C8EACC50}" presName="iconRect" presStyleLbl="node1" presStyleIdx="0" presStyleCnt="2" custLinFactNeighborX="10518" custLinFactNeighborY="572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eacher outline"/>
        </a:ext>
      </dgm:extLst>
    </dgm:pt>
    <dgm:pt modelId="{3582765A-40D2-4AC7-B0E0-5AFF6DF44FCC}" type="pres">
      <dgm:prSet presAssocID="{35F842A8-13A3-4F9F-9F75-06B5C8EACC50}" presName="iconSpace" presStyleCnt="0"/>
      <dgm:spPr/>
    </dgm:pt>
    <dgm:pt modelId="{396F28D7-4AA5-4BA6-8C32-137A2EEB5FBF}" type="pres">
      <dgm:prSet presAssocID="{35F842A8-13A3-4F9F-9F75-06B5C8EACC50}" presName="parTx" presStyleLbl="revTx" presStyleIdx="0" presStyleCnt="4">
        <dgm:presLayoutVars>
          <dgm:chMax val="0"/>
          <dgm:chPref val="0"/>
        </dgm:presLayoutVars>
      </dgm:prSet>
      <dgm:spPr/>
    </dgm:pt>
    <dgm:pt modelId="{F355A9AF-B95D-49EC-A68B-4E3AF80A0FD3}" type="pres">
      <dgm:prSet presAssocID="{35F842A8-13A3-4F9F-9F75-06B5C8EACC50}" presName="txSpace" presStyleCnt="0"/>
      <dgm:spPr/>
    </dgm:pt>
    <dgm:pt modelId="{618DF6D6-D231-4753-B11E-BDF449451B60}" type="pres">
      <dgm:prSet presAssocID="{35F842A8-13A3-4F9F-9F75-06B5C8EACC50}" presName="desTx" presStyleLbl="revTx" presStyleIdx="1" presStyleCnt="4">
        <dgm:presLayoutVars/>
      </dgm:prSet>
      <dgm:spPr/>
    </dgm:pt>
    <dgm:pt modelId="{E05D0C6D-A6FA-4BC2-9D0C-49EF935AC1A9}" type="pres">
      <dgm:prSet presAssocID="{9B30A83E-70CA-4DC4-9A0F-6095C20485D6}" presName="sibTrans" presStyleCnt="0"/>
      <dgm:spPr/>
    </dgm:pt>
    <dgm:pt modelId="{6C5BEE38-0301-43A6-8023-878AD499CDC0}" type="pres">
      <dgm:prSet presAssocID="{FAF405C5-A350-4CC1-BFDD-A2D0181B7417}" presName="compNode" presStyleCnt="0"/>
      <dgm:spPr/>
    </dgm:pt>
    <dgm:pt modelId="{ABE7E077-DC4E-4662-AC34-6B8EE0BA1FCA}" type="pres">
      <dgm:prSet presAssocID="{FAF405C5-A350-4CC1-BFDD-A2D0181B7417}" presName="iconRect" presStyleLbl="node1" presStyleIdx="1" presStyleCnt="2" custLinFactX="-100000" custLinFactNeighborX="-182926" custLinFactNeighborY="6287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5FE50CA-50F3-4794-9797-E99BF41ACCC2}" type="pres">
      <dgm:prSet presAssocID="{FAF405C5-A350-4CC1-BFDD-A2D0181B7417}" presName="iconSpace" presStyleCnt="0"/>
      <dgm:spPr/>
    </dgm:pt>
    <dgm:pt modelId="{A21A5B5D-FE11-4101-8201-21E1E91C88BE}" type="pres">
      <dgm:prSet presAssocID="{FAF405C5-A350-4CC1-BFDD-A2D0181B7417}" presName="parTx" presStyleLbl="revTx" presStyleIdx="2" presStyleCnt="4">
        <dgm:presLayoutVars>
          <dgm:chMax val="0"/>
          <dgm:chPref val="0"/>
        </dgm:presLayoutVars>
      </dgm:prSet>
      <dgm:spPr/>
    </dgm:pt>
    <dgm:pt modelId="{8609D1FD-C048-45B8-A946-3A3CC710853F}" type="pres">
      <dgm:prSet presAssocID="{FAF405C5-A350-4CC1-BFDD-A2D0181B7417}" presName="txSpace" presStyleCnt="0"/>
      <dgm:spPr/>
    </dgm:pt>
    <dgm:pt modelId="{52FEF8E3-D543-40FC-AB0F-6A8801F038E2}" type="pres">
      <dgm:prSet presAssocID="{FAF405C5-A350-4CC1-BFDD-A2D0181B7417}" presName="desTx" presStyleLbl="revTx" presStyleIdx="3" presStyleCnt="4" custScaleX="150723" custScaleY="488614" custLinFactY="-24418" custLinFactNeighborX="-789" custLinFactNeighborY="-100000">
        <dgm:presLayoutVars/>
      </dgm:prSet>
      <dgm:spPr/>
    </dgm:pt>
  </dgm:ptLst>
  <dgm:cxnLst>
    <dgm:cxn modelId="{FB202E18-2826-2940-A88F-7AB6F9015628}" type="presOf" srcId="{C2D11373-EC2E-4F42-9B01-6F859E1ED6B7}" destId="{52FEF8E3-D543-40FC-AB0F-6A8801F038E2}" srcOrd="0" destOrd="1" presId="urn:microsoft.com/office/officeart/2018/2/layout/IconLabelDescriptionList"/>
    <dgm:cxn modelId="{1D592824-AD05-3F4D-9B1B-B35150B3ABAE}" srcId="{FAF405C5-A350-4CC1-BFDD-A2D0181B7417}" destId="{C5866CED-FBF6-154F-AFDE-741124AACE1F}" srcOrd="3" destOrd="0" parTransId="{79B854B7-B841-3844-9706-78E5FA0559E6}" sibTransId="{0634B4EF-FCC4-434B-83F8-C19BC0DA1E59}"/>
    <dgm:cxn modelId="{118AE027-D0A5-6645-BCAD-997DECE3D14C}" srcId="{FAF405C5-A350-4CC1-BFDD-A2D0181B7417}" destId="{94ABC21F-CBBC-354A-9FAE-197CD71154DA}" srcOrd="2" destOrd="0" parTransId="{A2F63302-ECC3-7A48-B491-D8D39D72B410}" sibTransId="{B6DAE5AB-AC77-C54A-8A90-E4912F0CE1A6}"/>
    <dgm:cxn modelId="{A292DD30-1A4F-46AC-AB30-931249CBF3BB}" srcId="{502528C2-1F83-4D98-A13D-EAC6D8EBE36D}" destId="{FAF405C5-A350-4CC1-BFDD-A2D0181B7417}" srcOrd="1" destOrd="0" parTransId="{692D11BA-AE30-4E57-AE87-60B921A741B8}" sibTransId="{FBAF0B09-6E0F-40CC-B75C-1D34905BC9A8}"/>
    <dgm:cxn modelId="{3F879C4B-E090-4270-A2DD-78CCCF60C883}" srcId="{502528C2-1F83-4D98-A13D-EAC6D8EBE36D}" destId="{35F842A8-13A3-4F9F-9F75-06B5C8EACC50}" srcOrd="0" destOrd="0" parTransId="{109B808A-0712-422A-8D7E-DC7494A5F4AB}" sibTransId="{9B30A83E-70CA-4DC4-9A0F-6095C20485D6}"/>
    <dgm:cxn modelId="{89F33656-3856-F340-9E83-1BB1E7254EED}" type="presOf" srcId="{94ABC21F-CBBC-354A-9FAE-197CD71154DA}" destId="{52FEF8E3-D543-40FC-AB0F-6A8801F038E2}" srcOrd="0" destOrd="2" presId="urn:microsoft.com/office/officeart/2018/2/layout/IconLabelDescriptionList"/>
    <dgm:cxn modelId="{85E9B759-F63C-FC4B-96DE-B1C936AF581D}" type="presOf" srcId="{35F842A8-13A3-4F9F-9F75-06B5C8EACC50}" destId="{396F28D7-4AA5-4BA6-8C32-137A2EEB5FBF}" srcOrd="0" destOrd="0" presId="urn:microsoft.com/office/officeart/2018/2/layout/IconLabelDescriptionList"/>
    <dgm:cxn modelId="{0FEF6F63-A55C-F242-AEFE-3011EF8AB72B}" type="presOf" srcId="{AFE63457-7157-4536-A30A-D6D7E82B30C0}" destId="{52FEF8E3-D543-40FC-AB0F-6A8801F038E2}" srcOrd="0" destOrd="0" presId="urn:microsoft.com/office/officeart/2018/2/layout/IconLabelDescriptionList"/>
    <dgm:cxn modelId="{08ED8C9C-0F39-FE45-A13A-9FB60E35D4F5}" type="presOf" srcId="{502528C2-1F83-4D98-A13D-EAC6D8EBE36D}" destId="{40E934F7-9637-40F5-9863-C653F896FED1}" srcOrd="0" destOrd="0" presId="urn:microsoft.com/office/officeart/2018/2/layout/IconLabelDescriptionList"/>
    <dgm:cxn modelId="{D52513A3-1669-E040-8338-5A1E63517A36}" srcId="{FAF405C5-A350-4CC1-BFDD-A2D0181B7417}" destId="{C2D11373-EC2E-4F42-9B01-6F859E1ED6B7}" srcOrd="1" destOrd="0" parTransId="{4E2A0899-271D-B94E-8135-E5F98049F622}" sibTransId="{861F8FBC-C1B5-E140-B5AB-71AB3B2AEE63}"/>
    <dgm:cxn modelId="{27FE80AD-D865-4342-A4E8-0C39FF80160D}" type="presOf" srcId="{C5866CED-FBF6-154F-AFDE-741124AACE1F}" destId="{52FEF8E3-D543-40FC-AB0F-6A8801F038E2}" srcOrd="0" destOrd="3" presId="urn:microsoft.com/office/officeart/2018/2/layout/IconLabelDescriptionList"/>
    <dgm:cxn modelId="{F41398CD-24C0-B542-9216-521506F644DC}" srcId="{FAF405C5-A350-4CC1-BFDD-A2D0181B7417}" destId="{9FF7B147-97B4-0F44-80C7-F8E9D85ECBF4}" srcOrd="4" destOrd="0" parTransId="{18DFA6FA-F99B-B447-BEEE-D010B3518803}" sibTransId="{7D8F970C-DB54-124A-B535-08F78006594C}"/>
    <dgm:cxn modelId="{17ABFAD8-CFBF-4409-B97F-46B3E8BD7FF0}" srcId="{FAF405C5-A350-4CC1-BFDD-A2D0181B7417}" destId="{AFE63457-7157-4536-A30A-D6D7E82B30C0}" srcOrd="0" destOrd="0" parTransId="{14B3A105-F0E0-4B22-ADEF-F9B68D23E7F3}" sibTransId="{EB1A71D7-A0FD-4238-91E4-3450A4CD3737}"/>
    <dgm:cxn modelId="{3F71C3EE-4150-EA41-8F8B-1D0E82A445AE}" type="presOf" srcId="{9FF7B147-97B4-0F44-80C7-F8E9D85ECBF4}" destId="{52FEF8E3-D543-40FC-AB0F-6A8801F038E2}" srcOrd="0" destOrd="4" presId="urn:microsoft.com/office/officeart/2018/2/layout/IconLabelDescriptionList"/>
    <dgm:cxn modelId="{DECC7CF2-0375-3D41-A829-77C21C824B86}" type="presOf" srcId="{FAF405C5-A350-4CC1-BFDD-A2D0181B7417}" destId="{A21A5B5D-FE11-4101-8201-21E1E91C88BE}" srcOrd="0" destOrd="0" presId="urn:microsoft.com/office/officeart/2018/2/layout/IconLabelDescriptionList"/>
    <dgm:cxn modelId="{6051772E-89A2-5345-9DEE-E1676E765452}" type="presParOf" srcId="{40E934F7-9637-40F5-9863-C653F896FED1}" destId="{7FD4B3E0-8DB0-4DC2-8AE2-197DCD19EE5F}" srcOrd="0" destOrd="0" presId="urn:microsoft.com/office/officeart/2018/2/layout/IconLabelDescriptionList"/>
    <dgm:cxn modelId="{C8FDF4A7-F241-864D-BCDA-1200DDDF93BC}" type="presParOf" srcId="{7FD4B3E0-8DB0-4DC2-8AE2-197DCD19EE5F}" destId="{B99A64F1-7984-41C9-9EFE-8B267B75E6A2}" srcOrd="0" destOrd="0" presId="urn:microsoft.com/office/officeart/2018/2/layout/IconLabelDescriptionList"/>
    <dgm:cxn modelId="{E6C6A5C1-D443-E743-B60C-1507A3505CB3}" type="presParOf" srcId="{7FD4B3E0-8DB0-4DC2-8AE2-197DCD19EE5F}" destId="{3582765A-40D2-4AC7-B0E0-5AFF6DF44FCC}" srcOrd="1" destOrd="0" presId="urn:microsoft.com/office/officeart/2018/2/layout/IconLabelDescriptionList"/>
    <dgm:cxn modelId="{BA524F19-DE14-D44D-AC70-0667BA3339DC}" type="presParOf" srcId="{7FD4B3E0-8DB0-4DC2-8AE2-197DCD19EE5F}" destId="{396F28D7-4AA5-4BA6-8C32-137A2EEB5FBF}" srcOrd="2" destOrd="0" presId="urn:microsoft.com/office/officeart/2018/2/layout/IconLabelDescriptionList"/>
    <dgm:cxn modelId="{8B2042D4-CFA0-BA47-B43A-E2B895242C65}" type="presParOf" srcId="{7FD4B3E0-8DB0-4DC2-8AE2-197DCD19EE5F}" destId="{F355A9AF-B95D-49EC-A68B-4E3AF80A0FD3}" srcOrd="3" destOrd="0" presId="urn:microsoft.com/office/officeart/2018/2/layout/IconLabelDescriptionList"/>
    <dgm:cxn modelId="{A46097FC-B658-4B45-8B50-2F9032D9E7B5}" type="presParOf" srcId="{7FD4B3E0-8DB0-4DC2-8AE2-197DCD19EE5F}" destId="{618DF6D6-D231-4753-B11E-BDF449451B60}" srcOrd="4" destOrd="0" presId="urn:microsoft.com/office/officeart/2018/2/layout/IconLabelDescriptionList"/>
    <dgm:cxn modelId="{AA04ACDD-8E40-0A4F-A5D4-B064A123B90F}" type="presParOf" srcId="{40E934F7-9637-40F5-9863-C653F896FED1}" destId="{E05D0C6D-A6FA-4BC2-9D0C-49EF935AC1A9}" srcOrd="1" destOrd="0" presId="urn:microsoft.com/office/officeart/2018/2/layout/IconLabelDescriptionList"/>
    <dgm:cxn modelId="{C0556425-EC96-CB40-9748-D7B740E524B7}" type="presParOf" srcId="{40E934F7-9637-40F5-9863-C653F896FED1}" destId="{6C5BEE38-0301-43A6-8023-878AD499CDC0}" srcOrd="2" destOrd="0" presId="urn:microsoft.com/office/officeart/2018/2/layout/IconLabelDescriptionList"/>
    <dgm:cxn modelId="{A44A70C5-36E3-054C-BC3D-997ABFE28A0E}" type="presParOf" srcId="{6C5BEE38-0301-43A6-8023-878AD499CDC0}" destId="{ABE7E077-DC4E-4662-AC34-6B8EE0BA1FCA}" srcOrd="0" destOrd="0" presId="urn:microsoft.com/office/officeart/2018/2/layout/IconLabelDescriptionList"/>
    <dgm:cxn modelId="{333DD448-2623-2748-8D10-3AC2933AD256}" type="presParOf" srcId="{6C5BEE38-0301-43A6-8023-878AD499CDC0}" destId="{D5FE50CA-50F3-4794-9797-E99BF41ACCC2}" srcOrd="1" destOrd="0" presId="urn:microsoft.com/office/officeart/2018/2/layout/IconLabelDescriptionList"/>
    <dgm:cxn modelId="{2753886F-2CDE-D040-BD09-3D84C094D6A7}" type="presParOf" srcId="{6C5BEE38-0301-43A6-8023-878AD499CDC0}" destId="{A21A5B5D-FE11-4101-8201-21E1E91C88BE}" srcOrd="2" destOrd="0" presId="urn:microsoft.com/office/officeart/2018/2/layout/IconLabelDescriptionList"/>
    <dgm:cxn modelId="{44886542-7D73-C74D-97C5-3046D5847011}" type="presParOf" srcId="{6C5BEE38-0301-43A6-8023-878AD499CDC0}" destId="{8609D1FD-C048-45B8-A946-3A3CC710853F}" srcOrd="3" destOrd="0" presId="urn:microsoft.com/office/officeart/2018/2/layout/IconLabelDescriptionList"/>
    <dgm:cxn modelId="{E382F217-37D1-0645-AD0B-788C02F8A3D7}" type="presParOf" srcId="{6C5BEE38-0301-43A6-8023-878AD499CDC0}" destId="{52FEF8E3-D543-40FC-AB0F-6A8801F038E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02528C2-1F83-4D98-A13D-EAC6D8EBE36D}"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35F842A8-13A3-4F9F-9F75-06B5C8EACC50}">
      <dgm:prSet custT="1"/>
      <dgm:spPr/>
      <dgm:t>
        <a:bodyPr/>
        <a:lstStyle/>
        <a:p>
          <a:pPr>
            <a:lnSpc>
              <a:spcPct val="100000"/>
            </a:lnSpc>
            <a:defRPr b="1"/>
          </a:pPr>
          <a:r>
            <a:rPr lang="en-US" sz="3600" b="1" dirty="0"/>
            <a:t>SMS Implementation Phases </a:t>
          </a:r>
          <a:r>
            <a:rPr lang="en-US" sz="3600" dirty="0"/>
            <a:t>Activities </a:t>
          </a:r>
        </a:p>
        <a:p>
          <a:pPr>
            <a:lnSpc>
              <a:spcPct val="100000"/>
            </a:lnSpc>
            <a:defRPr b="1"/>
          </a:pPr>
          <a:endParaRPr lang="en-US" sz="3200" dirty="0"/>
        </a:p>
        <a:p>
          <a:pPr>
            <a:lnSpc>
              <a:spcPct val="100000"/>
            </a:lnSpc>
            <a:defRPr b="1"/>
          </a:pPr>
          <a:r>
            <a:rPr lang="en-US" sz="3200" dirty="0"/>
            <a:t>Phase III</a:t>
          </a:r>
        </a:p>
      </dgm:t>
    </dgm:pt>
    <dgm:pt modelId="{109B808A-0712-422A-8D7E-DC7494A5F4AB}" type="parTrans" cxnId="{3F879C4B-E090-4270-A2DD-78CCCF60C883}">
      <dgm:prSet/>
      <dgm:spPr/>
      <dgm:t>
        <a:bodyPr/>
        <a:lstStyle/>
        <a:p>
          <a:endParaRPr lang="en-US"/>
        </a:p>
      </dgm:t>
    </dgm:pt>
    <dgm:pt modelId="{9B30A83E-70CA-4DC4-9A0F-6095C20485D6}" type="sibTrans" cxnId="{3F879C4B-E090-4270-A2DD-78CCCF60C883}">
      <dgm:prSet/>
      <dgm:spPr/>
      <dgm:t>
        <a:bodyPr/>
        <a:lstStyle/>
        <a:p>
          <a:endParaRPr lang="en-US"/>
        </a:p>
      </dgm:t>
    </dgm:pt>
    <dgm:pt modelId="{FAF405C5-A350-4CC1-BFDD-A2D0181B7417}">
      <dgm:prSet/>
      <dgm:spPr/>
      <dgm:t>
        <a:bodyPr tIns="0" anchor="ctr" anchorCtr="0"/>
        <a:lstStyle/>
        <a:p>
          <a:pPr>
            <a:lnSpc>
              <a:spcPct val="100000"/>
            </a:lnSpc>
            <a:defRPr b="1"/>
          </a:pPr>
          <a:endParaRPr lang="en-US"/>
        </a:p>
      </dgm:t>
    </dgm:pt>
    <dgm:pt modelId="{FBAF0B09-6E0F-40CC-B75C-1D34905BC9A8}" type="sibTrans" cxnId="{A292DD30-1A4F-46AC-AB30-931249CBF3BB}">
      <dgm:prSet/>
      <dgm:spPr/>
      <dgm:t>
        <a:bodyPr/>
        <a:lstStyle/>
        <a:p>
          <a:endParaRPr lang="en-US"/>
        </a:p>
      </dgm:t>
    </dgm:pt>
    <dgm:pt modelId="{692D11BA-AE30-4E57-AE87-60B921A741B8}" type="parTrans" cxnId="{A292DD30-1A4F-46AC-AB30-931249CBF3BB}">
      <dgm:prSet/>
      <dgm:spPr/>
      <dgm:t>
        <a:bodyPr/>
        <a:lstStyle/>
        <a:p>
          <a:endParaRPr lang="en-US"/>
        </a:p>
      </dgm:t>
    </dgm:pt>
    <dgm:pt modelId="{AFE63457-7157-4536-A30A-D6D7E82B30C0}">
      <dgm:prSet custT="1"/>
      <dgm:spPr/>
      <dgm:t>
        <a:bodyPr tIns="0" anchor="t" anchorCtr="0"/>
        <a:lstStyle/>
        <a:p>
          <a:pPr>
            <a:lnSpc>
              <a:spcPct val="100000"/>
            </a:lnSpc>
            <a:spcAft>
              <a:spcPts val="0"/>
            </a:spcAft>
          </a:pPr>
          <a:r>
            <a:rPr lang="en-US" sz="2400" dirty="0"/>
            <a:t>Establish voluntary hazards reporting</a:t>
          </a:r>
          <a:endParaRPr lang="en-US" sz="800" dirty="0"/>
        </a:p>
        <a:p>
          <a:pPr>
            <a:lnSpc>
              <a:spcPct val="100000"/>
            </a:lnSpc>
            <a:spcAft>
              <a:spcPts val="0"/>
            </a:spcAft>
          </a:pPr>
          <a:endParaRPr lang="en-US" sz="800" dirty="0"/>
        </a:p>
        <a:p>
          <a:pPr>
            <a:lnSpc>
              <a:spcPct val="100000"/>
            </a:lnSpc>
            <a:spcAft>
              <a:spcPts val="0"/>
            </a:spcAft>
          </a:pPr>
          <a:r>
            <a:rPr lang="en-US" sz="2400" dirty="0"/>
            <a:t>Establish risk management procedure </a:t>
          </a:r>
        </a:p>
        <a:p>
          <a:pPr>
            <a:lnSpc>
              <a:spcPct val="100000"/>
            </a:lnSpc>
            <a:spcAft>
              <a:spcPts val="0"/>
            </a:spcAft>
          </a:pPr>
          <a:endParaRPr lang="en-US" sz="800" dirty="0"/>
        </a:p>
        <a:p>
          <a:pPr>
            <a:lnSpc>
              <a:spcPct val="100000"/>
            </a:lnSpc>
            <a:spcAft>
              <a:spcPts val="0"/>
            </a:spcAft>
          </a:pPr>
          <a:r>
            <a:rPr lang="en-US" sz="2400" dirty="0"/>
            <a:t>Establish incident reporting and investigation </a:t>
          </a:r>
        </a:p>
        <a:p>
          <a:pPr>
            <a:lnSpc>
              <a:spcPct val="100000"/>
            </a:lnSpc>
            <a:spcAft>
              <a:spcPts val="0"/>
            </a:spcAft>
          </a:pPr>
          <a:r>
            <a:rPr lang="en-US" sz="2400" dirty="0"/>
            <a:t>procedure </a:t>
          </a:r>
        </a:p>
        <a:p>
          <a:pPr>
            <a:lnSpc>
              <a:spcPct val="100000"/>
            </a:lnSpc>
            <a:spcAft>
              <a:spcPts val="0"/>
            </a:spcAft>
          </a:pPr>
          <a:endParaRPr lang="en-US" sz="800" dirty="0"/>
        </a:p>
        <a:p>
          <a:pPr>
            <a:lnSpc>
              <a:spcPct val="100000"/>
            </a:lnSpc>
            <a:spcAft>
              <a:spcPts val="0"/>
            </a:spcAft>
          </a:pPr>
          <a:r>
            <a:rPr lang="en-US" sz="2400" dirty="0"/>
            <a:t>Establish safety data collection and processing system </a:t>
          </a:r>
        </a:p>
        <a:p>
          <a:pPr>
            <a:lnSpc>
              <a:spcPct val="100000"/>
            </a:lnSpc>
            <a:spcAft>
              <a:spcPts val="0"/>
            </a:spcAft>
          </a:pPr>
          <a:endParaRPr lang="en-US" sz="800" dirty="0"/>
        </a:p>
        <a:p>
          <a:pPr>
            <a:lnSpc>
              <a:spcPct val="100000"/>
            </a:lnSpc>
            <a:spcAft>
              <a:spcPts val="0"/>
            </a:spcAft>
          </a:pPr>
          <a:r>
            <a:rPr lang="en-US" sz="2400" dirty="0"/>
            <a:t>Develop high consequence safety performance indicators, identify accident precursors and associated targets and alert settings </a:t>
          </a:r>
        </a:p>
        <a:p>
          <a:pPr>
            <a:lnSpc>
              <a:spcPct val="100000"/>
            </a:lnSpc>
            <a:spcAft>
              <a:spcPts val="0"/>
            </a:spcAft>
          </a:pPr>
          <a:endParaRPr lang="en-US" sz="800" dirty="0"/>
        </a:p>
        <a:p>
          <a:pPr>
            <a:lnSpc>
              <a:spcPct val="100000"/>
            </a:lnSpc>
            <a:spcAft>
              <a:spcPts val="0"/>
            </a:spcAft>
          </a:pPr>
          <a:r>
            <a:rPr lang="en-US" sz="2400" dirty="0"/>
            <a:t>Establish management of change procedure that includes risk assessment </a:t>
          </a:r>
        </a:p>
        <a:p>
          <a:pPr>
            <a:lnSpc>
              <a:spcPct val="100000"/>
            </a:lnSpc>
            <a:spcAft>
              <a:spcPts val="0"/>
            </a:spcAft>
          </a:pPr>
          <a:endParaRPr lang="en-US" sz="800" dirty="0"/>
        </a:p>
        <a:p>
          <a:pPr>
            <a:lnSpc>
              <a:spcPct val="100000"/>
            </a:lnSpc>
            <a:spcAft>
              <a:spcPts val="0"/>
            </a:spcAft>
          </a:pPr>
          <a:r>
            <a:rPr lang="en-US" sz="2400" dirty="0"/>
            <a:t>Establish internal review program </a:t>
          </a:r>
        </a:p>
        <a:p>
          <a:pPr>
            <a:lnSpc>
              <a:spcPct val="100000"/>
            </a:lnSpc>
            <a:spcAft>
              <a:spcPts val="0"/>
            </a:spcAft>
          </a:pPr>
          <a:endParaRPr lang="en-US" sz="800" dirty="0"/>
        </a:p>
        <a:p>
          <a:pPr>
            <a:lnSpc>
              <a:spcPct val="100000"/>
            </a:lnSpc>
            <a:spcAft>
              <a:spcPts val="0"/>
            </a:spcAft>
          </a:pPr>
          <a:r>
            <a:rPr lang="en-US" sz="2400" dirty="0"/>
            <a:t>Establish external review program</a:t>
          </a:r>
        </a:p>
      </dgm:t>
    </dgm:pt>
    <dgm:pt modelId="{EB1A71D7-A0FD-4238-91E4-3450A4CD3737}" type="sibTrans" cxnId="{17ABFAD8-CFBF-4409-B97F-46B3E8BD7FF0}">
      <dgm:prSet/>
      <dgm:spPr/>
      <dgm:t>
        <a:bodyPr/>
        <a:lstStyle/>
        <a:p>
          <a:endParaRPr lang="en-US"/>
        </a:p>
      </dgm:t>
    </dgm:pt>
    <dgm:pt modelId="{14B3A105-F0E0-4B22-ADEF-F9B68D23E7F3}" type="parTrans" cxnId="{17ABFAD8-CFBF-4409-B97F-46B3E8BD7FF0}">
      <dgm:prSet/>
      <dgm:spPr/>
      <dgm:t>
        <a:bodyPr/>
        <a:lstStyle/>
        <a:p>
          <a:endParaRPr lang="en-US"/>
        </a:p>
      </dgm:t>
    </dgm:pt>
    <dgm:pt modelId="{40E934F7-9637-40F5-9863-C653F896FED1}" type="pres">
      <dgm:prSet presAssocID="{502528C2-1F83-4D98-A13D-EAC6D8EBE36D}" presName="root" presStyleCnt="0">
        <dgm:presLayoutVars>
          <dgm:dir/>
          <dgm:resizeHandles val="exact"/>
        </dgm:presLayoutVars>
      </dgm:prSet>
      <dgm:spPr/>
    </dgm:pt>
    <dgm:pt modelId="{7FD4B3E0-8DB0-4DC2-8AE2-197DCD19EE5F}" type="pres">
      <dgm:prSet presAssocID="{35F842A8-13A3-4F9F-9F75-06B5C8EACC50}" presName="compNode" presStyleCnt="0"/>
      <dgm:spPr/>
    </dgm:pt>
    <dgm:pt modelId="{B99A64F1-7984-41C9-9EFE-8B267B75E6A2}" type="pres">
      <dgm:prSet presAssocID="{35F842A8-13A3-4F9F-9F75-06B5C8EACC50}" presName="iconRect" presStyleLbl="node1" presStyleIdx="0" presStyleCnt="2" custLinFactNeighborX="10518" custLinFactNeighborY="572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eacher outline"/>
        </a:ext>
      </dgm:extLst>
    </dgm:pt>
    <dgm:pt modelId="{3582765A-40D2-4AC7-B0E0-5AFF6DF44FCC}" type="pres">
      <dgm:prSet presAssocID="{35F842A8-13A3-4F9F-9F75-06B5C8EACC50}" presName="iconSpace" presStyleCnt="0"/>
      <dgm:spPr/>
    </dgm:pt>
    <dgm:pt modelId="{396F28D7-4AA5-4BA6-8C32-137A2EEB5FBF}" type="pres">
      <dgm:prSet presAssocID="{35F842A8-13A3-4F9F-9F75-06B5C8EACC50}" presName="parTx" presStyleLbl="revTx" presStyleIdx="0" presStyleCnt="4">
        <dgm:presLayoutVars>
          <dgm:chMax val="0"/>
          <dgm:chPref val="0"/>
        </dgm:presLayoutVars>
      </dgm:prSet>
      <dgm:spPr/>
    </dgm:pt>
    <dgm:pt modelId="{F355A9AF-B95D-49EC-A68B-4E3AF80A0FD3}" type="pres">
      <dgm:prSet presAssocID="{35F842A8-13A3-4F9F-9F75-06B5C8EACC50}" presName="txSpace" presStyleCnt="0"/>
      <dgm:spPr/>
    </dgm:pt>
    <dgm:pt modelId="{618DF6D6-D231-4753-B11E-BDF449451B60}" type="pres">
      <dgm:prSet presAssocID="{35F842A8-13A3-4F9F-9F75-06B5C8EACC50}" presName="desTx" presStyleLbl="revTx" presStyleIdx="1" presStyleCnt="4">
        <dgm:presLayoutVars/>
      </dgm:prSet>
      <dgm:spPr/>
    </dgm:pt>
    <dgm:pt modelId="{E05D0C6D-A6FA-4BC2-9D0C-49EF935AC1A9}" type="pres">
      <dgm:prSet presAssocID="{9B30A83E-70CA-4DC4-9A0F-6095C20485D6}" presName="sibTrans" presStyleCnt="0"/>
      <dgm:spPr/>
    </dgm:pt>
    <dgm:pt modelId="{6C5BEE38-0301-43A6-8023-878AD499CDC0}" type="pres">
      <dgm:prSet presAssocID="{FAF405C5-A350-4CC1-BFDD-A2D0181B7417}" presName="compNode" presStyleCnt="0"/>
      <dgm:spPr/>
    </dgm:pt>
    <dgm:pt modelId="{ABE7E077-DC4E-4662-AC34-6B8EE0BA1FCA}" type="pres">
      <dgm:prSet presAssocID="{FAF405C5-A350-4CC1-BFDD-A2D0181B7417}" presName="iconRect" presStyleLbl="node1" presStyleIdx="1" presStyleCnt="2" custLinFactX="-100000" custLinFactY="2364" custLinFactNeighborX="-199330" custLinFactNeighborY="10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5FE50CA-50F3-4794-9797-E99BF41ACCC2}" type="pres">
      <dgm:prSet presAssocID="{FAF405C5-A350-4CC1-BFDD-A2D0181B7417}" presName="iconSpace" presStyleCnt="0"/>
      <dgm:spPr/>
    </dgm:pt>
    <dgm:pt modelId="{A21A5B5D-FE11-4101-8201-21E1E91C88BE}" type="pres">
      <dgm:prSet presAssocID="{FAF405C5-A350-4CC1-BFDD-A2D0181B7417}" presName="parTx" presStyleLbl="revTx" presStyleIdx="2" presStyleCnt="4">
        <dgm:presLayoutVars>
          <dgm:chMax val="0"/>
          <dgm:chPref val="0"/>
        </dgm:presLayoutVars>
      </dgm:prSet>
      <dgm:spPr/>
    </dgm:pt>
    <dgm:pt modelId="{8609D1FD-C048-45B8-A946-3A3CC710853F}" type="pres">
      <dgm:prSet presAssocID="{FAF405C5-A350-4CC1-BFDD-A2D0181B7417}" presName="txSpace" presStyleCnt="0"/>
      <dgm:spPr/>
    </dgm:pt>
    <dgm:pt modelId="{52FEF8E3-D543-40FC-AB0F-6A8801F038E2}" type="pres">
      <dgm:prSet presAssocID="{FAF405C5-A350-4CC1-BFDD-A2D0181B7417}" presName="desTx" presStyleLbl="revTx" presStyleIdx="3" presStyleCnt="4" custScaleX="171452" custScaleY="488614" custLinFactY="-24418" custLinFactNeighborX="-789" custLinFactNeighborY="-100000">
        <dgm:presLayoutVars/>
      </dgm:prSet>
      <dgm:spPr/>
    </dgm:pt>
  </dgm:ptLst>
  <dgm:cxnLst>
    <dgm:cxn modelId="{A292DD30-1A4F-46AC-AB30-931249CBF3BB}" srcId="{502528C2-1F83-4D98-A13D-EAC6D8EBE36D}" destId="{FAF405C5-A350-4CC1-BFDD-A2D0181B7417}" srcOrd="1" destOrd="0" parTransId="{692D11BA-AE30-4E57-AE87-60B921A741B8}" sibTransId="{FBAF0B09-6E0F-40CC-B75C-1D34905BC9A8}"/>
    <dgm:cxn modelId="{3F879C4B-E090-4270-A2DD-78CCCF60C883}" srcId="{502528C2-1F83-4D98-A13D-EAC6D8EBE36D}" destId="{35F842A8-13A3-4F9F-9F75-06B5C8EACC50}" srcOrd="0" destOrd="0" parTransId="{109B808A-0712-422A-8D7E-DC7494A5F4AB}" sibTransId="{9B30A83E-70CA-4DC4-9A0F-6095C20485D6}"/>
    <dgm:cxn modelId="{85E9B759-F63C-FC4B-96DE-B1C936AF581D}" type="presOf" srcId="{35F842A8-13A3-4F9F-9F75-06B5C8EACC50}" destId="{396F28D7-4AA5-4BA6-8C32-137A2EEB5FBF}" srcOrd="0" destOrd="0" presId="urn:microsoft.com/office/officeart/2018/2/layout/IconLabelDescriptionList"/>
    <dgm:cxn modelId="{0FEF6F63-A55C-F242-AEFE-3011EF8AB72B}" type="presOf" srcId="{AFE63457-7157-4536-A30A-D6D7E82B30C0}" destId="{52FEF8E3-D543-40FC-AB0F-6A8801F038E2}" srcOrd="0" destOrd="0" presId="urn:microsoft.com/office/officeart/2018/2/layout/IconLabelDescriptionList"/>
    <dgm:cxn modelId="{08ED8C9C-0F39-FE45-A13A-9FB60E35D4F5}" type="presOf" srcId="{502528C2-1F83-4D98-A13D-EAC6D8EBE36D}" destId="{40E934F7-9637-40F5-9863-C653F896FED1}" srcOrd="0" destOrd="0" presId="urn:microsoft.com/office/officeart/2018/2/layout/IconLabelDescriptionList"/>
    <dgm:cxn modelId="{17ABFAD8-CFBF-4409-B97F-46B3E8BD7FF0}" srcId="{FAF405C5-A350-4CC1-BFDD-A2D0181B7417}" destId="{AFE63457-7157-4536-A30A-D6D7E82B30C0}" srcOrd="0" destOrd="0" parTransId="{14B3A105-F0E0-4B22-ADEF-F9B68D23E7F3}" sibTransId="{EB1A71D7-A0FD-4238-91E4-3450A4CD3737}"/>
    <dgm:cxn modelId="{DECC7CF2-0375-3D41-A829-77C21C824B86}" type="presOf" srcId="{FAF405C5-A350-4CC1-BFDD-A2D0181B7417}" destId="{A21A5B5D-FE11-4101-8201-21E1E91C88BE}" srcOrd="0" destOrd="0" presId="urn:microsoft.com/office/officeart/2018/2/layout/IconLabelDescriptionList"/>
    <dgm:cxn modelId="{6051772E-89A2-5345-9DEE-E1676E765452}" type="presParOf" srcId="{40E934F7-9637-40F5-9863-C653F896FED1}" destId="{7FD4B3E0-8DB0-4DC2-8AE2-197DCD19EE5F}" srcOrd="0" destOrd="0" presId="urn:microsoft.com/office/officeart/2018/2/layout/IconLabelDescriptionList"/>
    <dgm:cxn modelId="{C8FDF4A7-F241-864D-BCDA-1200DDDF93BC}" type="presParOf" srcId="{7FD4B3E0-8DB0-4DC2-8AE2-197DCD19EE5F}" destId="{B99A64F1-7984-41C9-9EFE-8B267B75E6A2}" srcOrd="0" destOrd="0" presId="urn:microsoft.com/office/officeart/2018/2/layout/IconLabelDescriptionList"/>
    <dgm:cxn modelId="{E6C6A5C1-D443-E743-B60C-1507A3505CB3}" type="presParOf" srcId="{7FD4B3E0-8DB0-4DC2-8AE2-197DCD19EE5F}" destId="{3582765A-40D2-4AC7-B0E0-5AFF6DF44FCC}" srcOrd="1" destOrd="0" presId="urn:microsoft.com/office/officeart/2018/2/layout/IconLabelDescriptionList"/>
    <dgm:cxn modelId="{BA524F19-DE14-D44D-AC70-0667BA3339DC}" type="presParOf" srcId="{7FD4B3E0-8DB0-4DC2-8AE2-197DCD19EE5F}" destId="{396F28D7-4AA5-4BA6-8C32-137A2EEB5FBF}" srcOrd="2" destOrd="0" presId="urn:microsoft.com/office/officeart/2018/2/layout/IconLabelDescriptionList"/>
    <dgm:cxn modelId="{8B2042D4-CFA0-BA47-B43A-E2B895242C65}" type="presParOf" srcId="{7FD4B3E0-8DB0-4DC2-8AE2-197DCD19EE5F}" destId="{F355A9AF-B95D-49EC-A68B-4E3AF80A0FD3}" srcOrd="3" destOrd="0" presId="urn:microsoft.com/office/officeart/2018/2/layout/IconLabelDescriptionList"/>
    <dgm:cxn modelId="{A46097FC-B658-4B45-8B50-2F9032D9E7B5}" type="presParOf" srcId="{7FD4B3E0-8DB0-4DC2-8AE2-197DCD19EE5F}" destId="{618DF6D6-D231-4753-B11E-BDF449451B60}" srcOrd="4" destOrd="0" presId="urn:microsoft.com/office/officeart/2018/2/layout/IconLabelDescriptionList"/>
    <dgm:cxn modelId="{AA04ACDD-8E40-0A4F-A5D4-B064A123B90F}" type="presParOf" srcId="{40E934F7-9637-40F5-9863-C653F896FED1}" destId="{E05D0C6D-A6FA-4BC2-9D0C-49EF935AC1A9}" srcOrd="1" destOrd="0" presId="urn:microsoft.com/office/officeart/2018/2/layout/IconLabelDescriptionList"/>
    <dgm:cxn modelId="{C0556425-EC96-CB40-9748-D7B740E524B7}" type="presParOf" srcId="{40E934F7-9637-40F5-9863-C653F896FED1}" destId="{6C5BEE38-0301-43A6-8023-878AD499CDC0}" srcOrd="2" destOrd="0" presId="urn:microsoft.com/office/officeart/2018/2/layout/IconLabelDescriptionList"/>
    <dgm:cxn modelId="{A44A70C5-36E3-054C-BC3D-997ABFE28A0E}" type="presParOf" srcId="{6C5BEE38-0301-43A6-8023-878AD499CDC0}" destId="{ABE7E077-DC4E-4662-AC34-6B8EE0BA1FCA}" srcOrd="0" destOrd="0" presId="urn:microsoft.com/office/officeart/2018/2/layout/IconLabelDescriptionList"/>
    <dgm:cxn modelId="{333DD448-2623-2748-8D10-3AC2933AD256}" type="presParOf" srcId="{6C5BEE38-0301-43A6-8023-878AD499CDC0}" destId="{D5FE50CA-50F3-4794-9797-E99BF41ACCC2}" srcOrd="1" destOrd="0" presId="urn:microsoft.com/office/officeart/2018/2/layout/IconLabelDescriptionList"/>
    <dgm:cxn modelId="{2753886F-2CDE-D040-BD09-3D84C094D6A7}" type="presParOf" srcId="{6C5BEE38-0301-43A6-8023-878AD499CDC0}" destId="{A21A5B5D-FE11-4101-8201-21E1E91C88BE}" srcOrd="2" destOrd="0" presId="urn:microsoft.com/office/officeart/2018/2/layout/IconLabelDescriptionList"/>
    <dgm:cxn modelId="{44886542-7D73-C74D-97C5-3046D5847011}" type="presParOf" srcId="{6C5BEE38-0301-43A6-8023-878AD499CDC0}" destId="{8609D1FD-C048-45B8-A946-3A3CC710853F}" srcOrd="3" destOrd="0" presId="urn:microsoft.com/office/officeart/2018/2/layout/IconLabelDescriptionList"/>
    <dgm:cxn modelId="{E382F217-37D1-0645-AD0B-788C02F8A3D7}" type="presParOf" srcId="{6C5BEE38-0301-43A6-8023-878AD499CDC0}" destId="{52FEF8E3-D543-40FC-AB0F-6A8801F038E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02528C2-1F83-4D98-A13D-EAC6D8EBE36D}"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35F842A8-13A3-4F9F-9F75-06B5C8EACC50}">
      <dgm:prSet custT="1"/>
      <dgm:spPr/>
      <dgm:t>
        <a:bodyPr/>
        <a:lstStyle/>
        <a:p>
          <a:pPr>
            <a:lnSpc>
              <a:spcPct val="100000"/>
            </a:lnSpc>
            <a:defRPr b="1"/>
          </a:pPr>
          <a:r>
            <a:rPr lang="en-US" sz="3600" b="1" dirty="0"/>
            <a:t>SMS Implementation Phases </a:t>
          </a:r>
          <a:r>
            <a:rPr lang="en-US" sz="3600" dirty="0"/>
            <a:t>Activities </a:t>
          </a:r>
        </a:p>
        <a:p>
          <a:pPr>
            <a:lnSpc>
              <a:spcPct val="100000"/>
            </a:lnSpc>
            <a:defRPr b="1"/>
          </a:pPr>
          <a:endParaRPr lang="en-US" sz="3200" dirty="0"/>
        </a:p>
        <a:p>
          <a:pPr>
            <a:lnSpc>
              <a:spcPct val="100000"/>
            </a:lnSpc>
            <a:defRPr b="1"/>
          </a:pPr>
          <a:r>
            <a:rPr lang="en-US" sz="3200" dirty="0"/>
            <a:t>Phase IV</a:t>
          </a:r>
        </a:p>
      </dgm:t>
    </dgm:pt>
    <dgm:pt modelId="{109B808A-0712-422A-8D7E-DC7494A5F4AB}" type="parTrans" cxnId="{3F879C4B-E090-4270-A2DD-78CCCF60C883}">
      <dgm:prSet/>
      <dgm:spPr/>
      <dgm:t>
        <a:bodyPr/>
        <a:lstStyle/>
        <a:p>
          <a:endParaRPr lang="en-US"/>
        </a:p>
      </dgm:t>
    </dgm:pt>
    <dgm:pt modelId="{9B30A83E-70CA-4DC4-9A0F-6095C20485D6}" type="sibTrans" cxnId="{3F879C4B-E090-4270-A2DD-78CCCF60C883}">
      <dgm:prSet/>
      <dgm:spPr/>
      <dgm:t>
        <a:bodyPr/>
        <a:lstStyle/>
        <a:p>
          <a:endParaRPr lang="en-US"/>
        </a:p>
      </dgm:t>
    </dgm:pt>
    <dgm:pt modelId="{FAF405C5-A350-4CC1-BFDD-A2D0181B7417}">
      <dgm:prSet/>
      <dgm:spPr/>
      <dgm:t>
        <a:bodyPr tIns="0" anchor="ctr" anchorCtr="0"/>
        <a:lstStyle/>
        <a:p>
          <a:pPr>
            <a:lnSpc>
              <a:spcPct val="100000"/>
            </a:lnSpc>
            <a:defRPr b="1"/>
          </a:pPr>
          <a:endParaRPr lang="en-US"/>
        </a:p>
      </dgm:t>
    </dgm:pt>
    <dgm:pt modelId="{FBAF0B09-6E0F-40CC-B75C-1D34905BC9A8}" type="sibTrans" cxnId="{A292DD30-1A4F-46AC-AB30-931249CBF3BB}">
      <dgm:prSet/>
      <dgm:spPr/>
      <dgm:t>
        <a:bodyPr/>
        <a:lstStyle/>
        <a:p>
          <a:endParaRPr lang="en-US"/>
        </a:p>
      </dgm:t>
    </dgm:pt>
    <dgm:pt modelId="{692D11BA-AE30-4E57-AE87-60B921A741B8}" type="parTrans" cxnId="{A292DD30-1A4F-46AC-AB30-931249CBF3BB}">
      <dgm:prSet/>
      <dgm:spPr/>
      <dgm:t>
        <a:bodyPr/>
        <a:lstStyle/>
        <a:p>
          <a:endParaRPr lang="en-US"/>
        </a:p>
      </dgm:t>
    </dgm:pt>
    <dgm:pt modelId="{AFE63457-7157-4536-A30A-D6D7E82B30C0}">
      <dgm:prSet custT="1"/>
      <dgm:spPr/>
      <dgm:t>
        <a:bodyPr tIns="0" anchor="t" anchorCtr="0"/>
        <a:lstStyle/>
        <a:p>
          <a:pPr>
            <a:lnSpc>
              <a:spcPct val="100000"/>
            </a:lnSpc>
            <a:spcAft>
              <a:spcPts val="0"/>
            </a:spcAft>
            <a:buFont typeface="Arial" panose="020B0604020202020204" pitchFamily="34" charset="0"/>
            <a:buChar char="•"/>
          </a:pPr>
          <a:r>
            <a:rPr lang="en-US" sz="2000" dirty="0"/>
            <a:t>Enhance existing disciplinary procedure/policy with consideration of unintentional errors/mistakes form deliberate/gross violations </a:t>
          </a:r>
        </a:p>
        <a:p>
          <a:pPr>
            <a:lnSpc>
              <a:spcPct val="100000"/>
            </a:lnSpc>
            <a:spcAft>
              <a:spcPts val="0"/>
            </a:spcAft>
            <a:buFont typeface="Arial" panose="020B0604020202020204" pitchFamily="34" charset="0"/>
            <a:buChar char="•"/>
          </a:pPr>
          <a:endParaRPr lang="en-US" sz="800" dirty="0"/>
        </a:p>
        <a:p>
          <a:pPr>
            <a:lnSpc>
              <a:spcPct val="100000"/>
            </a:lnSpc>
            <a:spcAft>
              <a:spcPts val="0"/>
            </a:spcAft>
            <a:buFont typeface="Arial" panose="020B0604020202020204" pitchFamily="34" charset="0"/>
            <a:buChar char="•"/>
          </a:pPr>
          <a:r>
            <a:rPr lang="en-US" sz="2000" dirty="0"/>
            <a:t>Integrate Hazards ID from investigation reports with the voluntary hazard reporting procedure </a:t>
          </a:r>
        </a:p>
        <a:p>
          <a:pPr>
            <a:lnSpc>
              <a:spcPct val="100000"/>
            </a:lnSpc>
            <a:spcAft>
              <a:spcPts val="0"/>
            </a:spcAft>
            <a:buFont typeface="Arial" panose="020B0604020202020204" pitchFamily="34" charset="0"/>
            <a:buChar char="•"/>
          </a:pPr>
          <a:endParaRPr lang="en-US" sz="800" dirty="0"/>
        </a:p>
        <a:p>
          <a:pPr>
            <a:lnSpc>
              <a:spcPct val="100000"/>
            </a:lnSpc>
            <a:spcAft>
              <a:spcPts val="0"/>
            </a:spcAft>
            <a:buFont typeface="Arial" panose="020B0604020202020204" pitchFamily="34" charset="0"/>
            <a:buChar char="•"/>
          </a:pPr>
          <a:r>
            <a:rPr lang="en-US" sz="2000" dirty="0"/>
            <a:t>Integrate Hazard ID and risk management procedures with contractors where applicable </a:t>
          </a:r>
        </a:p>
        <a:p>
          <a:pPr>
            <a:lnSpc>
              <a:spcPct val="100000"/>
            </a:lnSpc>
            <a:spcAft>
              <a:spcPts val="0"/>
            </a:spcAft>
            <a:buFont typeface="Arial" panose="020B0604020202020204" pitchFamily="34" charset="0"/>
            <a:buChar char="•"/>
          </a:pPr>
          <a:endParaRPr lang="en-US" sz="800" dirty="0"/>
        </a:p>
        <a:p>
          <a:pPr>
            <a:lnSpc>
              <a:spcPct val="100000"/>
            </a:lnSpc>
            <a:spcAft>
              <a:spcPts val="0"/>
            </a:spcAft>
            <a:buFont typeface="Arial" panose="020B0604020202020204" pitchFamily="34" charset="0"/>
            <a:buChar char="•"/>
          </a:pPr>
          <a:r>
            <a:rPr lang="en-US" sz="2000" dirty="0"/>
            <a:t>Develop lower consequence safety performance indicators and associated targets and alerts</a:t>
          </a:r>
        </a:p>
        <a:p>
          <a:pPr>
            <a:lnSpc>
              <a:spcPct val="100000"/>
            </a:lnSpc>
            <a:spcAft>
              <a:spcPts val="0"/>
            </a:spcAft>
            <a:buFont typeface="Arial" panose="020B0604020202020204" pitchFamily="34" charset="0"/>
            <a:buChar char="•"/>
          </a:pPr>
          <a:endParaRPr lang="en-US" sz="800" dirty="0"/>
        </a:p>
        <a:p>
          <a:pPr>
            <a:lnSpc>
              <a:spcPct val="100000"/>
            </a:lnSpc>
            <a:spcAft>
              <a:spcPts val="0"/>
            </a:spcAft>
            <a:buFont typeface="Arial" panose="020B0604020202020204" pitchFamily="34" charset="0"/>
            <a:buChar char="•"/>
          </a:pPr>
          <a:r>
            <a:rPr lang="en-US" sz="2000" dirty="0"/>
            <a:t>Establish or integrate SMS information into existing internal and external review programs </a:t>
          </a:r>
        </a:p>
        <a:p>
          <a:pPr>
            <a:lnSpc>
              <a:spcPct val="100000"/>
            </a:lnSpc>
            <a:spcAft>
              <a:spcPts val="0"/>
            </a:spcAft>
            <a:buFont typeface="Arial" panose="020B0604020202020204" pitchFamily="34" charset="0"/>
            <a:buChar char="•"/>
          </a:pPr>
          <a:endParaRPr lang="en-US" sz="800" dirty="0"/>
        </a:p>
        <a:p>
          <a:pPr>
            <a:lnSpc>
              <a:spcPct val="100000"/>
            </a:lnSpc>
            <a:spcAft>
              <a:spcPts val="0"/>
            </a:spcAft>
            <a:buFont typeface="Arial" panose="020B0604020202020204" pitchFamily="34" charset="0"/>
            <a:buChar char="•"/>
          </a:pPr>
          <a:r>
            <a:rPr lang="en-US" sz="2000" dirty="0"/>
            <a:t>Establish operational and safety culture review/survey programs where appropriate </a:t>
          </a:r>
        </a:p>
        <a:p>
          <a:pPr>
            <a:lnSpc>
              <a:spcPct val="100000"/>
            </a:lnSpc>
            <a:spcAft>
              <a:spcPts val="0"/>
            </a:spcAft>
            <a:buFont typeface="Arial" panose="020B0604020202020204" pitchFamily="34" charset="0"/>
            <a:buChar char="•"/>
          </a:pPr>
          <a:endParaRPr lang="en-US" sz="800" dirty="0"/>
        </a:p>
        <a:p>
          <a:pPr>
            <a:lnSpc>
              <a:spcPct val="100000"/>
            </a:lnSpc>
            <a:spcAft>
              <a:spcPts val="0"/>
            </a:spcAft>
            <a:buFont typeface="Arial" panose="020B0604020202020204" pitchFamily="34" charset="0"/>
            <a:buChar char="•"/>
          </a:pPr>
          <a:r>
            <a:rPr lang="en-US" sz="2000" dirty="0"/>
            <a:t>Ensure SMS training program for all relevant personnel is ongoing and relevant </a:t>
          </a:r>
        </a:p>
        <a:p>
          <a:pPr>
            <a:lnSpc>
              <a:spcPct val="100000"/>
            </a:lnSpc>
            <a:spcAft>
              <a:spcPts val="0"/>
            </a:spcAft>
            <a:buFont typeface="Arial" panose="020B0604020202020204" pitchFamily="34" charset="0"/>
            <a:buChar char="•"/>
          </a:pPr>
          <a:endParaRPr lang="en-US" sz="800" dirty="0"/>
        </a:p>
        <a:p>
          <a:pPr>
            <a:lnSpc>
              <a:spcPct val="100000"/>
            </a:lnSpc>
            <a:spcAft>
              <a:spcPts val="0"/>
            </a:spcAft>
            <a:buFont typeface="Arial" panose="020B0604020202020204" pitchFamily="34" charset="0"/>
            <a:buChar char="•"/>
          </a:pPr>
          <a:r>
            <a:rPr lang="en-US" sz="2000" dirty="0"/>
            <a:t>Promote safety information sharing and exchange internally and externally</a:t>
          </a:r>
        </a:p>
      </dgm:t>
    </dgm:pt>
    <dgm:pt modelId="{EB1A71D7-A0FD-4238-91E4-3450A4CD3737}" type="sibTrans" cxnId="{17ABFAD8-CFBF-4409-B97F-46B3E8BD7FF0}">
      <dgm:prSet/>
      <dgm:spPr/>
      <dgm:t>
        <a:bodyPr/>
        <a:lstStyle/>
        <a:p>
          <a:endParaRPr lang="en-US"/>
        </a:p>
      </dgm:t>
    </dgm:pt>
    <dgm:pt modelId="{14B3A105-F0E0-4B22-ADEF-F9B68D23E7F3}" type="parTrans" cxnId="{17ABFAD8-CFBF-4409-B97F-46B3E8BD7FF0}">
      <dgm:prSet/>
      <dgm:spPr/>
      <dgm:t>
        <a:bodyPr/>
        <a:lstStyle/>
        <a:p>
          <a:endParaRPr lang="en-US"/>
        </a:p>
      </dgm:t>
    </dgm:pt>
    <dgm:pt modelId="{40E934F7-9637-40F5-9863-C653F896FED1}" type="pres">
      <dgm:prSet presAssocID="{502528C2-1F83-4D98-A13D-EAC6D8EBE36D}" presName="root" presStyleCnt="0">
        <dgm:presLayoutVars>
          <dgm:dir/>
          <dgm:resizeHandles val="exact"/>
        </dgm:presLayoutVars>
      </dgm:prSet>
      <dgm:spPr/>
    </dgm:pt>
    <dgm:pt modelId="{7FD4B3E0-8DB0-4DC2-8AE2-197DCD19EE5F}" type="pres">
      <dgm:prSet presAssocID="{35F842A8-13A3-4F9F-9F75-06B5C8EACC50}" presName="compNode" presStyleCnt="0"/>
      <dgm:spPr/>
    </dgm:pt>
    <dgm:pt modelId="{B99A64F1-7984-41C9-9EFE-8B267B75E6A2}" type="pres">
      <dgm:prSet presAssocID="{35F842A8-13A3-4F9F-9F75-06B5C8EACC50}" presName="iconRect" presStyleLbl="node1" presStyleIdx="0" presStyleCnt="2" custLinFactNeighborX="10518" custLinFactNeighborY="572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eacher outline"/>
        </a:ext>
      </dgm:extLst>
    </dgm:pt>
    <dgm:pt modelId="{3582765A-40D2-4AC7-B0E0-5AFF6DF44FCC}" type="pres">
      <dgm:prSet presAssocID="{35F842A8-13A3-4F9F-9F75-06B5C8EACC50}" presName="iconSpace" presStyleCnt="0"/>
      <dgm:spPr/>
    </dgm:pt>
    <dgm:pt modelId="{396F28D7-4AA5-4BA6-8C32-137A2EEB5FBF}" type="pres">
      <dgm:prSet presAssocID="{35F842A8-13A3-4F9F-9F75-06B5C8EACC50}" presName="parTx" presStyleLbl="revTx" presStyleIdx="0" presStyleCnt="4">
        <dgm:presLayoutVars>
          <dgm:chMax val="0"/>
          <dgm:chPref val="0"/>
        </dgm:presLayoutVars>
      </dgm:prSet>
      <dgm:spPr/>
    </dgm:pt>
    <dgm:pt modelId="{F355A9AF-B95D-49EC-A68B-4E3AF80A0FD3}" type="pres">
      <dgm:prSet presAssocID="{35F842A8-13A3-4F9F-9F75-06B5C8EACC50}" presName="txSpace" presStyleCnt="0"/>
      <dgm:spPr/>
    </dgm:pt>
    <dgm:pt modelId="{618DF6D6-D231-4753-B11E-BDF449451B60}" type="pres">
      <dgm:prSet presAssocID="{35F842A8-13A3-4F9F-9F75-06B5C8EACC50}" presName="desTx" presStyleLbl="revTx" presStyleIdx="1" presStyleCnt="4">
        <dgm:presLayoutVars/>
      </dgm:prSet>
      <dgm:spPr/>
    </dgm:pt>
    <dgm:pt modelId="{E05D0C6D-A6FA-4BC2-9D0C-49EF935AC1A9}" type="pres">
      <dgm:prSet presAssocID="{9B30A83E-70CA-4DC4-9A0F-6095C20485D6}" presName="sibTrans" presStyleCnt="0"/>
      <dgm:spPr/>
    </dgm:pt>
    <dgm:pt modelId="{6C5BEE38-0301-43A6-8023-878AD499CDC0}" type="pres">
      <dgm:prSet presAssocID="{FAF405C5-A350-4CC1-BFDD-A2D0181B7417}" presName="compNode" presStyleCnt="0"/>
      <dgm:spPr/>
    </dgm:pt>
    <dgm:pt modelId="{ABE7E077-DC4E-4662-AC34-6B8EE0BA1FCA}" type="pres">
      <dgm:prSet presAssocID="{FAF405C5-A350-4CC1-BFDD-A2D0181B7417}" presName="iconRect" presStyleLbl="node1" presStyleIdx="1" presStyleCnt="2" custLinFactX="-195370" custLinFactNeighborX="-200000" custLinFactNeighborY="9766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5FE50CA-50F3-4794-9797-E99BF41ACCC2}" type="pres">
      <dgm:prSet presAssocID="{FAF405C5-A350-4CC1-BFDD-A2D0181B7417}" presName="iconSpace" presStyleCnt="0"/>
      <dgm:spPr/>
    </dgm:pt>
    <dgm:pt modelId="{A21A5B5D-FE11-4101-8201-21E1E91C88BE}" type="pres">
      <dgm:prSet presAssocID="{FAF405C5-A350-4CC1-BFDD-A2D0181B7417}" presName="parTx" presStyleLbl="revTx" presStyleIdx="2" presStyleCnt="4">
        <dgm:presLayoutVars>
          <dgm:chMax val="0"/>
          <dgm:chPref val="0"/>
        </dgm:presLayoutVars>
      </dgm:prSet>
      <dgm:spPr/>
    </dgm:pt>
    <dgm:pt modelId="{8609D1FD-C048-45B8-A946-3A3CC710853F}" type="pres">
      <dgm:prSet presAssocID="{FAF405C5-A350-4CC1-BFDD-A2D0181B7417}" presName="txSpace" presStyleCnt="0"/>
      <dgm:spPr/>
    </dgm:pt>
    <dgm:pt modelId="{52FEF8E3-D543-40FC-AB0F-6A8801F038E2}" type="pres">
      <dgm:prSet presAssocID="{FAF405C5-A350-4CC1-BFDD-A2D0181B7417}" presName="desTx" presStyleLbl="revTx" presStyleIdx="3" presStyleCnt="4" custScaleX="220831" custScaleY="506036" custLinFactY="-24418" custLinFactNeighborX="-789" custLinFactNeighborY="-100000">
        <dgm:presLayoutVars/>
      </dgm:prSet>
      <dgm:spPr/>
    </dgm:pt>
  </dgm:ptLst>
  <dgm:cxnLst>
    <dgm:cxn modelId="{A292DD30-1A4F-46AC-AB30-931249CBF3BB}" srcId="{502528C2-1F83-4D98-A13D-EAC6D8EBE36D}" destId="{FAF405C5-A350-4CC1-BFDD-A2D0181B7417}" srcOrd="1" destOrd="0" parTransId="{692D11BA-AE30-4E57-AE87-60B921A741B8}" sibTransId="{FBAF0B09-6E0F-40CC-B75C-1D34905BC9A8}"/>
    <dgm:cxn modelId="{3F879C4B-E090-4270-A2DD-78CCCF60C883}" srcId="{502528C2-1F83-4D98-A13D-EAC6D8EBE36D}" destId="{35F842A8-13A3-4F9F-9F75-06B5C8EACC50}" srcOrd="0" destOrd="0" parTransId="{109B808A-0712-422A-8D7E-DC7494A5F4AB}" sibTransId="{9B30A83E-70CA-4DC4-9A0F-6095C20485D6}"/>
    <dgm:cxn modelId="{85E9B759-F63C-FC4B-96DE-B1C936AF581D}" type="presOf" srcId="{35F842A8-13A3-4F9F-9F75-06B5C8EACC50}" destId="{396F28D7-4AA5-4BA6-8C32-137A2EEB5FBF}" srcOrd="0" destOrd="0" presId="urn:microsoft.com/office/officeart/2018/2/layout/IconLabelDescriptionList"/>
    <dgm:cxn modelId="{0FEF6F63-A55C-F242-AEFE-3011EF8AB72B}" type="presOf" srcId="{AFE63457-7157-4536-A30A-D6D7E82B30C0}" destId="{52FEF8E3-D543-40FC-AB0F-6A8801F038E2}" srcOrd="0" destOrd="0" presId="urn:microsoft.com/office/officeart/2018/2/layout/IconLabelDescriptionList"/>
    <dgm:cxn modelId="{08ED8C9C-0F39-FE45-A13A-9FB60E35D4F5}" type="presOf" srcId="{502528C2-1F83-4D98-A13D-EAC6D8EBE36D}" destId="{40E934F7-9637-40F5-9863-C653F896FED1}" srcOrd="0" destOrd="0" presId="urn:microsoft.com/office/officeart/2018/2/layout/IconLabelDescriptionList"/>
    <dgm:cxn modelId="{17ABFAD8-CFBF-4409-B97F-46B3E8BD7FF0}" srcId="{FAF405C5-A350-4CC1-BFDD-A2D0181B7417}" destId="{AFE63457-7157-4536-A30A-D6D7E82B30C0}" srcOrd="0" destOrd="0" parTransId="{14B3A105-F0E0-4B22-ADEF-F9B68D23E7F3}" sibTransId="{EB1A71D7-A0FD-4238-91E4-3450A4CD3737}"/>
    <dgm:cxn modelId="{DECC7CF2-0375-3D41-A829-77C21C824B86}" type="presOf" srcId="{FAF405C5-A350-4CC1-BFDD-A2D0181B7417}" destId="{A21A5B5D-FE11-4101-8201-21E1E91C88BE}" srcOrd="0" destOrd="0" presId="urn:microsoft.com/office/officeart/2018/2/layout/IconLabelDescriptionList"/>
    <dgm:cxn modelId="{6051772E-89A2-5345-9DEE-E1676E765452}" type="presParOf" srcId="{40E934F7-9637-40F5-9863-C653F896FED1}" destId="{7FD4B3E0-8DB0-4DC2-8AE2-197DCD19EE5F}" srcOrd="0" destOrd="0" presId="urn:microsoft.com/office/officeart/2018/2/layout/IconLabelDescriptionList"/>
    <dgm:cxn modelId="{C8FDF4A7-F241-864D-BCDA-1200DDDF93BC}" type="presParOf" srcId="{7FD4B3E0-8DB0-4DC2-8AE2-197DCD19EE5F}" destId="{B99A64F1-7984-41C9-9EFE-8B267B75E6A2}" srcOrd="0" destOrd="0" presId="urn:microsoft.com/office/officeart/2018/2/layout/IconLabelDescriptionList"/>
    <dgm:cxn modelId="{E6C6A5C1-D443-E743-B60C-1507A3505CB3}" type="presParOf" srcId="{7FD4B3E0-8DB0-4DC2-8AE2-197DCD19EE5F}" destId="{3582765A-40D2-4AC7-B0E0-5AFF6DF44FCC}" srcOrd="1" destOrd="0" presId="urn:microsoft.com/office/officeart/2018/2/layout/IconLabelDescriptionList"/>
    <dgm:cxn modelId="{BA524F19-DE14-D44D-AC70-0667BA3339DC}" type="presParOf" srcId="{7FD4B3E0-8DB0-4DC2-8AE2-197DCD19EE5F}" destId="{396F28D7-4AA5-4BA6-8C32-137A2EEB5FBF}" srcOrd="2" destOrd="0" presId="urn:microsoft.com/office/officeart/2018/2/layout/IconLabelDescriptionList"/>
    <dgm:cxn modelId="{8B2042D4-CFA0-BA47-B43A-E2B895242C65}" type="presParOf" srcId="{7FD4B3E0-8DB0-4DC2-8AE2-197DCD19EE5F}" destId="{F355A9AF-B95D-49EC-A68B-4E3AF80A0FD3}" srcOrd="3" destOrd="0" presId="urn:microsoft.com/office/officeart/2018/2/layout/IconLabelDescriptionList"/>
    <dgm:cxn modelId="{A46097FC-B658-4B45-8B50-2F9032D9E7B5}" type="presParOf" srcId="{7FD4B3E0-8DB0-4DC2-8AE2-197DCD19EE5F}" destId="{618DF6D6-D231-4753-B11E-BDF449451B60}" srcOrd="4" destOrd="0" presId="urn:microsoft.com/office/officeart/2018/2/layout/IconLabelDescriptionList"/>
    <dgm:cxn modelId="{AA04ACDD-8E40-0A4F-A5D4-B064A123B90F}" type="presParOf" srcId="{40E934F7-9637-40F5-9863-C653F896FED1}" destId="{E05D0C6D-A6FA-4BC2-9D0C-49EF935AC1A9}" srcOrd="1" destOrd="0" presId="urn:microsoft.com/office/officeart/2018/2/layout/IconLabelDescriptionList"/>
    <dgm:cxn modelId="{C0556425-EC96-CB40-9748-D7B740E524B7}" type="presParOf" srcId="{40E934F7-9637-40F5-9863-C653F896FED1}" destId="{6C5BEE38-0301-43A6-8023-878AD499CDC0}" srcOrd="2" destOrd="0" presId="urn:microsoft.com/office/officeart/2018/2/layout/IconLabelDescriptionList"/>
    <dgm:cxn modelId="{A44A70C5-36E3-054C-BC3D-997ABFE28A0E}" type="presParOf" srcId="{6C5BEE38-0301-43A6-8023-878AD499CDC0}" destId="{ABE7E077-DC4E-4662-AC34-6B8EE0BA1FCA}" srcOrd="0" destOrd="0" presId="urn:microsoft.com/office/officeart/2018/2/layout/IconLabelDescriptionList"/>
    <dgm:cxn modelId="{333DD448-2623-2748-8D10-3AC2933AD256}" type="presParOf" srcId="{6C5BEE38-0301-43A6-8023-878AD499CDC0}" destId="{D5FE50CA-50F3-4794-9797-E99BF41ACCC2}" srcOrd="1" destOrd="0" presId="urn:microsoft.com/office/officeart/2018/2/layout/IconLabelDescriptionList"/>
    <dgm:cxn modelId="{2753886F-2CDE-D040-BD09-3D84C094D6A7}" type="presParOf" srcId="{6C5BEE38-0301-43A6-8023-878AD499CDC0}" destId="{A21A5B5D-FE11-4101-8201-21E1E91C88BE}" srcOrd="2" destOrd="0" presId="urn:microsoft.com/office/officeart/2018/2/layout/IconLabelDescriptionList"/>
    <dgm:cxn modelId="{44886542-7D73-C74D-97C5-3046D5847011}" type="presParOf" srcId="{6C5BEE38-0301-43A6-8023-878AD499CDC0}" destId="{8609D1FD-C048-45B8-A946-3A3CC710853F}" srcOrd="3" destOrd="0" presId="urn:microsoft.com/office/officeart/2018/2/layout/IconLabelDescriptionList"/>
    <dgm:cxn modelId="{E382F217-37D1-0645-AD0B-788C02F8A3D7}" type="presParOf" srcId="{6C5BEE38-0301-43A6-8023-878AD499CDC0}" destId="{52FEF8E3-D543-40FC-AB0F-6A8801F038E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9740157-2547-4EAC-A800-F9ECA5F5121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B6E79DF-D217-452A-8CF9-594D3E8789BE}">
      <dgm:prSet custT="1"/>
      <dgm:spPr/>
      <dgm:t>
        <a:bodyPr/>
        <a:lstStyle/>
        <a:p>
          <a:pPr>
            <a:lnSpc>
              <a:spcPct val="100000"/>
            </a:lnSpc>
          </a:pPr>
          <a:r>
            <a:rPr lang="en-US" sz="2400"/>
            <a:t>Employees assess their supervisor’s concern about safety</a:t>
          </a:r>
        </a:p>
      </dgm:t>
    </dgm:pt>
    <dgm:pt modelId="{BE646122-78A9-4898-95E9-575C5B9E789E}" type="parTrans" cxnId="{9E8C4704-FB2D-46D1-87ED-0D4215C118E0}">
      <dgm:prSet/>
      <dgm:spPr/>
      <dgm:t>
        <a:bodyPr/>
        <a:lstStyle/>
        <a:p>
          <a:endParaRPr lang="en-US" sz="2800"/>
        </a:p>
      </dgm:t>
    </dgm:pt>
    <dgm:pt modelId="{9746BC37-C101-44D8-BE71-3624FF948C89}" type="sibTrans" cxnId="{9E8C4704-FB2D-46D1-87ED-0D4215C118E0}">
      <dgm:prSet/>
      <dgm:spPr/>
      <dgm:t>
        <a:bodyPr/>
        <a:lstStyle/>
        <a:p>
          <a:endParaRPr lang="en-US" sz="2800"/>
        </a:p>
      </dgm:t>
    </dgm:pt>
    <dgm:pt modelId="{29AC2EEA-ECAF-46DE-87A6-95718725E082}">
      <dgm:prSet custT="1"/>
      <dgm:spPr/>
      <dgm:t>
        <a:bodyPr/>
        <a:lstStyle/>
        <a:p>
          <a:pPr>
            <a:lnSpc>
              <a:spcPct val="100000"/>
            </a:lnSpc>
          </a:pPr>
          <a:r>
            <a:rPr lang="en-US" sz="2400"/>
            <a:t>Employees are regularly surveyed regarding their perspective on the safety climate</a:t>
          </a:r>
        </a:p>
      </dgm:t>
    </dgm:pt>
    <dgm:pt modelId="{13797FD2-5DBD-419D-B44C-5DB7AC246A1E}" type="parTrans" cxnId="{6372AE2A-2C20-42C9-AC1E-EB6CCCD9ED67}">
      <dgm:prSet/>
      <dgm:spPr/>
      <dgm:t>
        <a:bodyPr/>
        <a:lstStyle/>
        <a:p>
          <a:endParaRPr lang="en-US" sz="2800"/>
        </a:p>
      </dgm:t>
    </dgm:pt>
    <dgm:pt modelId="{0DB6FC8D-6BF5-4015-B090-60C5660517D1}" type="sibTrans" cxnId="{6372AE2A-2C20-42C9-AC1E-EB6CCCD9ED67}">
      <dgm:prSet/>
      <dgm:spPr/>
      <dgm:t>
        <a:bodyPr/>
        <a:lstStyle/>
        <a:p>
          <a:endParaRPr lang="en-US" sz="2800"/>
        </a:p>
      </dgm:t>
    </dgm:pt>
    <dgm:pt modelId="{9FEAE8BA-553A-4869-96C8-2BE5DC4C259B}">
      <dgm:prSet custT="1"/>
      <dgm:spPr/>
      <dgm:t>
        <a:bodyPr/>
        <a:lstStyle/>
        <a:p>
          <a:pPr>
            <a:lnSpc>
              <a:spcPct val="100000"/>
            </a:lnSpc>
          </a:pPr>
          <a:r>
            <a:rPr lang="en-US" sz="2400"/>
            <a:t>A joint union-management committee identifies and resolves safety issues </a:t>
          </a:r>
        </a:p>
      </dgm:t>
    </dgm:pt>
    <dgm:pt modelId="{C68E1378-351E-4744-9393-C7E775E757B7}" type="parTrans" cxnId="{CB9E169A-ABBE-4664-B25B-4A103CF28784}">
      <dgm:prSet/>
      <dgm:spPr/>
      <dgm:t>
        <a:bodyPr/>
        <a:lstStyle/>
        <a:p>
          <a:endParaRPr lang="en-US" sz="2800"/>
        </a:p>
      </dgm:t>
    </dgm:pt>
    <dgm:pt modelId="{077FA5CE-EBC7-45C4-8C43-3E4456513357}" type="sibTrans" cxnId="{CB9E169A-ABBE-4664-B25B-4A103CF28784}">
      <dgm:prSet/>
      <dgm:spPr/>
      <dgm:t>
        <a:bodyPr/>
        <a:lstStyle/>
        <a:p>
          <a:endParaRPr lang="en-US" sz="2800"/>
        </a:p>
      </dgm:t>
    </dgm:pt>
    <dgm:pt modelId="{CC1CEE71-F882-453F-A5FC-4F7EE7BBBBC1}">
      <dgm:prSet custT="1"/>
      <dgm:spPr/>
      <dgm:t>
        <a:bodyPr/>
        <a:lstStyle/>
        <a:p>
          <a:pPr>
            <a:lnSpc>
              <a:spcPct val="100000"/>
            </a:lnSpc>
          </a:pPr>
          <a:r>
            <a:rPr lang="en-US" sz="2400"/>
            <a:t>Supervisors’ safety attitudes are assessed, and corrective actions taken</a:t>
          </a:r>
        </a:p>
      </dgm:t>
    </dgm:pt>
    <dgm:pt modelId="{DFE9CACF-4959-40DB-BE2A-5873D18AC9D0}" type="parTrans" cxnId="{FEC47668-F539-4994-8C32-FA2CA8CEF292}">
      <dgm:prSet/>
      <dgm:spPr/>
      <dgm:t>
        <a:bodyPr/>
        <a:lstStyle/>
        <a:p>
          <a:endParaRPr lang="en-US" sz="2800"/>
        </a:p>
      </dgm:t>
    </dgm:pt>
    <dgm:pt modelId="{ACCFDB16-5EF7-4F3D-84A0-446FDCCBC075}" type="sibTrans" cxnId="{FEC47668-F539-4994-8C32-FA2CA8CEF292}">
      <dgm:prSet/>
      <dgm:spPr/>
      <dgm:t>
        <a:bodyPr/>
        <a:lstStyle/>
        <a:p>
          <a:endParaRPr lang="en-US" sz="2800"/>
        </a:p>
      </dgm:t>
    </dgm:pt>
    <dgm:pt modelId="{B5FBAB5B-16F2-4AA0-944D-340FB48DC0CB}">
      <dgm:prSet custT="1"/>
      <dgm:spPr/>
      <dgm:t>
        <a:bodyPr/>
        <a:lstStyle/>
        <a:p>
          <a:pPr>
            <a:lnSpc>
              <a:spcPct val="100000"/>
            </a:lnSpc>
          </a:pPr>
          <a:r>
            <a:rPr lang="en-US" sz="2400" dirty="0"/>
            <a:t>Front-line supervisors have performance measures associated with safety responsibilities</a:t>
          </a:r>
        </a:p>
      </dgm:t>
    </dgm:pt>
    <dgm:pt modelId="{94F327F2-64E3-49F2-9FFA-F95B2C0F0CF7}" type="parTrans" cxnId="{DE42ECDF-D3B4-4894-BB26-118DD70ABF14}">
      <dgm:prSet/>
      <dgm:spPr/>
      <dgm:t>
        <a:bodyPr/>
        <a:lstStyle/>
        <a:p>
          <a:endParaRPr lang="en-US" sz="2800"/>
        </a:p>
      </dgm:t>
    </dgm:pt>
    <dgm:pt modelId="{86E0AC2D-6433-4F15-BAD0-32869E864AEF}" type="sibTrans" cxnId="{DE42ECDF-D3B4-4894-BB26-118DD70ABF14}">
      <dgm:prSet/>
      <dgm:spPr/>
      <dgm:t>
        <a:bodyPr/>
        <a:lstStyle/>
        <a:p>
          <a:endParaRPr lang="en-US" sz="2800"/>
        </a:p>
      </dgm:t>
    </dgm:pt>
    <dgm:pt modelId="{0435986B-3063-46D9-8EC2-D839DAA43C3F}" type="pres">
      <dgm:prSet presAssocID="{09740157-2547-4EAC-A800-F9ECA5F5121D}" presName="root" presStyleCnt="0">
        <dgm:presLayoutVars>
          <dgm:dir/>
          <dgm:resizeHandles val="exact"/>
        </dgm:presLayoutVars>
      </dgm:prSet>
      <dgm:spPr/>
    </dgm:pt>
    <dgm:pt modelId="{205F200B-205E-4C3D-BD2B-81AA4E059235}" type="pres">
      <dgm:prSet presAssocID="{BB6E79DF-D217-452A-8CF9-594D3E8789BE}" presName="compNode" presStyleCnt="0"/>
      <dgm:spPr/>
    </dgm:pt>
    <dgm:pt modelId="{DA6DAAC2-7AC8-498C-89C3-7BE789C143BA}" type="pres">
      <dgm:prSet presAssocID="{BB6E79DF-D217-452A-8CF9-594D3E8789BE}" presName="bgRect" presStyleLbl="bgShp" presStyleIdx="0" presStyleCnt="5"/>
      <dgm:spPr/>
    </dgm:pt>
    <dgm:pt modelId="{7EE3D8B7-7979-4F24-A147-9FAFCFCA9C14}" type="pres">
      <dgm:prSet presAssocID="{BB6E79DF-D217-452A-8CF9-594D3E8789B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arning"/>
        </a:ext>
      </dgm:extLst>
    </dgm:pt>
    <dgm:pt modelId="{F5D659FB-2A9B-41F6-94AA-EE2B288F0075}" type="pres">
      <dgm:prSet presAssocID="{BB6E79DF-D217-452A-8CF9-594D3E8789BE}" presName="spaceRect" presStyleCnt="0"/>
      <dgm:spPr/>
    </dgm:pt>
    <dgm:pt modelId="{5F681406-23E5-48F8-8A88-7BFAA91C5750}" type="pres">
      <dgm:prSet presAssocID="{BB6E79DF-D217-452A-8CF9-594D3E8789BE}" presName="parTx" presStyleLbl="revTx" presStyleIdx="0" presStyleCnt="5">
        <dgm:presLayoutVars>
          <dgm:chMax val="0"/>
          <dgm:chPref val="0"/>
        </dgm:presLayoutVars>
      </dgm:prSet>
      <dgm:spPr/>
    </dgm:pt>
    <dgm:pt modelId="{DADFC893-01AD-413B-9762-156E929362D6}" type="pres">
      <dgm:prSet presAssocID="{9746BC37-C101-44D8-BE71-3624FF948C89}" presName="sibTrans" presStyleCnt="0"/>
      <dgm:spPr/>
    </dgm:pt>
    <dgm:pt modelId="{2DCAA8C1-6091-483D-9B9D-B650125EE101}" type="pres">
      <dgm:prSet presAssocID="{29AC2EEA-ECAF-46DE-87A6-95718725E082}" presName="compNode" presStyleCnt="0"/>
      <dgm:spPr/>
    </dgm:pt>
    <dgm:pt modelId="{123501DC-5529-49ED-9A36-BD30DD8691C5}" type="pres">
      <dgm:prSet presAssocID="{29AC2EEA-ECAF-46DE-87A6-95718725E082}" presName="bgRect" presStyleLbl="bgShp" presStyleIdx="1" presStyleCnt="5"/>
      <dgm:spPr/>
    </dgm:pt>
    <dgm:pt modelId="{6CD6BEBF-BE30-49E6-A5AD-15D0502BF934}" type="pres">
      <dgm:prSet presAssocID="{29AC2EEA-ECAF-46DE-87A6-95718725E08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B15B01B7-52FF-4A25-A95E-0BC07369F26B}" type="pres">
      <dgm:prSet presAssocID="{29AC2EEA-ECAF-46DE-87A6-95718725E082}" presName="spaceRect" presStyleCnt="0"/>
      <dgm:spPr/>
    </dgm:pt>
    <dgm:pt modelId="{B92F0C64-E0FC-4456-8ACB-B19CFB863E0D}" type="pres">
      <dgm:prSet presAssocID="{29AC2EEA-ECAF-46DE-87A6-95718725E082}" presName="parTx" presStyleLbl="revTx" presStyleIdx="1" presStyleCnt="5">
        <dgm:presLayoutVars>
          <dgm:chMax val="0"/>
          <dgm:chPref val="0"/>
        </dgm:presLayoutVars>
      </dgm:prSet>
      <dgm:spPr/>
    </dgm:pt>
    <dgm:pt modelId="{F7D40C05-B530-455F-ADEE-20FADA7A4D90}" type="pres">
      <dgm:prSet presAssocID="{0DB6FC8D-6BF5-4015-B090-60C5660517D1}" presName="sibTrans" presStyleCnt="0"/>
      <dgm:spPr/>
    </dgm:pt>
    <dgm:pt modelId="{FECBF412-A6C2-4625-A6D4-6E0259EB3AF3}" type="pres">
      <dgm:prSet presAssocID="{9FEAE8BA-553A-4869-96C8-2BE5DC4C259B}" presName="compNode" presStyleCnt="0"/>
      <dgm:spPr/>
    </dgm:pt>
    <dgm:pt modelId="{86E6FBED-3A52-4CEA-AB4E-CDD019256CDD}" type="pres">
      <dgm:prSet presAssocID="{9FEAE8BA-553A-4869-96C8-2BE5DC4C259B}" presName="bgRect" presStyleLbl="bgShp" presStyleIdx="2" presStyleCnt="5"/>
      <dgm:spPr/>
    </dgm:pt>
    <dgm:pt modelId="{F2572497-4BE6-4890-9A37-05AAE97DE870}" type="pres">
      <dgm:prSet presAssocID="{9FEAE8BA-553A-4869-96C8-2BE5DC4C259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2779CA3A-8D67-4A6A-8A55-ABC38014B718}" type="pres">
      <dgm:prSet presAssocID="{9FEAE8BA-553A-4869-96C8-2BE5DC4C259B}" presName="spaceRect" presStyleCnt="0"/>
      <dgm:spPr/>
    </dgm:pt>
    <dgm:pt modelId="{589E8F8F-73F1-44DF-B10B-FE34D489C9CC}" type="pres">
      <dgm:prSet presAssocID="{9FEAE8BA-553A-4869-96C8-2BE5DC4C259B}" presName="parTx" presStyleLbl="revTx" presStyleIdx="2" presStyleCnt="5">
        <dgm:presLayoutVars>
          <dgm:chMax val="0"/>
          <dgm:chPref val="0"/>
        </dgm:presLayoutVars>
      </dgm:prSet>
      <dgm:spPr/>
    </dgm:pt>
    <dgm:pt modelId="{948B52ED-4C39-442C-8FEC-89E3F975A685}" type="pres">
      <dgm:prSet presAssocID="{077FA5CE-EBC7-45C4-8C43-3E4456513357}" presName="sibTrans" presStyleCnt="0"/>
      <dgm:spPr/>
    </dgm:pt>
    <dgm:pt modelId="{1EDBBB30-70A9-4E95-9251-C2FE03116752}" type="pres">
      <dgm:prSet presAssocID="{CC1CEE71-F882-453F-A5FC-4F7EE7BBBBC1}" presName="compNode" presStyleCnt="0"/>
      <dgm:spPr/>
    </dgm:pt>
    <dgm:pt modelId="{2B762983-1CB5-454F-B050-C0C0355C8485}" type="pres">
      <dgm:prSet presAssocID="{CC1CEE71-F882-453F-A5FC-4F7EE7BBBBC1}" presName="bgRect" presStyleLbl="bgShp" presStyleIdx="3" presStyleCnt="5"/>
      <dgm:spPr/>
    </dgm:pt>
    <dgm:pt modelId="{5FE1D656-C524-4D46-BC62-49368776AD93}" type="pres">
      <dgm:prSet presAssocID="{CC1CEE71-F882-453F-A5FC-4F7EE7BBBBC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ffice Worker"/>
        </a:ext>
      </dgm:extLst>
    </dgm:pt>
    <dgm:pt modelId="{B6AF614F-F484-4AE3-A42C-D779589808B4}" type="pres">
      <dgm:prSet presAssocID="{CC1CEE71-F882-453F-A5FC-4F7EE7BBBBC1}" presName="spaceRect" presStyleCnt="0"/>
      <dgm:spPr/>
    </dgm:pt>
    <dgm:pt modelId="{F3424CD6-0330-4245-BFCE-779CB91B725C}" type="pres">
      <dgm:prSet presAssocID="{CC1CEE71-F882-453F-A5FC-4F7EE7BBBBC1}" presName="parTx" presStyleLbl="revTx" presStyleIdx="3" presStyleCnt="5">
        <dgm:presLayoutVars>
          <dgm:chMax val="0"/>
          <dgm:chPref val="0"/>
        </dgm:presLayoutVars>
      </dgm:prSet>
      <dgm:spPr/>
    </dgm:pt>
    <dgm:pt modelId="{3FEEFEAE-27D4-4A3B-9DA9-0CC3FCA0DEF0}" type="pres">
      <dgm:prSet presAssocID="{ACCFDB16-5EF7-4F3D-84A0-446FDCCBC075}" presName="sibTrans" presStyleCnt="0"/>
      <dgm:spPr/>
    </dgm:pt>
    <dgm:pt modelId="{4FFFAE55-287E-436F-9EC8-FD519D151080}" type="pres">
      <dgm:prSet presAssocID="{B5FBAB5B-16F2-4AA0-944D-340FB48DC0CB}" presName="compNode" presStyleCnt="0"/>
      <dgm:spPr/>
    </dgm:pt>
    <dgm:pt modelId="{6B8E9011-68DE-4361-86A5-27D611526AAD}" type="pres">
      <dgm:prSet presAssocID="{B5FBAB5B-16F2-4AA0-944D-340FB48DC0CB}" presName="bgRect" presStyleLbl="bgShp" presStyleIdx="4" presStyleCnt="5"/>
      <dgm:spPr/>
    </dgm:pt>
    <dgm:pt modelId="{82D90668-6621-468C-9071-139B3EEAE6CA}" type="pres">
      <dgm:prSet presAssocID="{B5FBAB5B-16F2-4AA0-944D-340FB48DC0C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aptain"/>
        </a:ext>
      </dgm:extLst>
    </dgm:pt>
    <dgm:pt modelId="{080EBDA1-FBF4-462E-B62F-F7E1DD01716F}" type="pres">
      <dgm:prSet presAssocID="{B5FBAB5B-16F2-4AA0-944D-340FB48DC0CB}" presName="spaceRect" presStyleCnt="0"/>
      <dgm:spPr/>
    </dgm:pt>
    <dgm:pt modelId="{E6E92F4C-9467-4F31-8E50-20B447283FEC}" type="pres">
      <dgm:prSet presAssocID="{B5FBAB5B-16F2-4AA0-944D-340FB48DC0CB}" presName="parTx" presStyleLbl="revTx" presStyleIdx="4" presStyleCnt="5">
        <dgm:presLayoutVars>
          <dgm:chMax val="0"/>
          <dgm:chPref val="0"/>
        </dgm:presLayoutVars>
      </dgm:prSet>
      <dgm:spPr/>
    </dgm:pt>
  </dgm:ptLst>
  <dgm:cxnLst>
    <dgm:cxn modelId="{0DAD8D02-AC31-B245-95A9-D2ECC73BF477}" type="presOf" srcId="{B5FBAB5B-16F2-4AA0-944D-340FB48DC0CB}" destId="{E6E92F4C-9467-4F31-8E50-20B447283FEC}" srcOrd="0" destOrd="0" presId="urn:microsoft.com/office/officeart/2018/2/layout/IconVerticalSolidList"/>
    <dgm:cxn modelId="{9E8C4704-FB2D-46D1-87ED-0D4215C118E0}" srcId="{09740157-2547-4EAC-A800-F9ECA5F5121D}" destId="{BB6E79DF-D217-452A-8CF9-594D3E8789BE}" srcOrd="0" destOrd="0" parTransId="{BE646122-78A9-4898-95E9-575C5B9E789E}" sibTransId="{9746BC37-C101-44D8-BE71-3624FF948C89}"/>
    <dgm:cxn modelId="{BCAA6C0C-2CB7-4004-AB4E-39F979A14B01}" type="presOf" srcId="{09740157-2547-4EAC-A800-F9ECA5F5121D}" destId="{0435986B-3063-46D9-8EC2-D839DAA43C3F}" srcOrd="0" destOrd="0" presId="urn:microsoft.com/office/officeart/2018/2/layout/IconVerticalSolidList"/>
    <dgm:cxn modelId="{6372AE2A-2C20-42C9-AC1E-EB6CCCD9ED67}" srcId="{09740157-2547-4EAC-A800-F9ECA5F5121D}" destId="{29AC2EEA-ECAF-46DE-87A6-95718725E082}" srcOrd="1" destOrd="0" parTransId="{13797FD2-5DBD-419D-B44C-5DB7AC246A1E}" sibTransId="{0DB6FC8D-6BF5-4015-B090-60C5660517D1}"/>
    <dgm:cxn modelId="{078C422D-AAB9-4448-9725-C2CD1617FD37}" type="presOf" srcId="{BB6E79DF-D217-452A-8CF9-594D3E8789BE}" destId="{5F681406-23E5-48F8-8A88-7BFAA91C5750}" srcOrd="0" destOrd="0" presId="urn:microsoft.com/office/officeart/2018/2/layout/IconVerticalSolidList"/>
    <dgm:cxn modelId="{CA435F38-3E0A-B243-A9BE-7DB2F40E8896}" type="presOf" srcId="{9FEAE8BA-553A-4869-96C8-2BE5DC4C259B}" destId="{589E8F8F-73F1-44DF-B10B-FE34D489C9CC}" srcOrd="0" destOrd="0" presId="urn:microsoft.com/office/officeart/2018/2/layout/IconVerticalSolidList"/>
    <dgm:cxn modelId="{FEC47668-F539-4994-8C32-FA2CA8CEF292}" srcId="{09740157-2547-4EAC-A800-F9ECA5F5121D}" destId="{CC1CEE71-F882-453F-A5FC-4F7EE7BBBBC1}" srcOrd="3" destOrd="0" parTransId="{DFE9CACF-4959-40DB-BE2A-5873D18AC9D0}" sibTransId="{ACCFDB16-5EF7-4F3D-84A0-446FDCCBC075}"/>
    <dgm:cxn modelId="{7E0ED172-5F68-7744-BF00-731BB227D8EE}" type="presOf" srcId="{CC1CEE71-F882-453F-A5FC-4F7EE7BBBBC1}" destId="{F3424CD6-0330-4245-BFCE-779CB91B725C}" srcOrd="0" destOrd="0" presId="urn:microsoft.com/office/officeart/2018/2/layout/IconVerticalSolidList"/>
    <dgm:cxn modelId="{754EB391-E111-7F47-8DBE-D7FA9D4E4B41}" type="presOf" srcId="{29AC2EEA-ECAF-46DE-87A6-95718725E082}" destId="{B92F0C64-E0FC-4456-8ACB-B19CFB863E0D}" srcOrd="0" destOrd="0" presId="urn:microsoft.com/office/officeart/2018/2/layout/IconVerticalSolidList"/>
    <dgm:cxn modelId="{CB9E169A-ABBE-4664-B25B-4A103CF28784}" srcId="{09740157-2547-4EAC-A800-F9ECA5F5121D}" destId="{9FEAE8BA-553A-4869-96C8-2BE5DC4C259B}" srcOrd="2" destOrd="0" parTransId="{C68E1378-351E-4744-9393-C7E775E757B7}" sibTransId="{077FA5CE-EBC7-45C4-8C43-3E4456513357}"/>
    <dgm:cxn modelId="{DE42ECDF-D3B4-4894-BB26-118DD70ABF14}" srcId="{09740157-2547-4EAC-A800-F9ECA5F5121D}" destId="{B5FBAB5B-16F2-4AA0-944D-340FB48DC0CB}" srcOrd="4" destOrd="0" parTransId="{94F327F2-64E3-49F2-9FFA-F95B2C0F0CF7}" sibTransId="{86E0AC2D-6433-4F15-BAD0-32869E864AEF}"/>
    <dgm:cxn modelId="{5634BED3-9026-4046-9402-97DC5A3691B3}" type="presParOf" srcId="{0435986B-3063-46D9-8EC2-D839DAA43C3F}" destId="{205F200B-205E-4C3D-BD2B-81AA4E059235}" srcOrd="0" destOrd="0" presId="urn:microsoft.com/office/officeart/2018/2/layout/IconVerticalSolidList"/>
    <dgm:cxn modelId="{350502E7-11E3-9D45-98B1-39CBE68FF28A}" type="presParOf" srcId="{205F200B-205E-4C3D-BD2B-81AA4E059235}" destId="{DA6DAAC2-7AC8-498C-89C3-7BE789C143BA}" srcOrd="0" destOrd="0" presId="urn:microsoft.com/office/officeart/2018/2/layout/IconVerticalSolidList"/>
    <dgm:cxn modelId="{10C29F58-4A4B-8B49-885C-2E9DA79A7C57}" type="presParOf" srcId="{205F200B-205E-4C3D-BD2B-81AA4E059235}" destId="{7EE3D8B7-7979-4F24-A147-9FAFCFCA9C14}" srcOrd="1" destOrd="0" presId="urn:microsoft.com/office/officeart/2018/2/layout/IconVerticalSolidList"/>
    <dgm:cxn modelId="{0C84961E-4133-294B-A602-4096474C5185}" type="presParOf" srcId="{205F200B-205E-4C3D-BD2B-81AA4E059235}" destId="{F5D659FB-2A9B-41F6-94AA-EE2B288F0075}" srcOrd="2" destOrd="0" presId="urn:microsoft.com/office/officeart/2018/2/layout/IconVerticalSolidList"/>
    <dgm:cxn modelId="{99A50C83-B343-EE41-A5FD-26FBACC3BEED}" type="presParOf" srcId="{205F200B-205E-4C3D-BD2B-81AA4E059235}" destId="{5F681406-23E5-48F8-8A88-7BFAA91C5750}" srcOrd="3" destOrd="0" presId="urn:microsoft.com/office/officeart/2018/2/layout/IconVerticalSolidList"/>
    <dgm:cxn modelId="{E6A8E2DE-1AD6-364C-9D8F-26C7D270BCF9}" type="presParOf" srcId="{0435986B-3063-46D9-8EC2-D839DAA43C3F}" destId="{DADFC893-01AD-413B-9762-156E929362D6}" srcOrd="1" destOrd="0" presId="urn:microsoft.com/office/officeart/2018/2/layout/IconVerticalSolidList"/>
    <dgm:cxn modelId="{ADB9910E-FBA6-D04F-B413-E37705F1568C}" type="presParOf" srcId="{0435986B-3063-46D9-8EC2-D839DAA43C3F}" destId="{2DCAA8C1-6091-483D-9B9D-B650125EE101}" srcOrd="2" destOrd="0" presId="urn:microsoft.com/office/officeart/2018/2/layout/IconVerticalSolidList"/>
    <dgm:cxn modelId="{E9751A1F-11CC-5645-A326-B886913EA2F8}" type="presParOf" srcId="{2DCAA8C1-6091-483D-9B9D-B650125EE101}" destId="{123501DC-5529-49ED-9A36-BD30DD8691C5}" srcOrd="0" destOrd="0" presId="urn:microsoft.com/office/officeart/2018/2/layout/IconVerticalSolidList"/>
    <dgm:cxn modelId="{A292D5F0-7FAE-7243-BCC6-1AFFF582CC52}" type="presParOf" srcId="{2DCAA8C1-6091-483D-9B9D-B650125EE101}" destId="{6CD6BEBF-BE30-49E6-A5AD-15D0502BF934}" srcOrd="1" destOrd="0" presId="urn:microsoft.com/office/officeart/2018/2/layout/IconVerticalSolidList"/>
    <dgm:cxn modelId="{752BF9DD-D0D0-F64D-A54C-CE5C8CC1B446}" type="presParOf" srcId="{2DCAA8C1-6091-483D-9B9D-B650125EE101}" destId="{B15B01B7-52FF-4A25-A95E-0BC07369F26B}" srcOrd="2" destOrd="0" presId="urn:microsoft.com/office/officeart/2018/2/layout/IconVerticalSolidList"/>
    <dgm:cxn modelId="{0AD01C1E-AA31-834D-848C-8D8789B0D9CC}" type="presParOf" srcId="{2DCAA8C1-6091-483D-9B9D-B650125EE101}" destId="{B92F0C64-E0FC-4456-8ACB-B19CFB863E0D}" srcOrd="3" destOrd="0" presId="urn:microsoft.com/office/officeart/2018/2/layout/IconVerticalSolidList"/>
    <dgm:cxn modelId="{1B14D50A-1A83-6749-A23B-B9ECD89B8A7D}" type="presParOf" srcId="{0435986B-3063-46D9-8EC2-D839DAA43C3F}" destId="{F7D40C05-B530-455F-ADEE-20FADA7A4D90}" srcOrd="3" destOrd="0" presId="urn:microsoft.com/office/officeart/2018/2/layout/IconVerticalSolidList"/>
    <dgm:cxn modelId="{4F1C1B09-646E-C042-B28A-BE2338A2290A}" type="presParOf" srcId="{0435986B-3063-46D9-8EC2-D839DAA43C3F}" destId="{FECBF412-A6C2-4625-A6D4-6E0259EB3AF3}" srcOrd="4" destOrd="0" presId="urn:microsoft.com/office/officeart/2018/2/layout/IconVerticalSolidList"/>
    <dgm:cxn modelId="{22A04D50-D95A-794A-B8F5-B6E2710EF9B2}" type="presParOf" srcId="{FECBF412-A6C2-4625-A6D4-6E0259EB3AF3}" destId="{86E6FBED-3A52-4CEA-AB4E-CDD019256CDD}" srcOrd="0" destOrd="0" presId="urn:microsoft.com/office/officeart/2018/2/layout/IconVerticalSolidList"/>
    <dgm:cxn modelId="{FDB79CD7-B206-724C-8C4C-507C573BE7FA}" type="presParOf" srcId="{FECBF412-A6C2-4625-A6D4-6E0259EB3AF3}" destId="{F2572497-4BE6-4890-9A37-05AAE97DE870}" srcOrd="1" destOrd="0" presId="urn:microsoft.com/office/officeart/2018/2/layout/IconVerticalSolidList"/>
    <dgm:cxn modelId="{84570375-039D-5543-A268-8D23AEA6AEFD}" type="presParOf" srcId="{FECBF412-A6C2-4625-A6D4-6E0259EB3AF3}" destId="{2779CA3A-8D67-4A6A-8A55-ABC38014B718}" srcOrd="2" destOrd="0" presId="urn:microsoft.com/office/officeart/2018/2/layout/IconVerticalSolidList"/>
    <dgm:cxn modelId="{5FCC33A7-5530-A043-A2B7-91BF90164514}" type="presParOf" srcId="{FECBF412-A6C2-4625-A6D4-6E0259EB3AF3}" destId="{589E8F8F-73F1-44DF-B10B-FE34D489C9CC}" srcOrd="3" destOrd="0" presId="urn:microsoft.com/office/officeart/2018/2/layout/IconVerticalSolidList"/>
    <dgm:cxn modelId="{461450CA-9439-4A48-9D3F-6399E5E66A2A}" type="presParOf" srcId="{0435986B-3063-46D9-8EC2-D839DAA43C3F}" destId="{948B52ED-4C39-442C-8FEC-89E3F975A685}" srcOrd="5" destOrd="0" presId="urn:microsoft.com/office/officeart/2018/2/layout/IconVerticalSolidList"/>
    <dgm:cxn modelId="{E71D8AB6-2ED8-3A47-B578-770B19060BD4}" type="presParOf" srcId="{0435986B-3063-46D9-8EC2-D839DAA43C3F}" destId="{1EDBBB30-70A9-4E95-9251-C2FE03116752}" srcOrd="6" destOrd="0" presId="urn:microsoft.com/office/officeart/2018/2/layout/IconVerticalSolidList"/>
    <dgm:cxn modelId="{D892D3D4-AF03-4244-829F-253CBFBF708C}" type="presParOf" srcId="{1EDBBB30-70A9-4E95-9251-C2FE03116752}" destId="{2B762983-1CB5-454F-B050-C0C0355C8485}" srcOrd="0" destOrd="0" presId="urn:microsoft.com/office/officeart/2018/2/layout/IconVerticalSolidList"/>
    <dgm:cxn modelId="{24D89CAA-DC23-0D45-8667-C7AB6DDDBCCD}" type="presParOf" srcId="{1EDBBB30-70A9-4E95-9251-C2FE03116752}" destId="{5FE1D656-C524-4D46-BC62-49368776AD93}" srcOrd="1" destOrd="0" presId="urn:microsoft.com/office/officeart/2018/2/layout/IconVerticalSolidList"/>
    <dgm:cxn modelId="{928E6968-F008-0447-9279-08AB5997EED5}" type="presParOf" srcId="{1EDBBB30-70A9-4E95-9251-C2FE03116752}" destId="{B6AF614F-F484-4AE3-A42C-D779589808B4}" srcOrd="2" destOrd="0" presId="urn:microsoft.com/office/officeart/2018/2/layout/IconVerticalSolidList"/>
    <dgm:cxn modelId="{08C72918-214A-6F47-9D34-BEBE90E83B98}" type="presParOf" srcId="{1EDBBB30-70A9-4E95-9251-C2FE03116752}" destId="{F3424CD6-0330-4245-BFCE-779CB91B725C}" srcOrd="3" destOrd="0" presId="urn:microsoft.com/office/officeart/2018/2/layout/IconVerticalSolidList"/>
    <dgm:cxn modelId="{7BB4FC96-3CD5-1D42-BC07-6B2D4D9FB208}" type="presParOf" srcId="{0435986B-3063-46D9-8EC2-D839DAA43C3F}" destId="{3FEEFEAE-27D4-4A3B-9DA9-0CC3FCA0DEF0}" srcOrd="7" destOrd="0" presId="urn:microsoft.com/office/officeart/2018/2/layout/IconVerticalSolidList"/>
    <dgm:cxn modelId="{E3B03DAA-AB3C-5847-B693-331A88B9E4E9}" type="presParOf" srcId="{0435986B-3063-46D9-8EC2-D839DAA43C3F}" destId="{4FFFAE55-287E-436F-9EC8-FD519D151080}" srcOrd="8" destOrd="0" presId="urn:microsoft.com/office/officeart/2018/2/layout/IconVerticalSolidList"/>
    <dgm:cxn modelId="{AF6E55F5-36D8-B64C-9831-25192957BD2C}" type="presParOf" srcId="{4FFFAE55-287E-436F-9EC8-FD519D151080}" destId="{6B8E9011-68DE-4361-86A5-27D611526AAD}" srcOrd="0" destOrd="0" presId="urn:microsoft.com/office/officeart/2018/2/layout/IconVerticalSolidList"/>
    <dgm:cxn modelId="{0768B1E6-F8B9-0642-811B-B05FC8CC0F5E}" type="presParOf" srcId="{4FFFAE55-287E-436F-9EC8-FD519D151080}" destId="{82D90668-6621-468C-9071-139B3EEAE6CA}" srcOrd="1" destOrd="0" presId="urn:microsoft.com/office/officeart/2018/2/layout/IconVerticalSolidList"/>
    <dgm:cxn modelId="{36A652B8-2C50-FE46-B672-257F54235201}" type="presParOf" srcId="{4FFFAE55-287E-436F-9EC8-FD519D151080}" destId="{080EBDA1-FBF4-462E-B62F-F7E1DD01716F}" srcOrd="2" destOrd="0" presId="urn:microsoft.com/office/officeart/2018/2/layout/IconVerticalSolidList"/>
    <dgm:cxn modelId="{ED14AD29-65BC-0249-BA86-1B76302626B9}" type="presParOf" srcId="{4FFFAE55-287E-436F-9EC8-FD519D151080}" destId="{E6E92F4C-9467-4F31-8E50-20B447283FE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9740157-2547-4EAC-A800-F9ECA5F5121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B6E79DF-D217-452A-8CF9-594D3E8789BE}">
      <dgm:prSet custT="1"/>
      <dgm:spPr/>
      <dgm:t>
        <a:bodyPr/>
        <a:lstStyle/>
        <a:p>
          <a:pPr>
            <a:lnSpc>
              <a:spcPct val="100000"/>
            </a:lnSpc>
          </a:pPr>
          <a:r>
            <a:rPr lang="en-US" sz="2000" dirty="0"/>
            <a:t>Supervisors conduct safety inspections and monitor the work that employees are doing </a:t>
          </a:r>
        </a:p>
      </dgm:t>
    </dgm:pt>
    <dgm:pt modelId="{BE646122-78A9-4898-95E9-575C5B9E789E}" type="parTrans" cxnId="{9E8C4704-FB2D-46D1-87ED-0D4215C118E0}">
      <dgm:prSet/>
      <dgm:spPr/>
      <dgm:t>
        <a:bodyPr/>
        <a:lstStyle/>
        <a:p>
          <a:endParaRPr lang="en-US" sz="2000"/>
        </a:p>
      </dgm:t>
    </dgm:pt>
    <dgm:pt modelId="{9746BC37-C101-44D8-BE71-3624FF948C89}" type="sibTrans" cxnId="{9E8C4704-FB2D-46D1-87ED-0D4215C118E0}">
      <dgm:prSet/>
      <dgm:spPr/>
      <dgm:t>
        <a:bodyPr/>
        <a:lstStyle/>
        <a:p>
          <a:endParaRPr lang="en-US" sz="2000"/>
        </a:p>
      </dgm:t>
    </dgm:pt>
    <dgm:pt modelId="{29AC2EEA-ECAF-46DE-87A6-95718725E082}">
      <dgm:prSet custT="1"/>
      <dgm:spPr/>
      <dgm:t>
        <a:bodyPr/>
        <a:lstStyle/>
        <a:p>
          <a:pPr>
            <a:lnSpc>
              <a:spcPct val="100000"/>
            </a:lnSpc>
          </a:pPr>
          <a:r>
            <a:rPr lang="en-US" sz="2000" dirty="0"/>
            <a:t>There is a process for the signing of safety briefing sheets </a:t>
          </a:r>
        </a:p>
      </dgm:t>
    </dgm:pt>
    <dgm:pt modelId="{13797FD2-5DBD-419D-B44C-5DB7AC246A1E}" type="parTrans" cxnId="{6372AE2A-2C20-42C9-AC1E-EB6CCCD9ED67}">
      <dgm:prSet/>
      <dgm:spPr/>
      <dgm:t>
        <a:bodyPr/>
        <a:lstStyle/>
        <a:p>
          <a:endParaRPr lang="en-US" sz="2000"/>
        </a:p>
      </dgm:t>
    </dgm:pt>
    <dgm:pt modelId="{0DB6FC8D-6BF5-4015-B090-60C5660517D1}" type="sibTrans" cxnId="{6372AE2A-2C20-42C9-AC1E-EB6CCCD9ED67}">
      <dgm:prSet/>
      <dgm:spPr/>
      <dgm:t>
        <a:bodyPr/>
        <a:lstStyle/>
        <a:p>
          <a:endParaRPr lang="en-US" sz="2000"/>
        </a:p>
      </dgm:t>
    </dgm:pt>
    <dgm:pt modelId="{9FEAE8BA-553A-4869-96C8-2BE5DC4C259B}">
      <dgm:prSet custT="1"/>
      <dgm:spPr/>
      <dgm:t>
        <a:bodyPr/>
        <a:lstStyle/>
        <a:p>
          <a:pPr>
            <a:lnSpc>
              <a:spcPct val="100000"/>
            </a:lnSpc>
          </a:pPr>
          <a:r>
            <a:rPr lang="en-US" sz="2000" dirty="0"/>
            <a:t>Front-line employees are involved in developing safety policies and procedures (hazard analysis) </a:t>
          </a:r>
        </a:p>
      </dgm:t>
    </dgm:pt>
    <dgm:pt modelId="{C68E1378-351E-4744-9393-C7E775E757B7}" type="parTrans" cxnId="{CB9E169A-ABBE-4664-B25B-4A103CF28784}">
      <dgm:prSet/>
      <dgm:spPr/>
      <dgm:t>
        <a:bodyPr/>
        <a:lstStyle/>
        <a:p>
          <a:endParaRPr lang="en-US" sz="2000"/>
        </a:p>
      </dgm:t>
    </dgm:pt>
    <dgm:pt modelId="{077FA5CE-EBC7-45C4-8C43-3E4456513357}" type="sibTrans" cxnId="{CB9E169A-ABBE-4664-B25B-4A103CF28784}">
      <dgm:prSet/>
      <dgm:spPr/>
      <dgm:t>
        <a:bodyPr/>
        <a:lstStyle/>
        <a:p>
          <a:endParaRPr lang="en-US" sz="2000"/>
        </a:p>
      </dgm:t>
    </dgm:pt>
    <dgm:pt modelId="{CC1CEE71-F882-453F-A5FC-4F7EE7BBBBC1}">
      <dgm:prSet custT="1"/>
      <dgm:spPr/>
      <dgm:t>
        <a:bodyPr/>
        <a:lstStyle/>
        <a:p>
          <a:pPr>
            <a:lnSpc>
              <a:spcPct val="100000"/>
            </a:lnSpc>
          </a:pPr>
          <a:r>
            <a:rPr lang="en-US" sz="2000" dirty="0"/>
            <a:t>Front-line employees are empowered to restrict or stop operations based on unsafe conditions </a:t>
          </a:r>
        </a:p>
      </dgm:t>
    </dgm:pt>
    <dgm:pt modelId="{DFE9CACF-4959-40DB-BE2A-5873D18AC9D0}" type="parTrans" cxnId="{FEC47668-F539-4994-8C32-FA2CA8CEF292}">
      <dgm:prSet/>
      <dgm:spPr/>
      <dgm:t>
        <a:bodyPr/>
        <a:lstStyle/>
        <a:p>
          <a:endParaRPr lang="en-US" sz="2000"/>
        </a:p>
      </dgm:t>
    </dgm:pt>
    <dgm:pt modelId="{ACCFDB16-5EF7-4F3D-84A0-446FDCCBC075}" type="sibTrans" cxnId="{FEC47668-F539-4994-8C32-FA2CA8CEF292}">
      <dgm:prSet/>
      <dgm:spPr/>
      <dgm:t>
        <a:bodyPr/>
        <a:lstStyle/>
        <a:p>
          <a:endParaRPr lang="en-US" sz="2000"/>
        </a:p>
      </dgm:t>
    </dgm:pt>
    <dgm:pt modelId="{B5FBAB5B-16F2-4AA0-944D-340FB48DC0CB}">
      <dgm:prSet custT="1"/>
      <dgm:spPr/>
      <dgm:t>
        <a:bodyPr/>
        <a:lstStyle/>
        <a:p>
          <a:pPr>
            <a:lnSpc>
              <a:spcPct val="100000"/>
            </a:lnSpc>
          </a:pPr>
          <a:r>
            <a:rPr lang="en-US" sz="2000" dirty="0"/>
            <a:t>Good faith challenge processes (safety dispute resolutions) are available to workers </a:t>
          </a:r>
        </a:p>
      </dgm:t>
    </dgm:pt>
    <dgm:pt modelId="{94F327F2-64E3-49F2-9FFA-F95B2C0F0CF7}" type="parTrans" cxnId="{DE42ECDF-D3B4-4894-BB26-118DD70ABF14}">
      <dgm:prSet/>
      <dgm:spPr/>
      <dgm:t>
        <a:bodyPr/>
        <a:lstStyle/>
        <a:p>
          <a:endParaRPr lang="en-US" sz="2000"/>
        </a:p>
      </dgm:t>
    </dgm:pt>
    <dgm:pt modelId="{86E0AC2D-6433-4F15-BAD0-32869E864AEF}" type="sibTrans" cxnId="{DE42ECDF-D3B4-4894-BB26-118DD70ABF14}">
      <dgm:prSet/>
      <dgm:spPr/>
      <dgm:t>
        <a:bodyPr/>
        <a:lstStyle/>
        <a:p>
          <a:endParaRPr lang="en-US" sz="2000"/>
        </a:p>
      </dgm:t>
    </dgm:pt>
    <dgm:pt modelId="{912C2906-BB3A-544B-81FF-3D1D50F9A7B5}">
      <dgm:prSet custT="1"/>
      <dgm:spPr/>
      <dgm:t>
        <a:bodyPr/>
        <a:lstStyle/>
        <a:p>
          <a:pPr>
            <a:lnSpc>
              <a:spcPct val="100000"/>
            </a:lnSpc>
          </a:pPr>
          <a:r>
            <a:rPr lang="en-US" sz="2000"/>
            <a:t>There is interdepartmental involvement in developing safety policies and procedures (hazard analysis) </a:t>
          </a:r>
          <a:endParaRPr lang="en-US" sz="2000" dirty="0"/>
        </a:p>
      </dgm:t>
    </dgm:pt>
    <dgm:pt modelId="{EBB5AB8B-C878-C045-989E-A5694BC60FCF}" type="parTrans" cxnId="{4FF0AD9E-D057-9649-8F61-5371A06B34A7}">
      <dgm:prSet/>
      <dgm:spPr/>
      <dgm:t>
        <a:bodyPr/>
        <a:lstStyle/>
        <a:p>
          <a:endParaRPr lang="en-US" sz="2000"/>
        </a:p>
      </dgm:t>
    </dgm:pt>
    <dgm:pt modelId="{8A31F5C4-D8A5-0F4B-BFFB-643876FD15D9}" type="sibTrans" cxnId="{4FF0AD9E-D057-9649-8F61-5371A06B34A7}">
      <dgm:prSet/>
      <dgm:spPr/>
      <dgm:t>
        <a:bodyPr/>
        <a:lstStyle/>
        <a:p>
          <a:endParaRPr lang="en-US" sz="2000"/>
        </a:p>
      </dgm:t>
    </dgm:pt>
    <dgm:pt modelId="{62636F5A-8452-1E40-ABEC-311ACF99CB0D}">
      <dgm:prSet custT="1"/>
      <dgm:spPr/>
      <dgm:t>
        <a:bodyPr/>
        <a:lstStyle/>
        <a:p>
          <a:pPr>
            <a:lnSpc>
              <a:spcPct val="100000"/>
            </a:lnSpc>
          </a:pPr>
          <a:r>
            <a:rPr lang="en-US" sz="2000"/>
            <a:t>Involved departments conduct hazard analysis when new systems or changes are introduced</a:t>
          </a:r>
          <a:endParaRPr lang="en-US" sz="2000" dirty="0"/>
        </a:p>
      </dgm:t>
    </dgm:pt>
    <dgm:pt modelId="{493AD091-DA69-E64D-BF03-8CC9925A5122}" type="parTrans" cxnId="{5832746E-C454-D048-B63C-5DF363D40E55}">
      <dgm:prSet/>
      <dgm:spPr/>
      <dgm:t>
        <a:bodyPr/>
        <a:lstStyle/>
        <a:p>
          <a:endParaRPr lang="en-US" sz="2000"/>
        </a:p>
      </dgm:t>
    </dgm:pt>
    <dgm:pt modelId="{D2AB753E-094B-6643-8C1B-63020F5488D7}" type="sibTrans" cxnId="{5832746E-C454-D048-B63C-5DF363D40E55}">
      <dgm:prSet/>
      <dgm:spPr/>
      <dgm:t>
        <a:bodyPr/>
        <a:lstStyle/>
        <a:p>
          <a:endParaRPr lang="en-US" sz="2000"/>
        </a:p>
      </dgm:t>
    </dgm:pt>
    <dgm:pt modelId="{1DF7DC2B-6B40-AC42-821A-60780019620E}">
      <dgm:prSet custT="1"/>
      <dgm:spPr/>
      <dgm:t>
        <a:bodyPr/>
        <a:lstStyle/>
        <a:p>
          <a:pPr>
            <a:lnSpc>
              <a:spcPct val="100000"/>
            </a:lnSpc>
          </a:pPr>
          <a:r>
            <a:rPr lang="en-US" sz="2000" dirty="0"/>
            <a:t>They use engineering solutions as the first method of solving problems (hierarchy of control) </a:t>
          </a:r>
        </a:p>
      </dgm:t>
    </dgm:pt>
    <dgm:pt modelId="{0DE290A6-FE87-3744-B5E3-6499C0BC72B4}" type="parTrans" cxnId="{BEBAB4AC-188D-A94A-891D-228CF634AD05}">
      <dgm:prSet/>
      <dgm:spPr/>
      <dgm:t>
        <a:bodyPr/>
        <a:lstStyle/>
        <a:p>
          <a:endParaRPr lang="en-US" sz="2000"/>
        </a:p>
      </dgm:t>
    </dgm:pt>
    <dgm:pt modelId="{AF4EF3FB-4C85-A44C-BFE4-0CBDBA5D2104}" type="sibTrans" cxnId="{BEBAB4AC-188D-A94A-891D-228CF634AD05}">
      <dgm:prSet/>
      <dgm:spPr/>
      <dgm:t>
        <a:bodyPr/>
        <a:lstStyle/>
        <a:p>
          <a:endParaRPr lang="en-US" sz="2000"/>
        </a:p>
      </dgm:t>
    </dgm:pt>
    <dgm:pt modelId="{0435986B-3063-46D9-8EC2-D839DAA43C3F}" type="pres">
      <dgm:prSet presAssocID="{09740157-2547-4EAC-A800-F9ECA5F5121D}" presName="root" presStyleCnt="0">
        <dgm:presLayoutVars>
          <dgm:dir/>
          <dgm:resizeHandles val="exact"/>
        </dgm:presLayoutVars>
      </dgm:prSet>
      <dgm:spPr/>
    </dgm:pt>
    <dgm:pt modelId="{205F200B-205E-4C3D-BD2B-81AA4E059235}" type="pres">
      <dgm:prSet presAssocID="{BB6E79DF-D217-452A-8CF9-594D3E8789BE}" presName="compNode" presStyleCnt="0"/>
      <dgm:spPr/>
    </dgm:pt>
    <dgm:pt modelId="{DA6DAAC2-7AC8-498C-89C3-7BE789C143BA}" type="pres">
      <dgm:prSet presAssocID="{BB6E79DF-D217-452A-8CF9-594D3E8789BE}" presName="bgRect" presStyleLbl="bgShp" presStyleIdx="0" presStyleCnt="8"/>
      <dgm:spPr/>
    </dgm:pt>
    <dgm:pt modelId="{7EE3D8B7-7979-4F24-A147-9FAFCFCA9C14}" type="pres">
      <dgm:prSet presAssocID="{BB6E79DF-D217-452A-8CF9-594D3E8789BE}"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arning"/>
        </a:ext>
      </dgm:extLst>
    </dgm:pt>
    <dgm:pt modelId="{F5D659FB-2A9B-41F6-94AA-EE2B288F0075}" type="pres">
      <dgm:prSet presAssocID="{BB6E79DF-D217-452A-8CF9-594D3E8789BE}" presName="spaceRect" presStyleCnt="0"/>
      <dgm:spPr/>
    </dgm:pt>
    <dgm:pt modelId="{5F681406-23E5-48F8-8A88-7BFAA91C5750}" type="pres">
      <dgm:prSet presAssocID="{BB6E79DF-D217-452A-8CF9-594D3E8789BE}" presName="parTx" presStyleLbl="revTx" presStyleIdx="0" presStyleCnt="8">
        <dgm:presLayoutVars>
          <dgm:chMax val="0"/>
          <dgm:chPref val="0"/>
        </dgm:presLayoutVars>
      </dgm:prSet>
      <dgm:spPr/>
    </dgm:pt>
    <dgm:pt modelId="{DADFC893-01AD-413B-9762-156E929362D6}" type="pres">
      <dgm:prSet presAssocID="{9746BC37-C101-44D8-BE71-3624FF948C89}" presName="sibTrans" presStyleCnt="0"/>
      <dgm:spPr/>
    </dgm:pt>
    <dgm:pt modelId="{2DCAA8C1-6091-483D-9B9D-B650125EE101}" type="pres">
      <dgm:prSet presAssocID="{29AC2EEA-ECAF-46DE-87A6-95718725E082}" presName="compNode" presStyleCnt="0"/>
      <dgm:spPr/>
    </dgm:pt>
    <dgm:pt modelId="{123501DC-5529-49ED-9A36-BD30DD8691C5}" type="pres">
      <dgm:prSet presAssocID="{29AC2EEA-ECAF-46DE-87A6-95718725E082}" presName="bgRect" presStyleLbl="bgShp" presStyleIdx="1" presStyleCnt="8"/>
      <dgm:spPr/>
    </dgm:pt>
    <dgm:pt modelId="{6CD6BEBF-BE30-49E6-A5AD-15D0502BF934}" type="pres">
      <dgm:prSet presAssocID="{29AC2EEA-ECAF-46DE-87A6-95718725E082}"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m"/>
        </a:ext>
      </dgm:extLst>
    </dgm:pt>
    <dgm:pt modelId="{B15B01B7-52FF-4A25-A95E-0BC07369F26B}" type="pres">
      <dgm:prSet presAssocID="{29AC2EEA-ECAF-46DE-87A6-95718725E082}" presName="spaceRect" presStyleCnt="0"/>
      <dgm:spPr/>
    </dgm:pt>
    <dgm:pt modelId="{B92F0C64-E0FC-4456-8ACB-B19CFB863E0D}" type="pres">
      <dgm:prSet presAssocID="{29AC2EEA-ECAF-46DE-87A6-95718725E082}" presName="parTx" presStyleLbl="revTx" presStyleIdx="1" presStyleCnt="8">
        <dgm:presLayoutVars>
          <dgm:chMax val="0"/>
          <dgm:chPref val="0"/>
        </dgm:presLayoutVars>
      </dgm:prSet>
      <dgm:spPr/>
    </dgm:pt>
    <dgm:pt modelId="{F7D40C05-B530-455F-ADEE-20FADA7A4D90}" type="pres">
      <dgm:prSet presAssocID="{0DB6FC8D-6BF5-4015-B090-60C5660517D1}" presName="sibTrans" presStyleCnt="0"/>
      <dgm:spPr/>
    </dgm:pt>
    <dgm:pt modelId="{FECBF412-A6C2-4625-A6D4-6E0259EB3AF3}" type="pres">
      <dgm:prSet presAssocID="{9FEAE8BA-553A-4869-96C8-2BE5DC4C259B}" presName="compNode" presStyleCnt="0"/>
      <dgm:spPr/>
    </dgm:pt>
    <dgm:pt modelId="{86E6FBED-3A52-4CEA-AB4E-CDD019256CDD}" type="pres">
      <dgm:prSet presAssocID="{9FEAE8BA-553A-4869-96C8-2BE5DC4C259B}" presName="bgRect" presStyleLbl="bgShp" presStyleIdx="2" presStyleCnt="8"/>
      <dgm:spPr/>
    </dgm:pt>
    <dgm:pt modelId="{F2572497-4BE6-4890-9A37-05AAE97DE870}" type="pres">
      <dgm:prSet presAssocID="{9FEAE8BA-553A-4869-96C8-2BE5DC4C259B}"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2779CA3A-8D67-4A6A-8A55-ABC38014B718}" type="pres">
      <dgm:prSet presAssocID="{9FEAE8BA-553A-4869-96C8-2BE5DC4C259B}" presName="spaceRect" presStyleCnt="0"/>
      <dgm:spPr/>
    </dgm:pt>
    <dgm:pt modelId="{589E8F8F-73F1-44DF-B10B-FE34D489C9CC}" type="pres">
      <dgm:prSet presAssocID="{9FEAE8BA-553A-4869-96C8-2BE5DC4C259B}" presName="parTx" presStyleLbl="revTx" presStyleIdx="2" presStyleCnt="8">
        <dgm:presLayoutVars>
          <dgm:chMax val="0"/>
          <dgm:chPref val="0"/>
        </dgm:presLayoutVars>
      </dgm:prSet>
      <dgm:spPr/>
    </dgm:pt>
    <dgm:pt modelId="{948B52ED-4C39-442C-8FEC-89E3F975A685}" type="pres">
      <dgm:prSet presAssocID="{077FA5CE-EBC7-45C4-8C43-3E4456513357}" presName="sibTrans" presStyleCnt="0"/>
      <dgm:spPr/>
    </dgm:pt>
    <dgm:pt modelId="{1EDBBB30-70A9-4E95-9251-C2FE03116752}" type="pres">
      <dgm:prSet presAssocID="{CC1CEE71-F882-453F-A5FC-4F7EE7BBBBC1}" presName="compNode" presStyleCnt="0"/>
      <dgm:spPr/>
    </dgm:pt>
    <dgm:pt modelId="{2B762983-1CB5-454F-B050-C0C0355C8485}" type="pres">
      <dgm:prSet presAssocID="{CC1CEE71-F882-453F-A5FC-4F7EE7BBBBC1}" presName="bgRect" presStyleLbl="bgShp" presStyleIdx="3" presStyleCnt="8"/>
      <dgm:spPr/>
    </dgm:pt>
    <dgm:pt modelId="{5FE1D656-C524-4D46-BC62-49368776AD93}" type="pres">
      <dgm:prSet presAssocID="{CC1CEE71-F882-453F-A5FC-4F7EE7BBBBC1}"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ffice Worker"/>
        </a:ext>
      </dgm:extLst>
    </dgm:pt>
    <dgm:pt modelId="{B6AF614F-F484-4AE3-A42C-D779589808B4}" type="pres">
      <dgm:prSet presAssocID="{CC1CEE71-F882-453F-A5FC-4F7EE7BBBBC1}" presName="spaceRect" presStyleCnt="0"/>
      <dgm:spPr/>
    </dgm:pt>
    <dgm:pt modelId="{F3424CD6-0330-4245-BFCE-779CB91B725C}" type="pres">
      <dgm:prSet presAssocID="{CC1CEE71-F882-453F-A5FC-4F7EE7BBBBC1}" presName="parTx" presStyleLbl="revTx" presStyleIdx="3" presStyleCnt="8">
        <dgm:presLayoutVars>
          <dgm:chMax val="0"/>
          <dgm:chPref val="0"/>
        </dgm:presLayoutVars>
      </dgm:prSet>
      <dgm:spPr/>
    </dgm:pt>
    <dgm:pt modelId="{3FEEFEAE-27D4-4A3B-9DA9-0CC3FCA0DEF0}" type="pres">
      <dgm:prSet presAssocID="{ACCFDB16-5EF7-4F3D-84A0-446FDCCBC075}" presName="sibTrans" presStyleCnt="0"/>
      <dgm:spPr/>
    </dgm:pt>
    <dgm:pt modelId="{4FFFAE55-287E-436F-9EC8-FD519D151080}" type="pres">
      <dgm:prSet presAssocID="{B5FBAB5B-16F2-4AA0-944D-340FB48DC0CB}" presName="compNode" presStyleCnt="0"/>
      <dgm:spPr/>
    </dgm:pt>
    <dgm:pt modelId="{6B8E9011-68DE-4361-86A5-27D611526AAD}" type="pres">
      <dgm:prSet presAssocID="{B5FBAB5B-16F2-4AA0-944D-340FB48DC0CB}" presName="bgRect" presStyleLbl="bgShp" presStyleIdx="4" presStyleCnt="8"/>
      <dgm:spPr/>
    </dgm:pt>
    <dgm:pt modelId="{82D90668-6621-468C-9071-139B3EEAE6CA}" type="pres">
      <dgm:prSet presAssocID="{B5FBAB5B-16F2-4AA0-944D-340FB48DC0CB}"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aptain"/>
        </a:ext>
      </dgm:extLst>
    </dgm:pt>
    <dgm:pt modelId="{080EBDA1-FBF4-462E-B62F-F7E1DD01716F}" type="pres">
      <dgm:prSet presAssocID="{B5FBAB5B-16F2-4AA0-944D-340FB48DC0CB}" presName="spaceRect" presStyleCnt="0"/>
      <dgm:spPr/>
    </dgm:pt>
    <dgm:pt modelId="{E6E92F4C-9467-4F31-8E50-20B447283FEC}" type="pres">
      <dgm:prSet presAssocID="{B5FBAB5B-16F2-4AA0-944D-340FB48DC0CB}" presName="parTx" presStyleLbl="revTx" presStyleIdx="4" presStyleCnt="8">
        <dgm:presLayoutVars>
          <dgm:chMax val="0"/>
          <dgm:chPref val="0"/>
        </dgm:presLayoutVars>
      </dgm:prSet>
      <dgm:spPr/>
    </dgm:pt>
    <dgm:pt modelId="{8C8ACF55-D94B-2749-B26C-29C9A945260F}" type="pres">
      <dgm:prSet presAssocID="{86E0AC2D-6433-4F15-BAD0-32869E864AEF}" presName="sibTrans" presStyleCnt="0"/>
      <dgm:spPr/>
    </dgm:pt>
    <dgm:pt modelId="{AFEF595F-BE70-A54C-ADE7-51AF1FB780DD}" type="pres">
      <dgm:prSet presAssocID="{912C2906-BB3A-544B-81FF-3D1D50F9A7B5}" presName="compNode" presStyleCnt="0"/>
      <dgm:spPr/>
    </dgm:pt>
    <dgm:pt modelId="{1160ED5D-CC5D-3247-A6E0-A1E944FE29B6}" type="pres">
      <dgm:prSet presAssocID="{912C2906-BB3A-544B-81FF-3D1D50F9A7B5}" presName="bgRect" presStyleLbl="bgShp" presStyleIdx="5" presStyleCnt="8"/>
      <dgm:spPr/>
    </dgm:pt>
    <dgm:pt modelId="{861B41FE-4D38-0947-81D1-86DFBD99D955}" type="pres">
      <dgm:prSet presAssocID="{912C2906-BB3A-544B-81FF-3D1D50F9A7B5}" presName="iconRect" presStyleLbl="node1" presStyleIdx="5" presStyleCnt="8"/>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2E2BDEE-48DC-614F-BB17-3F668F3BF422}" type="pres">
      <dgm:prSet presAssocID="{912C2906-BB3A-544B-81FF-3D1D50F9A7B5}" presName="spaceRect" presStyleCnt="0"/>
      <dgm:spPr/>
    </dgm:pt>
    <dgm:pt modelId="{D69D9D21-2E1A-B841-8DEF-31396C844A6D}" type="pres">
      <dgm:prSet presAssocID="{912C2906-BB3A-544B-81FF-3D1D50F9A7B5}" presName="parTx" presStyleLbl="revTx" presStyleIdx="5" presStyleCnt="8">
        <dgm:presLayoutVars>
          <dgm:chMax val="0"/>
          <dgm:chPref val="0"/>
        </dgm:presLayoutVars>
      </dgm:prSet>
      <dgm:spPr/>
    </dgm:pt>
    <dgm:pt modelId="{01DCF4D1-B146-7C47-8CB3-822FA62746E8}" type="pres">
      <dgm:prSet presAssocID="{8A31F5C4-D8A5-0F4B-BFFB-643876FD15D9}" presName="sibTrans" presStyleCnt="0"/>
      <dgm:spPr/>
    </dgm:pt>
    <dgm:pt modelId="{29607257-1D61-3C45-ADCD-963D557D846E}" type="pres">
      <dgm:prSet presAssocID="{62636F5A-8452-1E40-ABEC-311ACF99CB0D}" presName="compNode" presStyleCnt="0"/>
      <dgm:spPr/>
    </dgm:pt>
    <dgm:pt modelId="{ED7E983C-2F3C-164F-BBD5-86D3373231D1}" type="pres">
      <dgm:prSet presAssocID="{62636F5A-8452-1E40-ABEC-311ACF99CB0D}" presName="bgRect" presStyleLbl="bgShp" presStyleIdx="6" presStyleCnt="8"/>
      <dgm:spPr/>
    </dgm:pt>
    <dgm:pt modelId="{6E8BD15F-922E-4645-BDA2-C1D9F8A689E1}" type="pres">
      <dgm:prSet presAssocID="{62636F5A-8452-1E40-ABEC-311ACF99CB0D}" presName="iconRect" presStyleLbl="node1" presStyleIdx="6" presStyleCnt="8"/>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F8E3C268-2D08-BD4E-8E08-CE3BACEEFBB9}" type="pres">
      <dgm:prSet presAssocID="{62636F5A-8452-1E40-ABEC-311ACF99CB0D}" presName="spaceRect" presStyleCnt="0"/>
      <dgm:spPr/>
    </dgm:pt>
    <dgm:pt modelId="{E838188C-8A65-134F-BF1C-945D9C9B5425}" type="pres">
      <dgm:prSet presAssocID="{62636F5A-8452-1E40-ABEC-311ACF99CB0D}" presName="parTx" presStyleLbl="revTx" presStyleIdx="6" presStyleCnt="8">
        <dgm:presLayoutVars>
          <dgm:chMax val="0"/>
          <dgm:chPref val="0"/>
        </dgm:presLayoutVars>
      </dgm:prSet>
      <dgm:spPr/>
    </dgm:pt>
    <dgm:pt modelId="{093AA12A-D947-D745-9AA1-DF74CDBD880B}" type="pres">
      <dgm:prSet presAssocID="{D2AB753E-094B-6643-8C1B-63020F5488D7}" presName="sibTrans" presStyleCnt="0"/>
      <dgm:spPr/>
    </dgm:pt>
    <dgm:pt modelId="{D53BEE62-F4B6-F345-84DD-0F790EF32C6A}" type="pres">
      <dgm:prSet presAssocID="{1DF7DC2B-6B40-AC42-821A-60780019620E}" presName="compNode" presStyleCnt="0"/>
      <dgm:spPr/>
    </dgm:pt>
    <dgm:pt modelId="{728A19DB-75F1-8A4B-946E-27781BADB663}" type="pres">
      <dgm:prSet presAssocID="{1DF7DC2B-6B40-AC42-821A-60780019620E}" presName="bgRect" presStyleLbl="bgShp" presStyleIdx="7" presStyleCnt="8"/>
      <dgm:spPr/>
    </dgm:pt>
    <dgm:pt modelId="{95F0199F-DF01-BE49-937B-B263A778A7C2}" type="pres">
      <dgm:prSet presAssocID="{1DF7DC2B-6B40-AC42-821A-60780019620E}" presName="iconRect" presStyleLbl="node1" presStyleIdx="7" presStyleCnt="8"/>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Bridge scene outline"/>
        </a:ext>
      </dgm:extLst>
    </dgm:pt>
    <dgm:pt modelId="{8ABE9090-189E-0044-976C-BBBDAF70E486}" type="pres">
      <dgm:prSet presAssocID="{1DF7DC2B-6B40-AC42-821A-60780019620E}" presName="spaceRect" presStyleCnt="0"/>
      <dgm:spPr/>
    </dgm:pt>
    <dgm:pt modelId="{8DA74725-CC15-C749-A10B-5D37C13ACA8C}" type="pres">
      <dgm:prSet presAssocID="{1DF7DC2B-6B40-AC42-821A-60780019620E}" presName="parTx" presStyleLbl="revTx" presStyleIdx="7" presStyleCnt="8">
        <dgm:presLayoutVars>
          <dgm:chMax val="0"/>
          <dgm:chPref val="0"/>
        </dgm:presLayoutVars>
      </dgm:prSet>
      <dgm:spPr/>
    </dgm:pt>
  </dgm:ptLst>
  <dgm:cxnLst>
    <dgm:cxn modelId="{0DAD8D02-AC31-B245-95A9-D2ECC73BF477}" type="presOf" srcId="{B5FBAB5B-16F2-4AA0-944D-340FB48DC0CB}" destId="{E6E92F4C-9467-4F31-8E50-20B447283FEC}" srcOrd="0" destOrd="0" presId="urn:microsoft.com/office/officeart/2018/2/layout/IconVerticalSolidList"/>
    <dgm:cxn modelId="{9E8C4704-FB2D-46D1-87ED-0D4215C118E0}" srcId="{09740157-2547-4EAC-A800-F9ECA5F5121D}" destId="{BB6E79DF-D217-452A-8CF9-594D3E8789BE}" srcOrd="0" destOrd="0" parTransId="{BE646122-78A9-4898-95E9-575C5B9E789E}" sibTransId="{9746BC37-C101-44D8-BE71-3624FF948C89}"/>
    <dgm:cxn modelId="{BCAA6C0C-2CB7-4004-AB4E-39F979A14B01}" type="presOf" srcId="{09740157-2547-4EAC-A800-F9ECA5F5121D}" destId="{0435986B-3063-46D9-8EC2-D839DAA43C3F}" srcOrd="0" destOrd="0" presId="urn:microsoft.com/office/officeart/2018/2/layout/IconVerticalSolidList"/>
    <dgm:cxn modelId="{6372AE2A-2C20-42C9-AC1E-EB6CCCD9ED67}" srcId="{09740157-2547-4EAC-A800-F9ECA5F5121D}" destId="{29AC2EEA-ECAF-46DE-87A6-95718725E082}" srcOrd="1" destOrd="0" parTransId="{13797FD2-5DBD-419D-B44C-5DB7AC246A1E}" sibTransId="{0DB6FC8D-6BF5-4015-B090-60C5660517D1}"/>
    <dgm:cxn modelId="{078C422D-AAB9-4448-9725-C2CD1617FD37}" type="presOf" srcId="{BB6E79DF-D217-452A-8CF9-594D3E8789BE}" destId="{5F681406-23E5-48F8-8A88-7BFAA91C5750}" srcOrd="0" destOrd="0" presId="urn:microsoft.com/office/officeart/2018/2/layout/IconVerticalSolidList"/>
    <dgm:cxn modelId="{CA435F38-3E0A-B243-A9BE-7DB2F40E8896}" type="presOf" srcId="{9FEAE8BA-553A-4869-96C8-2BE5DC4C259B}" destId="{589E8F8F-73F1-44DF-B10B-FE34D489C9CC}" srcOrd="0" destOrd="0" presId="urn:microsoft.com/office/officeart/2018/2/layout/IconVerticalSolidList"/>
    <dgm:cxn modelId="{F8849244-45F7-3841-A1C8-906EF5D291B9}" type="presOf" srcId="{912C2906-BB3A-544B-81FF-3D1D50F9A7B5}" destId="{D69D9D21-2E1A-B841-8DEF-31396C844A6D}" srcOrd="0" destOrd="0" presId="urn:microsoft.com/office/officeart/2018/2/layout/IconVerticalSolidList"/>
    <dgm:cxn modelId="{FEC47668-F539-4994-8C32-FA2CA8CEF292}" srcId="{09740157-2547-4EAC-A800-F9ECA5F5121D}" destId="{CC1CEE71-F882-453F-A5FC-4F7EE7BBBBC1}" srcOrd="3" destOrd="0" parTransId="{DFE9CACF-4959-40DB-BE2A-5873D18AC9D0}" sibTransId="{ACCFDB16-5EF7-4F3D-84A0-446FDCCBC075}"/>
    <dgm:cxn modelId="{5832746E-C454-D048-B63C-5DF363D40E55}" srcId="{09740157-2547-4EAC-A800-F9ECA5F5121D}" destId="{62636F5A-8452-1E40-ABEC-311ACF99CB0D}" srcOrd="6" destOrd="0" parTransId="{493AD091-DA69-E64D-BF03-8CC9925A5122}" sibTransId="{D2AB753E-094B-6643-8C1B-63020F5488D7}"/>
    <dgm:cxn modelId="{7E0ED172-5F68-7744-BF00-731BB227D8EE}" type="presOf" srcId="{CC1CEE71-F882-453F-A5FC-4F7EE7BBBBC1}" destId="{F3424CD6-0330-4245-BFCE-779CB91B725C}" srcOrd="0" destOrd="0" presId="urn:microsoft.com/office/officeart/2018/2/layout/IconVerticalSolidList"/>
    <dgm:cxn modelId="{754EB391-E111-7F47-8DBE-D7FA9D4E4B41}" type="presOf" srcId="{29AC2EEA-ECAF-46DE-87A6-95718725E082}" destId="{B92F0C64-E0FC-4456-8ACB-B19CFB863E0D}" srcOrd="0" destOrd="0" presId="urn:microsoft.com/office/officeart/2018/2/layout/IconVerticalSolidList"/>
    <dgm:cxn modelId="{CB9E169A-ABBE-4664-B25B-4A103CF28784}" srcId="{09740157-2547-4EAC-A800-F9ECA5F5121D}" destId="{9FEAE8BA-553A-4869-96C8-2BE5DC4C259B}" srcOrd="2" destOrd="0" parTransId="{C68E1378-351E-4744-9393-C7E775E757B7}" sibTransId="{077FA5CE-EBC7-45C4-8C43-3E4456513357}"/>
    <dgm:cxn modelId="{4FF0AD9E-D057-9649-8F61-5371A06B34A7}" srcId="{09740157-2547-4EAC-A800-F9ECA5F5121D}" destId="{912C2906-BB3A-544B-81FF-3D1D50F9A7B5}" srcOrd="5" destOrd="0" parTransId="{EBB5AB8B-C878-C045-989E-A5694BC60FCF}" sibTransId="{8A31F5C4-D8A5-0F4B-BFFB-643876FD15D9}"/>
    <dgm:cxn modelId="{53DF17A6-3DE1-DF48-B34A-C8611FDE9A56}" type="presOf" srcId="{62636F5A-8452-1E40-ABEC-311ACF99CB0D}" destId="{E838188C-8A65-134F-BF1C-945D9C9B5425}" srcOrd="0" destOrd="0" presId="urn:microsoft.com/office/officeart/2018/2/layout/IconVerticalSolidList"/>
    <dgm:cxn modelId="{BEBAB4AC-188D-A94A-891D-228CF634AD05}" srcId="{09740157-2547-4EAC-A800-F9ECA5F5121D}" destId="{1DF7DC2B-6B40-AC42-821A-60780019620E}" srcOrd="7" destOrd="0" parTransId="{0DE290A6-FE87-3744-B5E3-6499C0BC72B4}" sibTransId="{AF4EF3FB-4C85-A44C-BFE4-0CBDBA5D2104}"/>
    <dgm:cxn modelId="{A934E3D3-87E7-F14B-BF5F-E19B8E4A8AC2}" type="presOf" srcId="{1DF7DC2B-6B40-AC42-821A-60780019620E}" destId="{8DA74725-CC15-C749-A10B-5D37C13ACA8C}" srcOrd="0" destOrd="0" presId="urn:microsoft.com/office/officeart/2018/2/layout/IconVerticalSolidList"/>
    <dgm:cxn modelId="{DE42ECDF-D3B4-4894-BB26-118DD70ABF14}" srcId="{09740157-2547-4EAC-A800-F9ECA5F5121D}" destId="{B5FBAB5B-16F2-4AA0-944D-340FB48DC0CB}" srcOrd="4" destOrd="0" parTransId="{94F327F2-64E3-49F2-9FFA-F95B2C0F0CF7}" sibTransId="{86E0AC2D-6433-4F15-BAD0-32869E864AEF}"/>
    <dgm:cxn modelId="{5634BED3-9026-4046-9402-97DC5A3691B3}" type="presParOf" srcId="{0435986B-3063-46D9-8EC2-D839DAA43C3F}" destId="{205F200B-205E-4C3D-BD2B-81AA4E059235}" srcOrd="0" destOrd="0" presId="urn:microsoft.com/office/officeart/2018/2/layout/IconVerticalSolidList"/>
    <dgm:cxn modelId="{350502E7-11E3-9D45-98B1-39CBE68FF28A}" type="presParOf" srcId="{205F200B-205E-4C3D-BD2B-81AA4E059235}" destId="{DA6DAAC2-7AC8-498C-89C3-7BE789C143BA}" srcOrd="0" destOrd="0" presId="urn:microsoft.com/office/officeart/2018/2/layout/IconVerticalSolidList"/>
    <dgm:cxn modelId="{10C29F58-4A4B-8B49-885C-2E9DA79A7C57}" type="presParOf" srcId="{205F200B-205E-4C3D-BD2B-81AA4E059235}" destId="{7EE3D8B7-7979-4F24-A147-9FAFCFCA9C14}" srcOrd="1" destOrd="0" presId="urn:microsoft.com/office/officeart/2018/2/layout/IconVerticalSolidList"/>
    <dgm:cxn modelId="{0C84961E-4133-294B-A602-4096474C5185}" type="presParOf" srcId="{205F200B-205E-4C3D-BD2B-81AA4E059235}" destId="{F5D659FB-2A9B-41F6-94AA-EE2B288F0075}" srcOrd="2" destOrd="0" presId="urn:microsoft.com/office/officeart/2018/2/layout/IconVerticalSolidList"/>
    <dgm:cxn modelId="{99A50C83-B343-EE41-A5FD-26FBACC3BEED}" type="presParOf" srcId="{205F200B-205E-4C3D-BD2B-81AA4E059235}" destId="{5F681406-23E5-48F8-8A88-7BFAA91C5750}" srcOrd="3" destOrd="0" presId="urn:microsoft.com/office/officeart/2018/2/layout/IconVerticalSolidList"/>
    <dgm:cxn modelId="{E6A8E2DE-1AD6-364C-9D8F-26C7D270BCF9}" type="presParOf" srcId="{0435986B-3063-46D9-8EC2-D839DAA43C3F}" destId="{DADFC893-01AD-413B-9762-156E929362D6}" srcOrd="1" destOrd="0" presId="urn:microsoft.com/office/officeart/2018/2/layout/IconVerticalSolidList"/>
    <dgm:cxn modelId="{ADB9910E-FBA6-D04F-B413-E37705F1568C}" type="presParOf" srcId="{0435986B-3063-46D9-8EC2-D839DAA43C3F}" destId="{2DCAA8C1-6091-483D-9B9D-B650125EE101}" srcOrd="2" destOrd="0" presId="urn:microsoft.com/office/officeart/2018/2/layout/IconVerticalSolidList"/>
    <dgm:cxn modelId="{E9751A1F-11CC-5645-A326-B886913EA2F8}" type="presParOf" srcId="{2DCAA8C1-6091-483D-9B9D-B650125EE101}" destId="{123501DC-5529-49ED-9A36-BD30DD8691C5}" srcOrd="0" destOrd="0" presId="urn:microsoft.com/office/officeart/2018/2/layout/IconVerticalSolidList"/>
    <dgm:cxn modelId="{A292D5F0-7FAE-7243-BCC6-1AFFF582CC52}" type="presParOf" srcId="{2DCAA8C1-6091-483D-9B9D-B650125EE101}" destId="{6CD6BEBF-BE30-49E6-A5AD-15D0502BF934}" srcOrd="1" destOrd="0" presId="urn:microsoft.com/office/officeart/2018/2/layout/IconVerticalSolidList"/>
    <dgm:cxn modelId="{752BF9DD-D0D0-F64D-A54C-CE5C8CC1B446}" type="presParOf" srcId="{2DCAA8C1-6091-483D-9B9D-B650125EE101}" destId="{B15B01B7-52FF-4A25-A95E-0BC07369F26B}" srcOrd="2" destOrd="0" presId="urn:microsoft.com/office/officeart/2018/2/layout/IconVerticalSolidList"/>
    <dgm:cxn modelId="{0AD01C1E-AA31-834D-848C-8D8789B0D9CC}" type="presParOf" srcId="{2DCAA8C1-6091-483D-9B9D-B650125EE101}" destId="{B92F0C64-E0FC-4456-8ACB-B19CFB863E0D}" srcOrd="3" destOrd="0" presId="urn:microsoft.com/office/officeart/2018/2/layout/IconVerticalSolidList"/>
    <dgm:cxn modelId="{1B14D50A-1A83-6749-A23B-B9ECD89B8A7D}" type="presParOf" srcId="{0435986B-3063-46D9-8EC2-D839DAA43C3F}" destId="{F7D40C05-B530-455F-ADEE-20FADA7A4D90}" srcOrd="3" destOrd="0" presId="urn:microsoft.com/office/officeart/2018/2/layout/IconVerticalSolidList"/>
    <dgm:cxn modelId="{4F1C1B09-646E-C042-B28A-BE2338A2290A}" type="presParOf" srcId="{0435986B-3063-46D9-8EC2-D839DAA43C3F}" destId="{FECBF412-A6C2-4625-A6D4-6E0259EB3AF3}" srcOrd="4" destOrd="0" presId="urn:microsoft.com/office/officeart/2018/2/layout/IconVerticalSolidList"/>
    <dgm:cxn modelId="{22A04D50-D95A-794A-B8F5-B6E2710EF9B2}" type="presParOf" srcId="{FECBF412-A6C2-4625-A6D4-6E0259EB3AF3}" destId="{86E6FBED-3A52-4CEA-AB4E-CDD019256CDD}" srcOrd="0" destOrd="0" presId="urn:microsoft.com/office/officeart/2018/2/layout/IconVerticalSolidList"/>
    <dgm:cxn modelId="{FDB79CD7-B206-724C-8C4C-507C573BE7FA}" type="presParOf" srcId="{FECBF412-A6C2-4625-A6D4-6E0259EB3AF3}" destId="{F2572497-4BE6-4890-9A37-05AAE97DE870}" srcOrd="1" destOrd="0" presId="urn:microsoft.com/office/officeart/2018/2/layout/IconVerticalSolidList"/>
    <dgm:cxn modelId="{84570375-039D-5543-A268-8D23AEA6AEFD}" type="presParOf" srcId="{FECBF412-A6C2-4625-A6D4-6E0259EB3AF3}" destId="{2779CA3A-8D67-4A6A-8A55-ABC38014B718}" srcOrd="2" destOrd="0" presId="urn:microsoft.com/office/officeart/2018/2/layout/IconVerticalSolidList"/>
    <dgm:cxn modelId="{5FCC33A7-5530-A043-A2B7-91BF90164514}" type="presParOf" srcId="{FECBF412-A6C2-4625-A6D4-6E0259EB3AF3}" destId="{589E8F8F-73F1-44DF-B10B-FE34D489C9CC}" srcOrd="3" destOrd="0" presId="urn:microsoft.com/office/officeart/2018/2/layout/IconVerticalSolidList"/>
    <dgm:cxn modelId="{461450CA-9439-4A48-9D3F-6399E5E66A2A}" type="presParOf" srcId="{0435986B-3063-46D9-8EC2-D839DAA43C3F}" destId="{948B52ED-4C39-442C-8FEC-89E3F975A685}" srcOrd="5" destOrd="0" presId="urn:microsoft.com/office/officeart/2018/2/layout/IconVerticalSolidList"/>
    <dgm:cxn modelId="{E71D8AB6-2ED8-3A47-B578-770B19060BD4}" type="presParOf" srcId="{0435986B-3063-46D9-8EC2-D839DAA43C3F}" destId="{1EDBBB30-70A9-4E95-9251-C2FE03116752}" srcOrd="6" destOrd="0" presId="urn:microsoft.com/office/officeart/2018/2/layout/IconVerticalSolidList"/>
    <dgm:cxn modelId="{D892D3D4-AF03-4244-829F-253CBFBF708C}" type="presParOf" srcId="{1EDBBB30-70A9-4E95-9251-C2FE03116752}" destId="{2B762983-1CB5-454F-B050-C0C0355C8485}" srcOrd="0" destOrd="0" presId="urn:microsoft.com/office/officeart/2018/2/layout/IconVerticalSolidList"/>
    <dgm:cxn modelId="{24D89CAA-DC23-0D45-8667-C7AB6DDDBCCD}" type="presParOf" srcId="{1EDBBB30-70A9-4E95-9251-C2FE03116752}" destId="{5FE1D656-C524-4D46-BC62-49368776AD93}" srcOrd="1" destOrd="0" presId="urn:microsoft.com/office/officeart/2018/2/layout/IconVerticalSolidList"/>
    <dgm:cxn modelId="{928E6968-F008-0447-9279-08AB5997EED5}" type="presParOf" srcId="{1EDBBB30-70A9-4E95-9251-C2FE03116752}" destId="{B6AF614F-F484-4AE3-A42C-D779589808B4}" srcOrd="2" destOrd="0" presId="urn:microsoft.com/office/officeart/2018/2/layout/IconVerticalSolidList"/>
    <dgm:cxn modelId="{08C72918-214A-6F47-9D34-BEBE90E83B98}" type="presParOf" srcId="{1EDBBB30-70A9-4E95-9251-C2FE03116752}" destId="{F3424CD6-0330-4245-BFCE-779CB91B725C}" srcOrd="3" destOrd="0" presId="urn:microsoft.com/office/officeart/2018/2/layout/IconVerticalSolidList"/>
    <dgm:cxn modelId="{7BB4FC96-3CD5-1D42-BC07-6B2D4D9FB208}" type="presParOf" srcId="{0435986B-3063-46D9-8EC2-D839DAA43C3F}" destId="{3FEEFEAE-27D4-4A3B-9DA9-0CC3FCA0DEF0}" srcOrd="7" destOrd="0" presId="urn:microsoft.com/office/officeart/2018/2/layout/IconVerticalSolidList"/>
    <dgm:cxn modelId="{E3B03DAA-AB3C-5847-B693-331A88B9E4E9}" type="presParOf" srcId="{0435986B-3063-46D9-8EC2-D839DAA43C3F}" destId="{4FFFAE55-287E-436F-9EC8-FD519D151080}" srcOrd="8" destOrd="0" presId="urn:microsoft.com/office/officeart/2018/2/layout/IconVerticalSolidList"/>
    <dgm:cxn modelId="{AF6E55F5-36D8-B64C-9831-25192957BD2C}" type="presParOf" srcId="{4FFFAE55-287E-436F-9EC8-FD519D151080}" destId="{6B8E9011-68DE-4361-86A5-27D611526AAD}" srcOrd="0" destOrd="0" presId="urn:microsoft.com/office/officeart/2018/2/layout/IconVerticalSolidList"/>
    <dgm:cxn modelId="{0768B1E6-F8B9-0642-811B-B05FC8CC0F5E}" type="presParOf" srcId="{4FFFAE55-287E-436F-9EC8-FD519D151080}" destId="{82D90668-6621-468C-9071-139B3EEAE6CA}" srcOrd="1" destOrd="0" presId="urn:microsoft.com/office/officeart/2018/2/layout/IconVerticalSolidList"/>
    <dgm:cxn modelId="{36A652B8-2C50-FE46-B672-257F54235201}" type="presParOf" srcId="{4FFFAE55-287E-436F-9EC8-FD519D151080}" destId="{080EBDA1-FBF4-462E-B62F-F7E1DD01716F}" srcOrd="2" destOrd="0" presId="urn:microsoft.com/office/officeart/2018/2/layout/IconVerticalSolidList"/>
    <dgm:cxn modelId="{ED14AD29-65BC-0249-BA86-1B76302626B9}" type="presParOf" srcId="{4FFFAE55-287E-436F-9EC8-FD519D151080}" destId="{E6E92F4C-9467-4F31-8E50-20B447283FEC}" srcOrd="3" destOrd="0" presId="urn:microsoft.com/office/officeart/2018/2/layout/IconVerticalSolidList"/>
    <dgm:cxn modelId="{F6FB3A34-3F8A-5348-9AE1-EB1D164DEF9A}" type="presParOf" srcId="{0435986B-3063-46D9-8EC2-D839DAA43C3F}" destId="{8C8ACF55-D94B-2749-B26C-29C9A945260F}" srcOrd="9" destOrd="0" presId="urn:microsoft.com/office/officeart/2018/2/layout/IconVerticalSolidList"/>
    <dgm:cxn modelId="{FE013075-88AE-F548-85FB-D31AAECFC2AF}" type="presParOf" srcId="{0435986B-3063-46D9-8EC2-D839DAA43C3F}" destId="{AFEF595F-BE70-A54C-ADE7-51AF1FB780DD}" srcOrd="10" destOrd="0" presId="urn:microsoft.com/office/officeart/2018/2/layout/IconVerticalSolidList"/>
    <dgm:cxn modelId="{E95CE37F-C442-8546-9EBB-A956B89A701B}" type="presParOf" srcId="{AFEF595F-BE70-A54C-ADE7-51AF1FB780DD}" destId="{1160ED5D-CC5D-3247-A6E0-A1E944FE29B6}" srcOrd="0" destOrd="0" presId="urn:microsoft.com/office/officeart/2018/2/layout/IconVerticalSolidList"/>
    <dgm:cxn modelId="{01C6DF7A-29CC-924D-90F7-E169D6410D5E}" type="presParOf" srcId="{AFEF595F-BE70-A54C-ADE7-51AF1FB780DD}" destId="{861B41FE-4D38-0947-81D1-86DFBD99D955}" srcOrd="1" destOrd="0" presId="urn:microsoft.com/office/officeart/2018/2/layout/IconVerticalSolidList"/>
    <dgm:cxn modelId="{BDC84B5F-D490-A243-A958-22022480939C}" type="presParOf" srcId="{AFEF595F-BE70-A54C-ADE7-51AF1FB780DD}" destId="{D2E2BDEE-48DC-614F-BB17-3F668F3BF422}" srcOrd="2" destOrd="0" presId="urn:microsoft.com/office/officeart/2018/2/layout/IconVerticalSolidList"/>
    <dgm:cxn modelId="{C3F27914-16FF-2543-9BE6-14C50E34B404}" type="presParOf" srcId="{AFEF595F-BE70-A54C-ADE7-51AF1FB780DD}" destId="{D69D9D21-2E1A-B841-8DEF-31396C844A6D}" srcOrd="3" destOrd="0" presId="urn:microsoft.com/office/officeart/2018/2/layout/IconVerticalSolidList"/>
    <dgm:cxn modelId="{D2320CC3-480C-9041-AC64-5D039ADE2887}" type="presParOf" srcId="{0435986B-3063-46D9-8EC2-D839DAA43C3F}" destId="{01DCF4D1-B146-7C47-8CB3-822FA62746E8}" srcOrd="11" destOrd="0" presId="urn:microsoft.com/office/officeart/2018/2/layout/IconVerticalSolidList"/>
    <dgm:cxn modelId="{BBDBE986-F79A-2A4A-A919-77C5615A0774}" type="presParOf" srcId="{0435986B-3063-46D9-8EC2-D839DAA43C3F}" destId="{29607257-1D61-3C45-ADCD-963D557D846E}" srcOrd="12" destOrd="0" presId="urn:microsoft.com/office/officeart/2018/2/layout/IconVerticalSolidList"/>
    <dgm:cxn modelId="{04DBDB44-3DC2-284D-8A8D-31539969D453}" type="presParOf" srcId="{29607257-1D61-3C45-ADCD-963D557D846E}" destId="{ED7E983C-2F3C-164F-BBD5-86D3373231D1}" srcOrd="0" destOrd="0" presId="urn:microsoft.com/office/officeart/2018/2/layout/IconVerticalSolidList"/>
    <dgm:cxn modelId="{7169FA8A-EA9C-1440-AEF4-3E56DAFC4040}" type="presParOf" srcId="{29607257-1D61-3C45-ADCD-963D557D846E}" destId="{6E8BD15F-922E-4645-BDA2-C1D9F8A689E1}" srcOrd="1" destOrd="0" presId="urn:microsoft.com/office/officeart/2018/2/layout/IconVerticalSolidList"/>
    <dgm:cxn modelId="{E8BFDA6B-7D1F-D24B-B453-05274A1FC62C}" type="presParOf" srcId="{29607257-1D61-3C45-ADCD-963D557D846E}" destId="{F8E3C268-2D08-BD4E-8E08-CE3BACEEFBB9}" srcOrd="2" destOrd="0" presId="urn:microsoft.com/office/officeart/2018/2/layout/IconVerticalSolidList"/>
    <dgm:cxn modelId="{65AAFFC1-9BDA-DA49-8C28-6EB9005EA2C8}" type="presParOf" srcId="{29607257-1D61-3C45-ADCD-963D557D846E}" destId="{E838188C-8A65-134F-BF1C-945D9C9B5425}" srcOrd="3" destOrd="0" presId="urn:microsoft.com/office/officeart/2018/2/layout/IconVerticalSolidList"/>
    <dgm:cxn modelId="{6ADC4464-1B26-2D47-A348-E91FCA4DE07E}" type="presParOf" srcId="{0435986B-3063-46D9-8EC2-D839DAA43C3F}" destId="{093AA12A-D947-D745-9AA1-DF74CDBD880B}" srcOrd="13" destOrd="0" presId="urn:microsoft.com/office/officeart/2018/2/layout/IconVerticalSolidList"/>
    <dgm:cxn modelId="{84ADEB43-FCEC-3748-A862-E0F3E54DE8F9}" type="presParOf" srcId="{0435986B-3063-46D9-8EC2-D839DAA43C3F}" destId="{D53BEE62-F4B6-F345-84DD-0F790EF32C6A}" srcOrd="14" destOrd="0" presId="urn:microsoft.com/office/officeart/2018/2/layout/IconVerticalSolidList"/>
    <dgm:cxn modelId="{91C124E7-2C75-6C44-B64D-F633174574F9}" type="presParOf" srcId="{D53BEE62-F4B6-F345-84DD-0F790EF32C6A}" destId="{728A19DB-75F1-8A4B-946E-27781BADB663}" srcOrd="0" destOrd="0" presId="urn:microsoft.com/office/officeart/2018/2/layout/IconVerticalSolidList"/>
    <dgm:cxn modelId="{B1F7AD9F-060A-4944-B55C-7FAA23933B07}" type="presParOf" srcId="{D53BEE62-F4B6-F345-84DD-0F790EF32C6A}" destId="{95F0199F-DF01-BE49-937B-B263A778A7C2}" srcOrd="1" destOrd="0" presId="urn:microsoft.com/office/officeart/2018/2/layout/IconVerticalSolidList"/>
    <dgm:cxn modelId="{0FB5A062-E778-3942-98DE-FF6FCBEE2C74}" type="presParOf" srcId="{D53BEE62-F4B6-F345-84DD-0F790EF32C6A}" destId="{8ABE9090-189E-0044-976C-BBBDAF70E486}" srcOrd="2" destOrd="0" presId="urn:microsoft.com/office/officeart/2018/2/layout/IconVerticalSolidList"/>
    <dgm:cxn modelId="{220E78D6-7EA7-C946-A3E0-644978E48347}" type="presParOf" srcId="{D53BEE62-F4B6-F345-84DD-0F790EF32C6A}" destId="{8DA74725-CC15-C749-A10B-5D37C13ACA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9740157-2547-4EAC-A800-F9ECA5F5121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B6E79DF-D217-452A-8CF9-594D3E8789BE}">
      <dgm:prSet custT="1"/>
      <dgm:spPr/>
      <dgm:t>
        <a:bodyPr/>
        <a:lstStyle/>
        <a:p>
          <a:pPr>
            <a:lnSpc>
              <a:spcPct val="100000"/>
            </a:lnSpc>
          </a:pPr>
          <a:r>
            <a:rPr lang="en-US" sz="2000" dirty="0"/>
            <a:t>A hazard tracking system is in place </a:t>
          </a:r>
        </a:p>
      </dgm:t>
    </dgm:pt>
    <dgm:pt modelId="{BE646122-78A9-4898-95E9-575C5B9E789E}" type="parTrans" cxnId="{9E8C4704-FB2D-46D1-87ED-0D4215C118E0}">
      <dgm:prSet/>
      <dgm:spPr/>
      <dgm:t>
        <a:bodyPr/>
        <a:lstStyle/>
        <a:p>
          <a:endParaRPr lang="en-US" sz="2400"/>
        </a:p>
      </dgm:t>
    </dgm:pt>
    <dgm:pt modelId="{9746BC37-C101-44D8-BE71-3624FF948C89}" type="sibTrans" cxnId="{9E8C4704-FB2D-46D1-87ED-0D4215C118E0}">
      <dgm:prSet/>
      <dgm:spPr/>
      <dgm:t>
        <a:bodyPr/>
        <a:lstStyle/>
        <a:p>
          <a:endParaRPr lang="en-US" sz="2400"/>
        </a:p>
      </dgm:t>
    </dgm:pt>
    <dgm:pt modelId="{912C2906-BB3A-544B-81FF-3D1D50F9A7B5}">
      <dgm:prSet custT="1"/>
      <dgm:spPr/>
      <dgm:t>
        <a:bodyPr/>
        <a:lstStyle/>
        <a:p>
          <a:pPr>
            <a:lnSpc>
              <a:spcPct val="100000"/>
            </a:lnSpc>
          </a:pPr>
          <a:r>
            <a:rPr lang="en-US" sz="2000" dirty="0"/>
            <a:t>The organization has a non-punitive near-miss/close call policy and a reporting, analysis, and correction system that is regularly used and trusted </a:t>
          </a:r>
        </a:p>
      </dgm:t>
    </dgm:pt>
    <dgm:pt modelId="{EBB5AB8B-C878-C045-989E-A5694BC60FCF}" type="parTrans" cxnId="{4FF0AD9E-D057-9649-8F61-5371A06B34A7}">
      <dgm:prSet/>
      <dgm:spPr/>
      <dgm:t>
        <a:bodyPr/>
        <a:lstStyle/>
        <a:p>
          <a:endParaRPr lang="en-US" sz="2400"/>
        </a:p>
      </dgm:t>
    </dgm:pt>
    <dgm:pt modelId="{8A31F5C4-D8A5-0F4B-BFFB-643876FD15D9}" type="sibTrans" cxnId="{4FF0AD9E-D057-9649-8F61-5371A06B34A7}">
      <dgm:prSet/>
      <dgm:spPr/>
      <dgm:t>
        <a:bodyPr/>
        <a:lstStyle/>
        <a:p>
          <a:endParaRPr lang="en-US" sz="2400"/>
        </a:p>
      </dgm:t>
    </dgm:pt>
    <dgm:pt modelId="{62636F5A-8452-1E40-ABEC-311ACF99CB0D}">
      <dgm:prSet custT="1"/>
      <dgm:spPr/>
      <dgm:t>
        <a:bodyPr/>
        <a:lstStyle/>
        <a:p>
          <a:pPr>
            <a:lnSpc>
              <a:spcPct val="100000"/>
            </a:lnSpc>
          </a:pPr>
          <a:r>
            <a:rPr lang="en-US" sz="2000" dirty="0"/>
            <a:t>Involved departments conduct hazard analysis when new systems or changes are introduced</a:t>
          </a:r>
        </a:p>
      </dgm:t>
    </dgm:pt>
    <dgm:pt modelId="{493AD091-DA69-E64D-BF03-8CC9925A5122}" type="parTrans" cxnId="{5832746E-C454-D048-B63C-5DF363D40E55}">
      <dgm:prSet/>
      <dgm:spPr/>
      <dgm:t>
        <a:bodyPr/>
        <a:lstStyle/>
        <a:p>
          <a:endParaRPr lang="en-US" sz="2400"/>
        </a:p>
      </dgm:t>
    </dgm:pt>
    <dgm:pt modelId="{D2AB753E-094B-6643-8C1B-63020F5488D7}" type="sibTrans" cxnId="{5832746E-C454-D048-B63C-5DF363D40E55}">
      <dgm:prSet/>
      <dgm:spPr/>
      <dgm:t>
        <a:bodyPr/>
        <a:lstStyle/>
        <a:p>
          <a:endParaRPr lang="en-US" sz="2400"/>
        </a:p>
      </dgm:t>
    </dgm:pt>
    <dgm:pt modelId="{1DF7DC2B-6B40-AC42-821A-60780019620E}">
      <dgm:prSet custT="1"/>
      <dgm:spPr/>
      <dgm:t>
        <a:bodyPr/>
        <a:lstStyle/>
        <a:p>
          <a:pPr>
            <a:lnSpc>
              <a:spcPct val="100000"/>
            </a:lnSpc>
          </a:pPr>
          <a:r>
            <a:rPr lang="en-US" sz="2000" dirty="0"/>
            <a:t>There is a safety hotline set up to report issues, conditions, and behavioral problems </a:t>
          </a:r>
        </a:p>
      </dgm:t>
    </dgm:pt>
    <dgm:pt modelId="{0DE290A6-FE87-3744-B5E3-6499C0BC72B4}" type="parTrans" cxnId="{BEBAB4AC-188D-A94A-891D-228CF634AD05}">
      <dgm:prSet/>
      <dgm:spPr/>
      <dgm:t>
        <a:bodyPr/>
        <a:lstStyle/>
        <a:p>
          <a:endParaRPr lang="en-US" sz="2400"/>
        </a:p>
      </dgm:t>
    </dgm:pt>
    <dgm:pt modelId="{AF4EF3FB-4C85-A44C-BFE4-0CBDBA5D2104}" type="sibTrans" cxnId="{BEBAB4AC-188D-A94A-891D-228CF634AD05}">
      <dgm:prSet/>
      <dgm:spPr/>
      <dgm:t>
        <a:bodyPr/>
        <a:lstStyle/>
        <a:p>
          <a:endParaRPr lang="en-US" sz="2400"/>
        </a:p>
      </dgm:t>
    </dgm:pt>
    <dgm:pt modelId="{9C1C600C-2AB4-7C4A-95C5-2F0406DC0DE9}">
      <dgm:prSet custT="1"/>
      <dgm:spPr/>
      <dgm:t>
        <a:bodyPr/>
        <a:lstStyle/>
        <a:p>
          <a:pPr>
            <a:lnSpc>
              <a:spcPct val="100000"/>
            </a:lnSpc>
          </a:pPr>
          <a:r>
            <a:rPr lang="en-US" sz="2000" dirty="0"/>
            <a:t>Corrective actions are taken, and the results of countermeasures are evaluated and published </a:t>
          </a:r>
        </a:p>
      </dgm:t>
    </dgm:pt>
    <dgm:pt modelId="{06A96A1F-BBC0-0B48-8D82-526581654ACA}" type="parTrans" cxnId="{8FA841FC-A692-6441-A4EF-1BC4CA3A84C5}">
      <dgm:prSet/>
      <dgm:spPr/>
      <dgm:t>
        <a:bodyPr/>
        <a:lstStyle/>
        <a:p>
          <a:endParaRPr lang="en-US" sz="2000"/>
        </a:p>
      </dgm:t>
    </dgm:pt>
    <dgm:pt modelId="{0AD4975E-860F-964A-A3B6-DBA4ADA2CAA7}" type="sibTrans" cxnId="{8FA841FC-A692-6441-A4EF-1BC4CA3A84C5}">
      <dgm:prSet/>
      <dgm:spPr/>
      <dgm:t>
        <a:bodyPr/>
        <a:lstStyle/>
        <a:p>
          <a:endParaRPr lang="en-US" sz="2000"/>
        </a:p>
      </dgm:t>
    </dgm:pt>
    <dgm:pt modelId="{4E86F907-8E46-DC4F-98D5-AF1B05F2ABB7}">
      <dgm:prSet custT="1"/>
      <dgm:spPr/>
      <dgm:t>
        <a:bodyPr/>
        <a:lstStyle/>
        <a:p>
          <a:pPr>
            <a:lnSpc>
              <a:spcPct val="100000"/>
            </a:lnSpc>
          </a:pPr>
          <a:r>
            <a:rPr lang="en-US" sz="2000" dirty="0"/>
            <a:t>Safety bulletins or newsletters are communicated across the business</a:t>
          </a:r>
        </a:p>
      </dgm:t>
    </dgm:pt>
    <dgm:pt modelId="{128DBBD0-FAD2-2A41-9733-BCFDDCC1913F}" type="parTrans" cxnId="{741156B9-A092-5044-90D8-34EE11A873A5}">
      <dgm:prSet/>
      <dgm:spPr/>
      <dgm:t>
        <a:bodyPr/>
        <a:lstStyle/>
        <a:p>
          <a:endParaRPr lang="en-US" sz="2000"/>
        </a:p>
      </dgm:t>
    </dgm:pt>
    <dgm:pt modelId="{743BB90A-77BE-0E47-82AA-DDFE004B150A}" type="sibTrans" cxnId="{741156B9-A092-5044-90D8-34EE11A873A5}">
      <dgm:prSet/>
      <dgm:spPr/>
      <dgm:t>
        <a:bodyPr/>
        <a:lstStyle/>
        <a:p>
          <a:endParaRPr lang="en-US" sz="2000"/>
        </a:p>
      </dgm:t>
    </dgm:pt>
    <dgm:pt modelId="{DAA12373-F5DE-714F-91E8-50913325A709}">
      <dgm:prSet custT="1"/>
      <dgm:spPr/>
      <dgm:t>
        <a:bodyPr/>
        <a:lstStyle/>
        <a:p>
          <a:pPr>
            <a:lnSpc>
              <a:spcPct val="100000"/>
            </a:lnSpc>
          </a:pPr>
          <a:r>
            <a:rPr lang="en-US" sz="2000" dirty="0"/>
            <a:t>There are methods for taking in information and recommendations from workers </a:t>
          </a:r>
        </a:p>
      </dgm:t>
    </dgm:pt>
    <dgm:pt modelId="{C03CF89E-DA42-9B4B-8DA9-EF1FD8B4228D}" type="parTrans" cxnId="{3A067A6C-19B2-FB48-AF28-E05A934967CD}">
      <dgm:prSet/>
      <dgm:spPr/>
      <dgm:t>
        <a:bodyPr/>
        <a:lstStyle/>
        <a:p>
          <a:endParaRPr lang="en-US" sz="2000"/>
        </a:p>
      </dgm:t>
    </dgm:pt>
    <dgm:pt modelId="{0AFAB3B8-C865-7A48-A7A5-04726FE7CBBB}" type="sibTrans" cxnId="{3A067A6C-19B2-FB48-AF28-E05A934967CD}">
      <dgm:prSet/>
      <dgm:spPr/>
      <dgm:t>
        <a:bodyPr/>
        <a:lstStyle/>
        <a:p>
          <a:endParaRPr lang="en-US" sz="2000"/>
        </a:p>
      </dgm:t>
    </dgm:pt>
    <dgm:pt modelId="{0435986B-3063-46D9-8EC2-D839DAA43C3F}" type="pres">
      <dgm:prSet presAssocID="{09740157-2547-4EAC-A800-F9ECA5F5121D}" presName="root" presStyleCnt="0">
        <dgm:presLayoutVars>
          <dgm:dir/>
          <dgm:resizeHandles val="exact"/>
        </dgm:presLayoutVars>
      </dgm:prSet>
      <dgm:spPr/>
    </dgm:pt>
    <dgm:pt modelId="{205F200B-205E-4C3D-BD2B-81AA4E059235}" type="pres">
      <dgm:prSet presAssocID="{BB6E79DF-D217-452A-8CF9-594D3E8789BE}" presName="compNode" presStyleCnt="0"/>
      <dgm:spPr/>
    </dgm:pt>
    <dgm:pt modelId="{DA6DAAC2-7AC8-498C-89C3-7BE789C143BA}" type="pres">
      <dgm:prSet presAssocID="{BB6E79DF-D217-452A-8CF9-594D3E8789BE}" presName="bgRect" presStyleLbl="bgShp" presStyleIdx="0" presStyleCnt="7"/>
      <dgm:spPr/>
    </dgm:pt>
    <dgm:pt modelId="{7EE3D8B7-7979-4F24-A147-9FAFCFCA9C14}" type="pres">
      <dgm:prSet presAssocID="{BB6E79DF-D217-452A-8CF9-594D3E8789BE}"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arning"/>
        </a:ext>
      </dgm:extLst>
    </dgm:pt>
    <dgm:pt modelId="{F5D659FB-2A9B-41F6-94AA-EE2B288F0075}" type="pres">
      <dgm:prSet presAssocID="{BB6E79DF-D217-452A-8CF9-594D3E8789BE}" presName="spaceRect" presStyleCnt="0"/>
      <dgm:spPr/>
    </dgm:pt>
    <dgm:pt modelId="{5F681406-23E5-48F8-8A88-7BFAA91C5750}" type="pres">
      <dgm:prSet presAssocID="{BB6E79DF-D217-452A-8CF9-594D3E8789BE}" presName="parTx" presStyleLbl="revTx" presStyleIdx="0" presStyleCnt="7">
        <dgm:presLayoutVars>
          <dgm:chMax val="0"/>
          <dgm:chPref val="0"/>
        </dgm:presLayoutVars>
      </dgm:prSet>
      <dgm:spPr/>
    </dgm:pt>
    <dgm:pt modelId="{DADFC893-01AD-413B-9762-156E929362D6}" type="pres">
      <dgm:prSet presAssocID="{9746BC37-C101-44D8-BE71-3624FF948C89}" presName="sibTrans" presStyleCnt="0"/>
      <dgm:spPr/>
    </dgm:pt>
    <dgm:pt modelId="{4224E617-6ACB-554D-8739-836FD3E4DC44}" type="pres">
      <dgm:prSet presAssocID="{9C1C600C-2AB4-7C4A-95C5-2F0406DC0DE9}" presName="compNode" presStyleCnt="0"/>
      <dgm:spPr/>
    </dgm:pt>
    <dgm:pt modelId="{98ECED15-27C0-8C46-876B-80D9D17401F9}" type="pres">
      <dgm:prSet presAssocID="{9C1C600C-2AB4-7C4A-95C5-2F0406DC0DE9}" presName="bgRect" presStyleLbl="bgShp" presStyleIdx="1" presStyleCnt="7"/>
      <dgm:spPr/>
    </dgm:pt>
    <dgm:pt modelId="{5FD3A1B4-BED1-B446-BB8B-141007627AD9}" type="pres">
      <dgm:prSet presAssocID="{9C1C600C-2AB4-7C4A-95C5-2F0406DC0DE9}" presName="iconRect" presStyleLbl="node1" presStyleIdx="1" presStyleCnt="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ools with solid fill"/>
        </a:ext>
      </dgm:extLst>
    </dgm:pt>
    <dgm:pt modelId="{5E9D5F7C-2336-FF40-B9F0-88F9BE5A17BF}" type="pres">
      <dgm:prSet presAssocID="{9C1C600C-2AB4-7C4A-95C5-2F0406DC0DE9}" presName="spaceRect" presStyleCnt="0"/>
      <dgm:spPr/>
    </dgm:pt>
    <dgm:pt modelId="{75B82A4C-A0E7-6A46-B891-314C59955D30}" type="pres">
      <dgm:prSet presAssocID="{9C1C600C-2AB4-7C4A-95C5-2F0406DC0DE9}" presName="parTx" presStyleLbl="revTx" presStyleIdx="1" presStyleCnt="7">
        <dgm:presLayoutVars>
          <dgm:chMax val="0"/>
          <dgm:chPref val="0"/>
        </dgm:presLayoutVars>
      </dgm:prSet>
      <dgm:spPr/>
    </dgm:pt>
    <dgm:pt modelId="{D2F35F88-6A97-624C-9A5E-6C737CEDA44E}" type="pres">
      <dgm:prSet presAssocID="{0AD4975E-860F-964A-A3B6-DBA4ADA2CAA7}" presName="sibTrans" presStyleCnt="0"/>
      <dgm:spPr/>
    </dgm:pt>
    <dgm:pt modelId="{AFEF595F-BE70-A54C-ADE7-51AF1FB780DD}" type="pres">
      <dgm:prSet presAssocID="{912C2906-BB3A-544B-81FF-3D1D50F9A7B5}" presName="compNode" presStyleCnt="0"/>
      <dgm:spPr/>
    </dgm:pt>
    <dgm:pt modelId="{1160ED5D-CC5D-3247-A6E0-A1E944FE29B6}" type="pres">
      <dgm:prSet presAssocID="{912C2906-BB3A-544B-81FF-3D1D50F9A7B5}" presName="bgRect" presStyleLbl="bgShp" presStyleIdx="2" presStyleCnt="7"/>
      <dgm:spPr/>
    </dgm:pt>
    <dgm:pt modelId="{861B41FE-4D38-0947-81D1-86DFBD99D955}" type="pres">
      <dgm:prSet presAssocID="{912C2906-BB3A-544B-81FF-3D1D50F9A7B5}" presName="iconRect" presStyleLbl="node1" presStyleIdx="2" presStyleCnt="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D2E2BDEE-48DC-614F-BB17-3F668F3BF422}" type="pres">
      <dgm:prSet presAssocID="{912C2906-BB3A-544B-81FF-3D1D50F9A7B5}" presName="spaceRect" presStyleCnt="0"/>
      <dgm:spPr/>
    </dgm:pt>
    <dgm:pt modelId="{D69D9D21-2E1A-B841-8DEF-31396C844A6D}" type="pres">
      <dgm:prSet presAssocID="{912C2906-BB3A-544B-81FF-3D1D50F9A7B5}" presName="parTx" presStyleLbl="revTx" presStyleIdx="2" presStyleCnt="7">
        <dgm:presLayoutVars>
          <dgm:chMax val="0"/>
          <dgm:chPref val="0"/>
        </dgm:presLayoutVars>
      </dgm:prSet>
      <dgm:spPr/>
    </dgm:pt>
    <dgm:pt modelId="{01DCF4D1-B146-7C47-8CB3-822FA62746E8}" type="pres">
      <dgm:prSet presAssocID="{8A31F5C4-D8A5-0F4B-BFFB-643876FD15D9}" presName="sibTrans" presStyleCnt="0"/>
      <dgm:spPr/>
    </dgm:pt>
    <dgm:pt modelId="{29607257-1D61-3C45-ADCD-963D557D846E}" type="pres">
      <dgm:prSet presAssocID="{62636F5A-8452-1E40-ABEC-311ACF99CB0D}" presName="compNode" presStyleCnt="0"/>
      <dgm:spPr/>
    </dgm:pt>
    <dgm:pt modelId="{ED7E983C-2F3C-164F-BBD5-86D3373231D1}" type="pres">
      <dgm:prSet presAssocID="{62636F5A-8452-1E40-ABEC-311ACF99CB0D}" presName="bgRect" presStyleLbl="bgShp" presStyleIdx="3" presStyleCnt="7"/>
      <dgm:spPr/>
    </dgm:pt>
    <dgm:pt modelId="{6E8BD15F-922E-4645-BDA2-C1D9F8A689E1}" type="pres">
      <dgm:prSet presAssocID="{62636F5A-8452-1E40-ABEC-311ACF99CB0D}" presName="iconRect" presStyleLbl="node1" presStyleIdx="3" presStyleCnt="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F8E3C268-2D08-BD4E-8E08-CE3BACEEFBB9}" type="pres">
      <dgm:prSet presAssocID="{62636F5A-8452-1E40-ABEC-311ACF99CB0D}" presName="spaceRect" presStyleCnt="0"/>
      <dgm:spPr/>
    </dgm:pt>
    <dgm:pt modelId="{E838188C-8A65-134F-BF1C-945D9C9B5425}" type="pres">
      <dgm:prSet presAssocID="{62636F5A-8452-1E40-ABEC-311ACF99CB0D}" presName="parTx" presStyleLbl="revTx" presStyleIdx="3" presStyleCnt="7">
        <dgm:presLayoutVars>
          <dgm:chMax val="0"/>
          <dgm:chPref val="0"/>
        </dgm:presLayoutVars>
      </dgm:prSet>
      <dgm:spPr/>
    </dgm:pt>
    <dgm:pt modelId="{093AA12A-D947-D745-9AA1-DF74CDBD880B}" type="pres">
      <dgm:prSet presAssocID="{D2AB753E-094B-6643-8C1B-63020F5488D7}" presName="sibTrans" presStyleCnt="0"/>
      <dgm:spPr/>
    </dgm:pt>
    <dgm:pt modelId="{D53BEE62-F4B6-F345-84DD-0F790EF32C6A}" type="pres">
      <dgm:prSet presAssocID="{1DF7DC2B-6B40-AC42-821A-60780019620E}" presName="compNode" presStyleCnt="0"/>
      <dgm:spPr/>
    </dgm:pt>
    <dgm:pt modelId="{728A19DB-75F1-8A4B-946E-27781BADB663}" type="pres">
      <dgm:prSet presAssocID="{1DF7DC2B-6B40-AC42-821A-60780019620E}" presName="bgRect" presStyleLbl="bgShp" presStyleIdx="4" presStyleCnt="7"/>
      <dgm:spPr/>
    </dgm:pt>
    <dgm:pt modelId="{95F0199F-DF01-BE49-937B-B263A778A7C2}" type="pres">
      <dgm:prSet presAssocID="{1DF7DC2B-6B40-AC42-821A-60780019620E}" presName="iconRect" presStyleLbl="node1" presStyleIdx="4"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Phone Vibration with solid fill"/>
        </a:ext>
      </dgm:extLst>
    </dgm:pt>
    <dgm:pt modelId="{8ABE9090-189E-0044-976C-BBBDAF70E486}" type="pres">
      <dgm:prSet presAssocID="{1DF7DC2B-6B40-AC42-821A-60780019620E}" presName="spaceRect" presStyleCnt="0"/>
      <dgm:spPr/>
    </dgm:pt>
    <dgm:pt modelId="{8DA74725-CC15-C749-A10B-5D37C13ACA8C}" type="pres">
      <dgm:prSet presAssocID="{1DF7DC2B-6B40-AC42-821A-60780019620E}" presName="parTx" presStyleLbl="revTx" presStyleIdx="4" presStyleCnt="7">
        <dgm:presLayoutVars>
          <dgm:chMax val="0"/>
          <dgm:chPref val="0"/>
        </dgm:presLayoutVars>
      </dgm:prSet>
      <dgm:spPr/>
    </dgm:pt>
    <dgm:pt modelId="{45869ECF-91F0-4546-8796-5F6B198FC7CA}" type="pres">
      <dgm:prSet presAssocID="{AF4EF3FB-4C85-A44C-BFE4-0CBDBA5D2104}" presName="sibTrans" presStyleCnt="0"/>
      <dgm:spPr/>
    </dgm:pt>
    <dgm:pt modelId="{D50DB34A-0028-DE40-AD86-EAC0EDB5B969}" type="pres">
      <dgm:prSet presAssocID="{4E86F907-8E46-DC4F-98D5-AF1B05F2ABB7}" presName="compNode" presStyleCnt="0"/>
      <dgm:spPr/>
    </dgm:pt>
    <dgm:pt modelId="{5A697622-6D23-5140-8B05-65064F5CF50F}" type="pres">
      <dgm:prSet presAssocID="{4E86F907-8E46-DC4F-98D5-AF1B05F2ABB7}" presName="bgRect" presStyleLbl="bgShp" presStyleIdx="5" presStyleCnt="7"/>
      <dgm:spPr/>
    </dgm:pt>
    <dgm:pt modelId="{370F5E0F-24F1-6748-BB98-333102DD1B88}" type="pres">
      <dgm:prSet presAssocID="{4E86F907-8E46-DC4F-98D5-AF1B05F2ABB7}" presName="iconRect" presStyleLbl="node1" presStyleIdx="5" presStyleCnt="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Open book with solid fill"/>
        </a:ext>
      </dgm:extLst>
    </dgm:pt>
    <dgm:pt modelId="{DB44E014-2041-C443-AE39-07E73234E1D9}" type="pres">
      <dgm:prSet presAssocID="{4E86F907-8E46-DC4F-98D5-AF1B05F2ABB7}" presName="spaceRect" presStyleCnt="0"/>
      <dgm:spPr/>
    </dgm:pt>
    <dgm:pt modelId="{63B6AB38-A2E8-F74A-936C-3670084D16C1}" type="pres">
      <dgm:prSet presAssocID="{4E86F907-8E46-DC4F-98D5-AF1B05F2ABB7}" presName="parTx" presStyleLbl="revTx" presStyleIdx="5" presStyleCnt="7">
        <dgm:presLayoutVars>
          <dgm:chMax val="0"/>
          <dgm:chPref val="0"/>
        </dgm:presLayoutVars>
      </dgm:prSet>
      <dgm:spPr/>
    </dgm:pt>
    <dgm:pt modelId="{7A81C7BF-FCBF-B645-988D-4F686EE95656}" type="pres">
      <dgm:prSet presAssocID="{743BB90A-77BE-0E47-82AA-DDFE004B150A}" presName="sibTrans" presStyleCnt="0"/>
      <dgm:spPr/>
    </dgm:pt>
    <dgm:pt modelId="{2C4AE9B8-F2C5-D943-A556-561A5D7D9707}" type="pres">
      <dgm:prSet presAssocID="{DAA12373-F5DE-714F-91E8-50913325A709}" presName="compNode" presStyleCnt="0"/>
      <dgm:spPr/>
    </dgm:pt>
    <dgm:pt modelId="{643B6D8F-B651-7D4E-A9F4-DA60A4B8BE79}" type="pres">
      <dgm:prSet presAssocID="{DAA12373-F5DE-714F-91E8-50913325A709}" presName="bgRect" presStyleLbl="bgShp" presStyleIdx="6" presStyleCnt="7"/>
      <dgm:spPr/>
    </dgm:pt>
    <dgm:pt modelId="{C850D5FD-7DE5-AF46-BB52-4531549BFFED}" type="pres">
      <dgm:prSet presAssocID="{DAA12373-F5DE-714F-91E8-50913325A709}" presName="iconRect" presStyleLbl="node1" presStyleIdx="6" presStyleCnt="7"/>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Users with solid fill"/>
        </a:ext>
      </dgm:extLst>
    </dgm:pt>
    <dgm:pt modelId="{82FFAC8B-7873-5649-9153-A0349A84ECFE}" type="pres">
      <dgm:prSet presAssocID="{DAA12373-F5DE-714F-91E8-50913325A709}" presName="spaceRect" presStyleCnt="0"/>
      <dgm:spPr/>
    </dgm:pt>
    <dgm:pt modelId="{8BC88A0E-137A-DA4A-886A-599D0587BC0F}" type="pres">
      <dgm:prSet presAssocID="{DAA12373-F5DE-714F-91E8-50913325A709}" presName="parTx" presStyleLbl="revTx" presStyleIdx="6" presStyleCnt="7">
        <dgm:presLayoutVars>
          <dgm:chMax val="0"/>
          <dgm:chPref val="0"/>
        </dgm:presLayoutVars>
      </dgm:prSet>
      <dgm:spPr/>
    </dgm:pt>
  </dgm:ptLst>
  <dgm:cxnLst>
    <dgm:cxn modelId="{9E8C4704-FB2D-46D1-87ED-0D4215C118E0}" srcId="{09740157-2547-4EAC-A800-F9ECA5F5121D}" destId="{BB6E79DF-D217-452A-8CF9-594D3E8789BE}" srcOrd="0" destOrd="0" parTransId="{BE646122-78A9-4898-95E9-575C5B9E789E}" sibTransId="{9746BC37-C101-44D8-BE71-3624FF948C89}"/>
    <dgm:cxn modelId="{BCAA6C0C-2CB7-4004-AB4E-39F979A14B01}" type="presOf" srcId="{09740157-2547-4EAC-A800-F9ECA5F5121D}" destId="{0435986B-3063-46D9-8EC2-D839DAA43C3F}" srcOrd="0" destOrd="0" presId="urn:microsoft.com/office/officeart/2018/2/layout/IconVerticalSolidList"/>
    <dgm:cxn modelId="{3600E10D-FDF8-5549-BE75-441E91D2FFA8}" type="presOf" srcId="{DAA12373-F5DE-714F-91E8-50913325A709}" destId="{8BC88A0E-137A-DA4A-886A-599D0587BC0F}" srcOrd="0" destOrd="0" presId="urn:microsoft.com/office/officeart/2018/2/layout/IconVerticalSolidList"/>
    <dgm:cxn modelId="{078C422D-AAB9-4448-9725-C2CD1617FD37}" type="presOf" srcId="{BB6E79DF-D217-452A-8CF9-594D3E8789BE}" destId="{5F681406-23E5-48F8-8A88-7BFAA91C5750}" srcOrd="0" destOrd="0" presId="urn:microsoft.com/office/officeart/2018/2/layout/IconVerticalSolidList"/>
    <dgm:cxn modelId="{F8849244-45F7-3841-A1C8-906EF5D291B9}" type="presOf" srcId="{912C2906-BB3A-544B-81FF-3D1D50F9A7B5}" destId="{D69D9D21-2E1A-B841-8DEF-31396C844A6D}" srcOrd="0" destOrd="0" presId="urn:microsoft.com/office/officeart/2018/2/layout/IconVerticalSolidList"/>
    <dgm:cxn modelId="{AAFD164C-F830-2448-A7C3-6D972714113F}" type="presOf" srcId="{4E86F907-8E46-DC4F-98D5-AF1B05F2ABB7}" destId="{63B6AB38-A2E8-F74A-936C-3670084D16C1}" srcOrd="0" destOrd="0" presId="urn:microsoft.com/office/officeart/2018/2/layout/IconVerticalSolidList"/>
    <dgm:cxn modelId="{3A067A6C-19B2-FB48-AF28-E05A934967CD}" srcId="{09740157-2547-4EAC-A800-F9ECA5F5121D}" destId="{DAA12373-F5DE-714F-91E8-50913325A709}" srcOrd="6" destOrd="0" parTransId="{C03CF89E-DA42-9B4B-8DA9-EF1FD8B4228D}" sibTransId="{0AFAB3B8-C865-7A48-A7A5-04726FE7CBBB}"/>
    <dgm:cxn modelId="{5832746E-C454-D048-B63C-5DF363D40E55}" srcId="{09740157-2547-4EAC-A800-F9ECA5F5121D}" destId="{62636F5A-8452-1E40-ABEC-311ACF99CB0D}" srcOrd="3" destOrd="0" parTransId="{493AD091-DA69-E64D-BF03-8CC9925A5122}" sibTransId="{D2AB753E-094B-6643-8C1B-63020F5488D7}"/>
    <dgm:cxn modelId="{4F7CB297-3FD0-1E46-93BE-CDB3C02769D0}" type="presOf" srcId="{9C1C600C-2AB4-7C4A-95C5-2F0406DC0DE9}" destId="{75B82A4C-A0E7-6A46-B891-314C59955D30}" srcOrd="0" destOrd="0" presId="urn:microsoft.com/office/officeart/2018/2/layout/IconVerticalSolidList"/>
    <dgm:cxn modelId="{4FF0AD9E-D057-9649-8F61-5371A06B34A7}" srcId="{09740157-2547-4EAC-A800-F9ECA5F5121D}" destId="{912C2906-BB3A-544B-81FF-3D1D50F9A7B5}" srcOrd="2" destOrd="0" parTransId="{EBB5AB8B-C878-C045-989E-A5694BC60FCF}" sibTransId="{8A31F5C4-D8A5-0F4B-BFFB-643876FD15D9}"/>
    <dgm:cxn modelId="{53DF17A6-3DE1-DF48-B34A-C8611FDE9A56}" type="presOf" srcId="{62636F5A-8452-1E40-ABEC-311ACF99CB0D}" destId="{E838188C-8A65-134F-BF1C-945D9C9B5425}" srcOrd="0" destOrd="0" presId="urn:microsoft.com/office/officeart/2018/2/layout/IconVerticalSolidList"/>
    <dgm:cxn modelId="{BEBAB4AC-188D-A94A-891D-228CF634AD05}" srcId="{09740157-2547-4EAC-A800-F9ECA5F5121D}" destId="{1DF7DC2B-6B40-AC42-821A-60780019620E}" srcOrd="4" destOrd="0" parTransId="{0DE290A6-FE87-3744-B5E3-6499C0BC72B4}" sibTransId="{AF4EF3FB-4C85-A44C-BFE4-0CBDBA5D2104}"/>
    <dgm:cxn modelId="{741156B9-A092-5044-90D8-34EE11A873A5}" srcId="{09740157-2547-4EAC-A800-F9ECA5F5121D}" destId="{4E86F907-8E46-DC4F-98D5-AF1B05F2ABB7}" srcOrd="5" destOrd="0" parTransId="{128DBBD0-FAD2-2A41-9733-BCFDDCC1913F}" sibTransId="{743BB90A-77BE-0E47-82AA-DDFE004B150A}"/>
    <dgm:cxn modelId="{A934E3D3-87E7-F14B-BF5F-E19B8E4A8AC2}" type="presOf" srcId="{1DF7DC2B-6B40-AC42-821A-60780019620E}" destId="{8DA74725-CC15-C749-A10B-5D37C13ACA8C}" srcOrd="0" destOrd="0" presId="urn:microsoft.com/office/officeart/2018/2/layout/IconVerticalSolidList"/>
    <dgm:cxn modelId="{8FA841FC-A692-6441-A4EF-1BC4CA3A84C5}" srcId="{09740157-2547-4EAC-A800-F9ECA5F5121D}" destId="{9C1C600C-2AB4-7C4A-95C5-2F0406DC0DE9}" srcOrd="1" destOrd="0" parTransId="{06A96A1F-BBC0-0B48-8D82-526581654ACA}" sibTransId="{0AD4975E-860F-964A-A3B6-DBA4ADA2CAA7}"/>
    <dgm:cxn modelId="{5634BED3-9026-4046-9402-97DC5A3691B3}" type="presParOf" srcId="{0435986B-3063-46D9-8EC2-D839DAA43C3F}" destId="{205F200B-205E-4C3D-BD2B-81AA4E059235}" srcOrd="0" destOrd="0" presId="urn:microsoft.com/office/officeart/2018/2/layout/IconVerticalSolidList"/>
    <dgm:cxn modelId="{350502E7-11E3-9D45-98B1-39CBE68FF28A}" type="presParOf" srcId="{205F200B-205E-4C3D-BD2B-81AA4E059235}" destId="{DA6DAAC2-7AC8-498C-89C3-7BE789C143BA}" srcOrd="0" destOrd="0" presId="urn:microsoft.com/office/officeart/2018/2/layout/IconVerticalSolidList"/>
    <dgm:cxn modelId="{10C29F58-4A4B-8B49-885C-2E9DA79A7C57}" type="presParOf" srcId="{205F200B-205E-4C3D-BD2B-81AA4E059235}" destId="{7EE3D8B7-7979-4F24-A147-9FAFCFCA9C14}" srcOrd="1" destOrd="0" presId="urn:microsoft.com/office/officeart/2018/2/layout/IconVerticalSolidList"/>
    <dgm:cxn modelId="{0C84961E-4133-294B-A602-4096474C5185}" type="presParOf" srcId="{205F200B-205E-4C3D-BD2B-81AA4E059235}" destId="{F5D659FB-2A9B-41F6-94AA-EE2B288F0075}" srcOrd="2" destOrd="0" presId="urn:microsoft.com/office/officeart/2018/2/layout/IconVerticalSolidList"/>
    <dgm:cxn modelId="{99A50C83-B343-EE41-A5FD-26FBACC3BEED}" type="presParOf" srcId="{205F200B-205E-4C3D-BD2B-81AA4E059235}" destId="{5F681406-23E5-48F8-8A88-7BFAA91C5750}" srcOrd="3" destOrd="0" presId="urn:microsoft.com/office/officeart/2018/2/layout/IconVerticalSolidList"/>
    <dgm:cxn modelId="{E6A8E2DE-1AD6-364C-9D8F-26C7D270BCF9}" type="presParOf" srcId="{0435986B-3063-46D9-8EC2-D839DAA43C3F}" destId="{DADFC893-01AD-413B-9762-156E929362D6}" srcOrd="1" destOrd="0" presId="urn:microsoft.com/office/officeart/2018/2/layout/IconVerticalSolidList"/>
    <dgm:cxn modelId="{38DA850B-6713-FB44-9B9D-3FD48BDA488E}" type="presParOf" srcId="{0435986B-3063-46D9-8EC2-D839DAA43C3F}" destId="{4224E617-6ACB-554D-8739-836FD3E4DC44}" srcOrd="2" destOrd="0" presId="urn:microsoft.com/office/officeart/2018/2/layout/IconVerticalSolidList"/>
    <dgm:cxn modelId="{24FCCA61-0170-AC4E-89A0-D418D408DBD0}" type="presParOf" srcId="{4224E617-6ACB-554D-8739-836FD3E4DC44}" destId="{98ECED15-27C0-8C46-876B-80D9D17401F9}" srcOrd="0" destOrd="0" presId="urn:microsoft.com/office/officeart/2018/2/layout/IconVerticalSolidList"/>
    <dgm:cxn modelId="{955C2E81-EAF3-8041-BEA1-A4375B49A2BB}" type="presParOf" srcId="{4224E617-6ACB-554D-8739-836FD3E4DC44}" destId="{5FD3A1B4-BED1-B446-BB8B-141007627AD9}" srcOrd="1" destOrd="0" presId="urn:microsoft.com/office/officeart/2018/2/layout/IconVerticalSolidList"/>
    <dgm:cxn modelId="{2E874AF2-8BB7-3045-A127-2952DD4B1CC4}" type="presParOf" srcId="{4224E617-6ACB-554D-8739-836FD3E4DC44}" destId="{5E9D5F7C-2336-FF40-B9F0-88F9BE5A17BF}" srcOrd="2" destOrd="0" presId="urn:microsoft.com/office/officeart/2018/2/layout/IconVerticalSolidList"/>
    <dgm:cxn modelId="{C63E4D4A-DA82-664C-B003-7D13638DEE76}" type="presParOf" srcId="{4224E617-6ACB-554D-8739-836FD3E4DC44}" destId="{75B82A4C-A0E7-6A46-B891-314C59955D30}" srcOrd="3" destOrd="0" presId="urn:microsoft.com/office/officeart/2018/2/layout/IconVerticalSolidList"/>
    <dgm:cxn modelId="{8EB9B5EE-2DDE-5040-90DA-B054E377136D}" type="presParOf" srcId="{0435986B-3063-46D9-8EC2-D839DAA43C3F}" destId="{D2F35F88-6A97-624C-9A5E-6C737CEDA44E}" srcOrd="3" destOrd="0" presId="urn:microsoft.com/office/officeart/2018/2/layout/IconVerticalSolidList"/>
    <dgm:cxn modelId="{FE013075-88AE-F548-85FB-D31AAECFC2AF}" type="presParOf" srcId="{0435986B-3063-46D9-8EC2-D839DAA43C3F}" destId="{AFEF595F-BE70-A54C-ADE7-51AF1FB780DD}" srcOrd="4" destOrd="0" presId="urn:microsoft.com/office/officeart/2018/2/layout/IconVerticalSolidList"/>
    <dgm:cxn modelId="{E95CE37F-C442-8546-9EBB-A956B89A701B}" type="presParOf" srcId="{AFEF595F-BE70-A54C-ADE7-51AF1FB780DD}" destId="{1160ED5D-CC5D-3247-A6E0-A1E944FE29B6}" srcOrd="0" destOrd="0" presId="urn:microsoft.com/office/officeart/2018/2/layout/IconVerticalSolidList"/>
    <dgm:cxn modelId="{01C6DF7A-29CC-924D-90F7-E169D6410D5E}" type="presParOf" srcId="{AFEF595F-BE70-A54C-ADE7-51AF1FB780DD}" destId="{861B41FE-4D38-0947-81D1-86DFBD99D955}" srcOrd="1" destOrd="0" presId="urn:microsoft.com/office/officeart/2018/2/layout/IconVerticalSolidList"/>
    <dgm:cxn modelId="{BDC84B5F-D490-A243-A958-22022480939C}" type="presParOf" srcId="{AFEF595F-BE70-A54C-ADE7-51AF1FB780DD}" destId="{D2E2BDEE-48DC-614F-BB17-3F668F3BF422}" srcOrd="2" destOrd="0" presId="urn:microsoft.com/office/officeart/2018/2/layout/IconVerticalSolidList"/>
    <dgm:cxn modelId="{C3F27914-16FF-2543-9BE6-14C50E34B404}" type="presParOf" srcId="{AFEF595F-BE70-A54C-ADE7-51AF1FB780DD}" destId="{D69D9D21-2E1A-B841-8DEF-31396C844A6D}" srcOrd="3" destOrd="0" presId="urn:microsoft.com/office/officeart/2018/2/layout/IconVerticalSolidList"/>
    <dgm:cxn modelId="{D2320CC3-480C-9041-AC64-5D039ADE2887}" type="presParOf" srcId="{0435986B-3063-46D9-8EC2-D839DAA43C3F}" destId="{01DCF4D1-B146-7C47-8CB3-822FA62746E8}" srcOrd="5" destOrd="0" presId="urn:microsoft.com/office/officeart/2018/2/layout/IconVerticalSolidList"/>
    <dgm:cxn modelId="{BBDBE986-F79A-2A4A-A919-77C5615A0774}" type="presParOf" srcId="{0435986B-3063-46D9-8EC2-D839DAA43C3F}" destId="{29607257-1D61-3C45-ADCD-963D557D846E}" srcOrd="6" destOrd="0" presId="urn:microsoft.com/office/officeart/2018/2/layout/IconVerticalSolidList"/>
    <dgm:cxn modelId="{04DBDB44-3DC2-284D-8A8D-31539969D453}" type="presParOf" srcId="{29607257-1D61-3C45-ADCD-963D557D846E}" destId="{ED7E983C-2F3C-164F-BBD5-86D3373231D1}" srcOrd="0" destOrd="0" presId="urn:microsoft.com/office/officeart/2018/2/layout/IconVerticalSolidList"/>
    <dgm:cxn modelId="{7169FA8A-EA9C-1440-AEF4-3E56DAFC4040}" type="presParOf" srcId="{29607257-1D61-3C45-ADCD-963D557D846E}" destId="{6E8BD15F-922E-4645-BDA2-C1D9F8A689E1}" srcOrd="1" destOrd="0" presId="urn:microsoft.com/office/officeart/2018/2/layout/IconVerticalSolidList"/>
    <dgm:cxn modelId="{E8BFDA6B-7D1F-D24B-B453-05274A1FC62C}" type="presParOf" srcId="{29607257-1D61-3C45-ADCD-963D557D846E}" destId="{F8E3C268-2D08-BD4E-8E08-CE3BACEEFBB9}" srcOrd="2" destOrd="0" presId="urn:microsoft.com/office/officeart/2018/2/layout/IconVerticalSolidList"/>
    <dgm:cxn modelId="{65AAFFC1-9BDA-DA49-8C28-6EB9005EA2C8}" type="presParOf" srcId="{29607257-1D61-3C45-ADCD-963D557D846E}" destId="{E838188C-8A65-134F-BF1C-945D9C9B5425}" srcOrd="3" destOrd="0" presId="urn:microsoft.com/office/officeart/2018/2/layout/IconVerticalSolidList"/>
    <dgm:cxn modelId="{6ADC4464-1B26-2D47-A348-E91FCA4DE07E}" type="presParOf" srcId="{0435986B-3063-46D9-8EC2-D839DAA43C3F}" destId="{093AA12A-D947-D745-9AA1-DF74CDBD880B}" srcOrd="7" destOrd="0" presId="urn:microsoft.com/office/officeart/2018/2/layout/IconVerticalSolidList"/>
    <dgm:cxn modelId="{84ADEB43-FCEC-3748-A862-E0F3E54DE8F9}" type="presParOf" srcId="{0435986B-3063-46D9-8EC2-D839DAA43C3F}" destId="{D53BEE62-F4B6-F345-84DD-0F790EF32C6A}" srcOrd="8" destOrd="0" presId="urn:microsoft.com/office/officeart/2018/2/layout/IconVerticalSolidList"/>
    <dgm:cxn modelId="{91C124E7-2C75-6C44-B64D-F633174574F9}" type="presParOf" srcId="{D53BEE62-F4B6-F345-84DD-0F790EF32C6A}" destId="{728A19DB-75F1-8A4B-946E-27781BADB663}" srcOrd="0" destOrd="0" presId="urn:microsoft.com/office/officeart/2018/2/layout/IconVerticalSolidList"/>
    <dgm:cxn modelId="{B1F7AD9F-060A-4944-B55C-7FAA23933B07}" type="presParOf" srcId="{D53BEE62-F4B6-F345-84DD-0F790EF32C6A}" destId="{95F0199F-DF01-BE49-937B-B263A778A7C2}" srcOrd="1" destOrd="0" presId="urn:microsoft.com/office/officeart/2018/2/layout/IconVerticalSolidList"/>
    <dgm:cxn modelId="{0FB5A062-E778-3942-98DE-FF6FCBEE2C74}" type="presParOf" srcId="{D53BEE62-F4B6-F345-84DD-0F790EF32C6A}" destId="{8ABE9090-189E-0044-976C-BBBDAF70E486}" srcOrd="2" destOrd="0" presId="urn:microsoft.com/office/officeart/2018/2/layout/IconVerticalSolidList"/>
    <dgm:cxn modelId="{220E78D6-7EA7-C946-A3E0-644978E48347}" type="presParOf" srcId="{D53BEE62-F4B6-F345-84DD-0F790EF32C6A}" destId="{8DA74725-CC15-C749-A10B-5D37C13ACA8C}" srcOrd="3" destOrd="0" presId="urn:microsoft.com/office/officeart/2018/2/layout/IconVerticalSolidList"/>
    <dgm:cxn modelId="{5322D0F4-162B-A542-9C8C-B5DBF0E47EC1}" type="presParOf" srcId="{0435986B-3063-46D9-8EC2-D839DAA43C3F}" destId="{45869ECF-91F0-4546-8796-5F6B198FC7CA}" srcOrd="9" destOrd="0" presId="urn:microsoft.com/office/officeart/2018/2/layout/IconVerticalSolidList"/>
    <dgm:cxn modelId="{987322D2-B3E9-C543-82B4-4BFAE5FEC5FE}" type="presParOf" srcId="{0435986B-3063-46D9-8EC2-D839DAA43C3F}" destId="{D50DB34A-0028-DE40-AD86-EAC0EDB5B969}" srcOrd="10" destOrd="0" presId="urn:microsoft.com/office/officeart/2018/2/layout/IconVerticalSolidList"/>
    <dgm:cxn modelId="{EB28314A-9AE1-6C4A-898D-FF9B1F94280D}" type="presParOf" srcId="{D50DB34A-0028-DE40-AD86-EAC0EDB5B969}" destId="{5A697622-6D23-5140-8B05-65064F5CF50F}" srcOrd="0" destOrd="0" presId="urn:microsoft.com/office/officeart/2018/2/layout/IconVerticalSolidList"/>
    <dgm:cxn modelId="{61186122-19C3-954E-BE47-F76845AB5657}" type="presParOf" srcId="{D50DB34A-0028-DE40-AD86-EAC0EDB5B969}" destId="{370F5E0F-24F1-6748-BB98-333102DD1B88}" srcOrd="1" destOrd="0" presId="urn:microsoft.com/office/officeart/2018/2/layout/IconVerticalSolidList"/>
    <dgm:cxn modelId="{85ACEAE5-D7E2-B740-AE15-140462E148B0}" type="presParOf" srcId="{D50DB34A-0028-DE40-AD86-EAC0EDB5B969}" destId="{DB44E014-2041-C443-AE39-07E73234E1D9}" srcOrd="2" destOrd="0" presId="urn:microsoft.com/office/officeart/2018/2/layout/IconVerticalSolidList"/>
    <dgm:cxn modelId="{DAB4EA92-EDF2-024C-89F7-14B95BED0AFE}" type="presParOf" srcId="{D50DB34A-0028-DE40-AD86-EAC0EDB5B969}" destId="{63B6AB38-A2E8-F74A-936C-3670084D16C1}" srcOrd="3" destOrd="0" presId="urn:microsoft.com/office/officeart/2018/2/layout/IconVerticalSolidList"/>
    <dgm:cxn modelId="{E9D72B43-4CA5-8048-B5DA-C8FDB7FF96FD}" type="presParOf" srcId="{0435986B-3063-46D9-8EC2-D839DAA43C3F}" destId="{7A81C7BF-FCBF-B645-988D-4F686EE95656}" srcOrd="11" destOrd="0" presId="urn:microsoft.com/office/officeart/2018/2/layout/IconVerticalSolidList"/>
    <dgm:cxn modelId="{D344EA82-AF27-0E4C-A7E8-A0E2F02CFCBB}" type="presParOf" srcId="{0435986B-3063-46D9-8EC2-D839DAA43C3F}" destId="{2C4AE9B8-F2C5-D943-A556-561A5D7D9707}" srcOrd="12" destOrd="0" presId="urn:microsoft.com/office/officeart/2018/2/layout/IconVerticalSolidList"/>
    <dgm:cxn modelId="{1E351056-4C70-0A47-8BEE-320E865BD38C}" type="presParOf" srcId="{2C4AE9B8-F2C5-D943-A556-561A5D7D9707}" destId="{643B6D8F-B651-7D4E-A9F4-DA60A4B8BE79}" srcOrd="0" destOrd="0" presId="urn:microsoft.com/office/officeart/2018/2/layout/IconVerticalSolidList"/>
    <dgm:cxn modelId="{692FAC7C-7C4A-954C-9989-33D1D132613C}" type="presParOf" srcId="{2C4AE9B8-F2C5-D943-A556-561A5D7D9707}" destId="{C850D5FD-7DE5-AF46-BB52-4531549BFFED}" srcOrd="1" destOrd="0" presId="urn:microsoft.com/office/officeart/2018/2/layout/IconVerticalSolidList"/>
    <dgm:cxn modelId="{9A08E095-ECE8-7243-9051-8583F28CB91B}" type="presParOf" srcId="{2C4AE9B8-F2C5-D943-A556-561A5D7D9707}" destId="{82FFAC8B-7873-5649-9153-A0349A84ECFE}" srcOrd="2" destOrd="0" presId="urn:microsoft.com/office/officeart/2018/2/layout/IconVerticalSolidList"/>
    <dgm:cxn modelId="{7C4415ED-B437-B24F-A420-C87765DBEAB2}" type="presParOf" srcId="{2C4AE9B8-F2C5-D943-A556-561A5D7D9707}" destId="{8BC88A0E-137A-DA4A-886A-599D0587BC0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9740157-2547-4EAC-A800-F9ECA5F5121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B6E79DF-D217-452A-8CF9-594D3E8789BE}">
      <dgm:prSet custT="1"/>
      <dgm:spPr/>
      <dgm:t>
        <a:bodyPr/>
        <a:lstStyle/>
        <a:p>
          <a:pPr>
            <a:lnSpc>
              <a:spcPct val="100000"/>
            </a:lnSpc>
          </a:pPr>
          <a:r>
            <a:rPr lang="en-US" sz="2000" dirty="0"/>
            <a:t>There is a board-level safety committee, and it discusses safety issues on a regular basis</a:t>
          </a:r>
        </a:p>
      </dgm:t>
    </dgm:pt>
    <dgm:pt modelId="{BE646122-78A9-4898-95E9-575C5B9E789E}" type="parTrans" cxnId="{9E8C4704-FB2D-46D1-87ED-0D4215C118E0}">
      <dgm:prSet/>
      <dgm:spPr/>
      <dgm:t>
        <a:bodyPr/>
        <a:lstStyle/>
        <a:p>
          <a:endParaRPr lang="en-US" sz="2400"/>
        </a:p>
      </dgm:t>
    </dgm:pt>
    <dgm:pt modelId="{9746BC37-C101-44D8-BE71-3624FF948C89}" type="sibTrans" cxnId="{9E8C4704-FB2D-46D1-87ED-0D4215C118E0}">
      <dgm:prSet/>
      <dgm:spPr/>
      <dgm:t>
        <a:bodyPr/>
        <a:lstStyle/>
        <a:p>
          <a:endParaRPr lang="en-US" sz="2400"/>
        </a:p>
      </dgm:t>
    </dgm:pt>
    <dgm:pt modelId="{912C2906-BB3A-544B-81FF-3D1D50F9A7B5}">
      <dgm:prSet custT="1"/>
      <dgm:spPr/>
      <dgm:t>
        <a:bodyPr/>
        <a:lstStyle/>
        <a:p>
          <a:pPr>
            <a:lnSpc>
              <a:spcPct val="100000"/>
            </a:lnSpc>
          </a:pPr>
          <a:r>
            <a:rPr lang="en-US" sz="2000" dirty="0"/>
            <a:t>If there is an injury, managers or executives get involved</a:t>
          </a:r>
        </a:p>
      </dgm:t>
    </dgm:pt>
    <dgm:pt modelId="{EBB5AB8B-C878-C045-989E-A5694BC60FCF}" type="parTrans" cxnId="{4FF0AD9E-D057-9649-8F61-5371A06B34A7}">
      <dgm:prSet/>
      <dgm:spPr/>
      <dgm:t>
        <a:bodyPr/>
        <a:lstStyle/>
        <a:p>
          <a:endParaRPr lang="en-US" sz="2400"/>
        </a:p>
      </dgm:t>
    </dgm:pt>
    <dgm:pt modelId="{8A31F5C4-D8A5-0F4B-BFFB-643876FD15D9}" type="sibTrans" cxnId="{4FF0AD9E-D057-9649-8F61-5371A06B34A7}">
      <dgm:prSet/>
      <dgm:spPr/>
      <dgm:t>
        <a:bodyPr/>
        <a:lstStyle/>
        <a:p>
          <a:endParaRPr lang="en-US" sz="2400"/>
        </a:p>
      </dgm:t>
    </dgm:pt>
    <dgm:pt modelId="{62636F5A-8452-1E40-ABEC-311ACF99CB0D}">
      <dgm:prSet custT="1"/>
      <dgm:spPr/>
      <dgm:t>
        <a:bodyPr/>
        <a:lstStyle/>
        <a:p>
          <a:pPr>
            <a:lnSpc>
              <a:spcPct val="100000"/>
            </a:lnSpc>
          </a:pPr>
          <a:r>
            <a:rPr lang="en-US" sz="2000"/>
            <a:t>Leadership’s safety rhetoric matches reality</a:t>
          </a:r>
          <a:endParaRPr lang="en-US" sz="2000" dirty="0"/>
        </a:p>
      </dgm:t>
    </dgm:pt>
    <dgm:pt modelId="{493AD091-DA69-E64D-BF03-8CC9925A5122}" type="parTrans" cxnId="{5832746E-C454-D048-B63C-5DF363D40E55}">
      <dgm:prSet/>
      <dgm:spPr/>
      <dgm:t>
        <a:bodyPr/>
        <a:lstStyle/>
        <a:p>
          <a:endParaRPr lang="en-US" sz="2400"/>
        </a:p>
      </dgm:t>
    </dgm:pt>
    <dgm:pt modelId="{D2AB753E-094B-6643-8C1B-63020F5488D7}" type="sibTrans" cxnId="{5832746E-C454-D048-B63C-5DF363D40E55}">
      <dgm:prSet/>
      <dgm:spPr/>
      <dgm:t>
        <a:bodyPr/>
        <a:lstStyle/>
        <a:p>
          <a:endParaRPr lang="en-US" sz="2400"/>
        </a:p>
      </dgm:t>
    </dgm:pt>
    <dgm:pt modelId="{9C1C600C-2AB4-7C4A-95C5-2F0406DC0DE9}">
      <dgm:prSet custT="1"/>
      <dgm:spPr/>
      <dgm:t>
        <a:bodyPr/>
        <a:lstStyle/>
        <a:p>
          <a:pPr>
            <a:lnSpc>
              <a:spcPct val="100000"/>
            </a:lnSpc>
          </a:pPr>
          <a:r>
            <a:rPr lang="en-US" sz="2000" dirty="0"/>
            <a:t>An analysis of the board or executive team agenda shows that safety issues are given prominence</a:t>
          </a:r>
        </a:p>
      </dgm:t>
    </dgm:pt>
    <dgm:pt modelId="{06A96A1F-BBC0-0B48-8D82-526581654ACA}" type="parTrans" cxnId="{8FA841FC-A692-6441-A4EF-1BC4CA3A84C5}">
      <dgm:prSet/>
      <dgm:spPr/>
      <dgm:t>
        <a:bodyPr/>
        <a:lstStyle/>
        <a:p>
          <a:endParaRPr lang="en-US" sz="2000"/>
        </a:p>
      </dgm:t>
    </dgm:pt>
    <dgm:pt modelId="{0AD4975E-860F-964A-A3B6-DBA4ADA2CAA7}" type="sibTrans" cxnId="{8FA841FC-A692-6441-A4EF-1BC4CA3A84C5}">
      <dgm:prSet/>
      <dgm:spPr/>
      <dgm:t>
        <a:bodyPr/>
        <a:lstStyle/>
        <a:p>
          <a:endParaRPr lang="en-US" sz="2000"/>
        </a:p>
      </dgm:t>
    </dgm:pt>
    <dgm:pt modelId="{0435986B-3063-46D9-8EC2-D839DAA43C3F}" type="pres">
      <dgm:prSet presAssocID="{09740157-2547-4EAC-A800-F9ECA5F5121D}" presName="root" presStyleCnt="0">
        <dgm:presLayoutVars>
          <dgm:dir/>
          <dgm:resizeHandles val="exact"/>
        </dgm:presLayoutVars>
      </dgm:prSet>
      <dgm:spPr/>
    </dgm:pt>
    <dgm:pt modelId="{205F200B-205E-4C3D-BD2B-81AA4E059235}" type="pres">
      <dgm:prSet presAssocID="{BB6E79DF-D217-452A-8CF9-594D3E8789BE}" presName="compNode" presStyleCnt="0"/>
      <dgm:spPr/>
    </dgm:pt>
    <dgm:pt modelId="{DA6DAAC2-7AC8-498C-89C3-7BE789C143BA}" type="pres">
      <dgm:prSet presAssocID="{BB6E79DF-D217-452A-8CF9-594D3E8789BE}" presName="bgRect" presStyleLbl="bgShp" presStyleIdx="0" presStyleCnt="4"/>
      <dgm:spPr/>
    </dgm:pt>
    <dgm:pt modelId="{7EE3D8B7-7979-4F24-A147-9FAFCFCA9C14}" type="pres">
      <dgm:prSet presAssocID="{BB6E79DF-D217-452A-8CF9-594D3E8789B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arning"/>
        </a:ext>
      </dgm:extLst>
    </dgm:pt>
    <dgm:pt modelId="{F5D659FB-2A9B-41F6-94AA-EE2B288F0075}" type="pres">
      <dgm:prSet presAssocID="{BB6E79DF-D217-452A-8CF9-594D3E8789BE}" presName="spaceRect" presStyleCnt="0"/>
      <dgm:spPr/>
    </dgm:pt>
    <dgm:pt modelId="{5F681406-23E5-48F8-8A88-7BFAA91C5750}" type="pres">
      <dgm:prSet presAssocID="{BB6E79DF-D217-452A-8CF9-594D3E8789BE}" presName="parTx" presStyleLbl="revTx" presStyleIdx="0" presStyleCnt="4">
        <dgm:presLayoutVars>
          <dgm:chMax val="0"/>
          <dgm:chPref val="0"/>
        </dgm:presLayoutVars>
      </dgm:prSet>
      <dgm:spPr/>
    </dgm:pt>
    <dgm:pt modelId="{DADFC893-01AD-413B-9762-156E929362D6}" type="pres">
      <dgm:prSet presAssocID="{9746BC37-C101-44D8-BE71-3624FF948C89}" presName="sibTrans" presStyleCnt="0"/>
      <dgm:spPr/>
    </dgm:pt>
    <dgm:pt modelId="{4224E617-6ACB-554D-8739-836FD3E4DC44}" type="pres">
      <dgm:prSet presAssocID="{9C1C600C-2AB4-7C4A-95C5-2F0406DC0DE9}" presName="compNode" presStyleCnt="0"/>
      <dgm:spPr/>
    </dgm:pt>
    <dgm:pt modelId="{98ECED15-27C0-8C46-876B-80D9D17401F9}" type="pres">
      <dgm:prSet presAssocID="{9C1C600C-2AB4-7C4A-95C5-2F0406DC0DE9}" presName="bgRect" presStyleLbl="bgShp" presStyleIdx="1" presStyleCnt="4"/>
      <dgm:spPr/>
    </dgm:pt>
    <dgm:pt modelId="{5FD3A1B4-BED1-B446-BB8B-141007627AD9}" type="pres">
      <dgm:prSet presAssocID="{9C1C600C-2AB4-7C4A-95C5-2F0406DC0DE9}"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ools with solid fill"/>
        </a:ext>
      </dgm:extLst>
    </dgm:pt>
    <dgm:pt modelId="{5E9D5F7C-2336-FF40-B9F0-88F9BE5A17BF}" type="pres">
      <dgm:prSet presAssocID="{9C1C600C-2AB4-7C4A-95C5-2F0406DC0DE9}" presName="spaceRect" presStyleCnt="0"/>
      <dgm:spPr/>
    </dgm:pt>
    <dgm:pt modelId="{75B82A4C-A0E7-6A46-B891-314C59955D30}" type="pres">
      <dgm:prSet presAssocID="{9C1C600C-2AB4-7C4A-95C5-2F0406DC0DE9}" presName="parTx" presStyleLbl="revTx" presStyleIdx="1" presStyleCnt="4">
        <dgm:presLayoutVars>
          <dgm:chMax val="0"/>
          <dgm:chPref val="0"/>
        </dgm:presLayoutVars>
      </dgm:prSet>
      <dgm:spPr/>
    </dgm:pt>
    <dgm:pt modelId="{D2F35F88-6A97-624C-9A5E-6C737CEDA44E}" type="pres">
      <dgm:prSet presAssocID="{0AD4975E-860F-964A-A3B6-DBA4ADA2CAA7}" presName="sibTrans" presStyleCnt="0"/>
      <dgm:spPr/>
    </dgm:pt>
    <dgm:pt modelId="{AFEF595F-BE70-A54C-ADE7-51AF1FB780DD}" type="pres">
      <dgm:prSet presAssocID="{912C2906-BB3A-544B-81FF-3D1D50F9A7B5}" presName="compNode" presStyleCnt="0"/>
      <dgm:spPr/>
    </dgm:pt>
    <dgm:pt modelId="{1160ED5D-CC5D-3247-A6E0-A1E944FE29B6}" type="pres">
      <dgm:prSet presAssocID="{912C2906-BB3A-544B-81FF-3D1D50F9A7B5}" presName="bgRect" presStyleLbl="bgShp" presStyleIdx="2" presStyleCnt="4"/>
      <dgm:spPr/>
    </dgm:pt>
    <dgm:pt modelId="{861B41FE-4D38-0947-81D1-86DFBD99D955}" type="pres">
      <dgm:prSet presAssocID="{912C2906-BB3A-544B-81FF-3D1D50F9A7B5}" presName="iconRect" presStyleLbl="node1" presStyleIdx="2"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D2E2BDEE-48DC-614F-BB17-3F668F3BF422}" type="pres">
      <dgm:prSet presAssocID="{912C2906-BB3A-544B-81FF-3D1D50F9A7B5}" presName="spaceRect" presStyleCnt="0"/>
      <dgm:spPr/>
    </dgm:pt>
    <dgm:pt modelId="{D69D9D21-2E1A-B841-8DEF-31396C844A6D}" type="pres">
      <dgm:prSet presAssocID="{912C2906-BB3A-544B-81FF-3D1D50F9A7B5}" presName="parTx" presStyleLbl="revTx" presStyleIdx="2" presStyleCnt="4">
        <dgm:presLayoutVars>
          <dgm:chMax val="0"/>
          <dgm:chPref val="0"/>
        </dgm:presLayoutVars>
      </dgm:prSet>
      <dgm:spPr/>
    </dgm:pt>
    <dgm:pt modelId="{01DCF4D1-B146-7C47-8CB3-822FA62746E8}" type="pres">
      <dgm:prSet presAssocID="{8A31F5C4-D8A5-0F4B-BFFB-643876FD15D9}" presName="sibTrans" presStyleCnt="0"/>
      <dgm:spPr/>
    </dgm:pt>
    <dgm:pt modelId="{29607257-1D61-3C45-ADCD-963D557D846E}" type="pres">
      <dgm:prSet presAssocID="{62636F5A-8452-1E40-ABEC-311ACF99CB0D}" presName="compNode" presStyleCnt="0"/>
      <dgm:spPr/>
    </dgm:pt>
    <dgm:pt modelId="{ED7E983C-2F3C-164F-BBD5-86D3373231D1}" type="pres">
      <dgm:prSet presAssocID="{62636F5A-8452-1E40-ABEC-311ACF99CB0D}" presName="bgRect" presStyleLbl="bgShp" presStyleIdx="3" presStyleCnt="4"/>
      <dgm:spPr/>
    </dgm:pt>
    <dgm:pt modelId="{6E8BD15F-922E-4645-BDA2-C1D9F8A689E1}" type="pres">
      <dgm:prSet presAssocID="{62636F5A-8452-1E40-ABEC-311ACF99CB0D}" presName="iconRect" presStyleLbl="node1" presStyleIdx="3"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F8E3C268-2D08-BD4E-8E08-CE3BACEEFBB9}" type="pres">
      <dgm:prSet presAssocID="{62636F5A-8452-1E40-ABEC-311ACF99CB0D}" presName="spaceRect" presStyleCnt="0"/>
      <dgm:spPr/>
    </dgm:pt>
    <dgm:pt modelId="{E838188C-8A65-134F-BF1C-945D9C9B5425}" type="pres">
      <dgm:prSet presAssocID="{62636F5A-8452-1E40-ABEC-311ACF99CB0D}" presName="parTx" presStyleLbl="revTx" presStyleIdx="3" presStyleCnt="4">
        <dgm:presLayoutVars>
          <dgm:chMax val="0"/>
          <dgm:chPref val="0"/>
        </dgm:presLayoutVars>
      </dgm:prSet>
      <dgm:spPr/>
    </dgm:pt>
  </dgm:ptLst>
  <dgm:cxnLst>
    <dgm:cxn modelId="{9E8C4704-FB2D-46D1-87ED-0D4215C118E0}" srcId="{09740157-2547-4EAC-A800-F9ECA5F5121D}" destId="{BB6E79DF-D217-452A-8CF9-594D3E8789BE}" srcOrd="0" destOrd="0" parTransId="{BE646122-78A9-4898-95E9-575C5B9E789E}" sibTransId="{9746BC37-C101-44D8-BE71-3624FF948C89}"/>
    <dgm:cxn modelId="{BCAA6C0C-2CB7-4004-AB4E-39F979A14B01}" type="presOf" srcId="{09740157-2547-4EAC-A800-F9ECA5F5121D}" destId="{0435986B-3063-46D9-8EC2-D839DAA43C3F}" srcOrd="0" destOrd="0" presId="urn:microsoft.com/office/officeart/2018/2/layout/IconVerticalSolidList"/>
    <dgm:cxn modelId="{078C422D-AAB9-4448-9725-C2CD1617FD37}" type="presOf" srcId="{BB6E79DF-D217-452A-8CF9-594D3E8789BE}" destId="{5F681406-23E5-48F8-8A88-7BFAA91C5750}" srcOrd="0" destOrd="0" presId="urn:microsoft.com/office/officeart/2018/2/layout/IconVerticalSolidList"/>
    <dgm:cxn modelId="{F8849244-45F7-3841-A1C8-906EF5D291B9}" type="presOf" srcId="{912C2906-BB3A-544B-81FF-3D1D50F9A7B5}" destId="{D69D9D21-2E1A-B841-8DEF-31396C844A6D}" srcOrd="0" destOrd="0" presId="urn:microsoft.com/office/officeart/2018/2/layout/IconVerticalSolidList"/>
    <dgm:cxn modelId="{5832746E-C454-D048-B63C-5DF363D40E55}" srcId="{09740157-2547-4EAC-A800-F9ECA5F5121D}" destId="{62636F5A-8452-1E40-ABEC-311ACF99CB0D}" srcOrd="3" destOrd="0" parTransId="{493AD091-DA69-E64D-BF03-8CC9925A5122}" sibTransId="{D2AB753E-094B-6643-8C1B-63020F5488D7}"/>
    <dgm:cxn modelId="{4F7CB297-3FD0-1E46-93BE-CDB3C02769D0}" type="presOf" srcId="{9C1C600C-2AB4-7C4A-95C5-2F0406DC0DE9}" destId="{75B82A4C-A0E7-6A46-B891-314C59955D30}" srcOrd="0" destOrd="0" presId="urn:microsoft.com/office/officeart/2018/2/layout/IconVerticalSolidList"/>
    <dgm:cxn modelId="{4FF0AD9E-D057-9649-8F61-5371A06B34A7}" srcId="{09740157-2547-4EAC-A800-F9ECA5F5121D}" destId="{912C2906-BB3A-544B-81FF-3D1D50F9A7B5}" srcOrd="2" destOrd="0" parTransId="{EBB5AB8B-C878-C045-989E-A5694BC60FCF}" sibTransId="{8A31F5C4-D8A5-0F4B-BFFB-643876FD15D9}"/>
    <dgm:cxn modelId="{53DF17A6-3DE1-DF48-B34A-C8611FDE9A56}" type="presOf" srcId="{62636F5A-8452-1E40-ABEC-311ACF99CB0D}" destId="{E838188C-8A65-134F-BF1C-945D9C9B5425}" srcOrd="0" destOrd="0" presId="urn:microsoft.com/office/officeart/2018/2/layout/IconVerticalSolidList"/>
    <dgm:cxn modelId="{8FA841FC-A692-6441-A4EF-1BC4CA3A84C5}" srcId="{09740157-2547-4EAC-A800-F9ECA5F5121D}" destId="{9C1C600C-2AB4-7C4A-95C5-2F0406DC0DE9}" srcOrd="1" destOrd="0" parTransId="{06A96A1F-BBC0-0B48-8D82-526581654ACA}" sibTransId="{0AD4975E-860F-964A-A3B6-DBA4ADA2CAA7}"/>
    <dgm:cxn modelId="{5634BED3-9026-4046-9402-97DC5A3691B3}" type="presParOf" srcId="{0435986B-3063-46D9-8EC2-D839DAA43C3F}" destId="{205F200B-205E-4C3D-BD2B-81AA4E059235}" srcOrd="0" destOrd="0" presId="urn:microsoft.com/office/officeart/2018/2/layout/IconVerticalSolidList"/>
    <dgm:cxn modelId="{350502E7-11E3-9D45-98B1-39CBE68FF28A}" type="presParOf" srcId="{205F200B-205E-4C3D-BD2B-81AA4E059235}" destId="{DA6DAAC2-7AC8-498C-89C3-7BE789C143BA}" srcOrd="0" destOrd="0" presId="urn:microsoft.com/office/officeart/2018/2/layout/IconVerticalSolidList"/>
    <dgm:cxn modelId="{10C29F58-4A4B-8B49-885C-2E9DA79A7C57}" type="presParOf" srcId="{205F200B-205E-4C3D-BD2B-81AA4E059235}" destId="{7EE3D8B7-7979-4F24-A147-9FAFCFCA9C14}" srcOrd="1" destOrd="0" presId="urn:microsoft.com/office/officeart/2018/2/layout/IconVerticalSolidList"/>
    <dgm:cxn modelId="{0C84961E-4133-294B-A602-4096474C5185}" type="presParOf" srcId="{205F200B-205E-4C3D-BD2B-81AA4E059235}" destId="{F5D659FB-2A9B-41F6-94AA-EE2B288F0075}" srcOrd="2" destOrd="0" presId="urn:microsoft.com/office/officeart/2018/2/layout/IconVerticalSolidList"/>
    <dgm:cxn modelId="{99A50C83-B343-EE41-A5FD-26FBACC3BEED}" type="presParOf" srcId="{205F200B-205E-4C3D-BD2B-81AA4E059235}" destId="{5F681406-23E5-48F8-8A88-7BFAA91C5750}" srcOrd="3" destOrd="0" presId="urn:microsoft.com/office/officeart/2018/2/layout/IconVerticalSolidList"/>
    <dgm:cxn modelId="{E6A8E2DE-1AD6-364C-9D8F-26C7D270BCF9}" type="presParOf" srcId="{0435986B-3063-46D9-8EC2-D839DAA43C3F}" destId="{DADFC893-01AD-413B-9762-156E929362D6}" srcOrd="1" destOrd="0" presId="urn:microsoft.com/office/officeart/2018/2/layout/IconVerticalSolidList"/>
    <dgm:cxn modelId="{38DA850B-6713-FB44-9B9D-3FD48BDA488E}" type="presParOf" srcId="{0435986B-3063-46D9-8EC2-D839DAA43C3F}" destId="{4224E617-6ACB-554D-8739-836FD3E4DC44}" srcOrd="2" destOrd="0" presId="urn:microsoft.com/office/officeart/2018/2/layout/IconVerticalSolidList"/>
    <dgm:cxn modelId="{24FCCA61-0170-AC4E-89A0-D418D408DBD0}" type="presParOf" srcId="{4224E617-6ACB-554D-8739-836FD3E4DC44}" destId="{98ECED15-27C0-8C46-876B-80D9D17401F9}" srcOrd="0" destOrd="0" presId="urn:microsoft.com/office/officeart/2018/2/layout/IconVerticalSolidList"/>
    <dgm:cxn modelId="{955C2E81-EAF3-8041-BEA1-A4375B49A2BB}" type="presParOf" srcId="{4224E617-6ACB-554D-8739-836FD3E4DC44}" destId="{5FD3A1B4-BED1-B446-BB8B-141007627AD9}" srcOrd="1" destOrd="0" presId="urn:microsoft.com/office/officeart/2018/2/layout/IconVerticalSolidList"/>
    <dgm:cxn modelId="{2E874AF2-8BB7-3045-A127-2952DD4B1CC4}" type="presParOf" srcId="{4224E617-6ACB-554D-8739-836FD3E4DC44}" destId="{5E9D5F7C-2336-FF40-B9F0-88F9BE5A17BF}" srcOrd="2" destOrd="0" presId="urn:microsoft.com/office/officeart/2018/2/layout/IconVerticalSolidList"/>
    <dgm:cxn modelId="{C63E4D4A-DA82-664C-B003-7D13638DEE76}" type="presParOf" srcId="{4224E617-6ACB-554D-8739-836FD3E4DC44}" destId="{75B82A4C-A0E7-6A46-B891-314C59955D30}" srcOrd="3" destOrd="0" presId="urn:microsoft.com/office/officeart/2018/2/layout/IconVerticalSolidList"/>
    <dgm:cxn modelId="{8EB9B5EE-2DDE-5040-90DA-B054E377136D}" type="presParOf" srcId="{0435986B-3063-46D9-8EC2-D839DAA43C3F}" destId="{D2F35F88-6A97-624C-9A5E-6C737CEDA44E}" srcOrd="3" destOrd="0" presId="urn:microsoft.com/office/officeart/2018/2/layout/IconVerticalSolidList"/>
    <dgm:cxn modelId="{FE013075-88AE-F548-85FB-D31AAECFC2AF}" type="presParOf" srcId="{0435986B-3063-46D9-8EC2-D839DAA43C3F}" destId="{AFEF595F-BE70-A54C-ADE7-51AF1FB780DD}" srcOrd="4" destOrd="0" presId="urn:microsoft.com/office/officeart/2018/2/layout/IconVerticalSolidList"/>
    <dgm:cxn modelId="{E95CE37F-C442-8546-9EBB-A956B89A701B}" type="presParOf" srcId="{AFEF595F-BE70-A54C-ADE7-51AF1FB780DD}" destId="{1160ED5D-CC5D-3247-A6E0-A1E944FE29B6}" srcOrd="0" destOrd="0" presId="urn:microsoft.com/office/officeart/2018/2/layout/IconVerticalSolidList"/>
    <dgm:cxn modelId="{01C6DF7A-29CC-924D-90F7-E169D6410D5E}" type="presParOf" srcId="{AFEF595F-BE70-A54C-ADE7-51AF1FB780DD}" destId="{861B41FE-4D38-0947-81D1-86DFBD99D955}" srcOrd="1" destOrd="0" presId="urn:microsoft.com/office/officeart/2018/2/layout/IconVerticalSolidList"/>
    <dgm:cxn modelId="{BDC84B5F-D490-A243-A958-22022480939C}" type="presParOf" srcId="{AFEF595F-BE70-A54C-ADE7-51AF1FB780DD}" destId="{D2E2BDEE-48DC-614F-BB17-3F668F3BF422}" srcOrd="2" destOrd="0" presId="urn:microsoft.com/office/officeart/2018/2/layout/IconVerticalSolidList"/>
    <dgm:cxn modelId="{C3F27914-16FF-2543-9BE6-14C50E34B404}" type="presParOf" srcId="{AFEF595F-BE70-A54C-ADE7-51AF1FB780DD}" destId="{D69D9D21-2E1A-B841-8DEF-31396C844A6D}" srcOrd="3" destOrd="0" presId="urn:microsoft.com/office/officeart/2018/2/layout/IconVerticalSolidList"/>
    <dgm:cxn modelId="{D2320CC3-480C-9041-AC64-5D039ADE2887}" type="presParOf" srcId="{0435986B-3063-46D9-8EC2-D839DAA43C3F}" destId="{01DCF4D1-B146-7C47-8CB3-822FA62746E8}" srcOrd="5" destOrd="0" presId="urn:microsoft.com/office/officeart/2018/2/layout/IconVerticalSolidList"/>
    <dgm:cxn modelId="{BBDBE986-F79A-2A4A-A919-77C5615A0774}" type="presParOf" srcId="{0435986B-3063-46D9-8EC2-D839DAA43C3F}" destId="{29607257-1D61-3C45-ADCD-963D557D846E}" srcOrd="6" destOrd="0" presId="urn:microsoft.com/office/officeart/2018/2/layout/IconVerticalSolidList"/>
    <dgm:cxn modelId="{04DBDB44-3DC2-284D-8A8D-31539969D453}" type="presParOf" srcId="{29607257-1D61-3C45-ADCD-963D557D846E}" destId="{ED7E983C-2F3C-164F-BBD5-86D3373231D1}" srcOrd="0" destOrd="0" presId="urn:microsoft.com/office/officeart/2018/2/layout/IconVerticalSolidList"/>
    <dgm:cxn modelId="{7169FA8A-EA9C-1440-AEF4-3E56DAFC4040}" type="presParOf" srcId="{29607257-1D61-3C45-ADCD-963D557D846E}" destId="{6E8BD15F-922E-4645-BDA2-C1D9F8A689E1}" srcOrd="1" destOrd="0" presId="urn:microsoft.com/office/officeart/2018/2/layout/IconVerticalSolidList"/>
    <dgm:cxn modelId="{E8BFDA6B-7D1F-D24B-B453-05274A1FC62C}" type="presParOf" srcId="{29607257-1D61-3C45-ADCD-963D557D846E}" destId="{F8E3C268-2D08-BD4E-8E08-CE3BACEEFBB9}" srcOrd="2" destOrd="0" presId="urn:microsoft.com/office/officeart/2018/2/layout/IconVerticalSolidList"/>
    <dgm:cxn modelId="{65AAFFC1-9BDA-DA49-8C28-6EB9005EA2C8}" type="presParOf" srcId="{29607257-1D61-3C45-ADCD-963D557D846E}" destId="{E838188C-8A65-134F-BF1C-945D9C9B542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2C21D5-1CDB-4DDB-B925-C3892FF12C3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735FA887-D030-40F5-828C-CF00B619A33B}">
      <dgm:prSet/>
      <dgm:spPr/>
      <dgm:t>
        <a:bodyPr/>
        <a:lstStyle/>
        <a:p>
          <a:r>
            <a:rPr lang="en-US"/>
            <a:t>The term “Safety Management System” has many definitions as does “Safety Culture”</a:t>
          </a:r>
        </a:p>
      </dgm:t>
    </dgm:pt>
    <dgm:pt modelId="{277DBA21-2432-42E3-9FBB-5449703E0FA8}" type="parTrans" cxnId="{E2180395-9E01-4439-9EA9-48AF3D7AACA4}">
      <dgm:prSet/>
      <dgm:spPr/>
      <dgm:t>
        <a:bodyPr/>
        <a:lstStyle/>
        <a:p>
          <a:endParaRPr lang="en-US"/>
        </a:p>
      </dgm:t>
    </dgm:pt>
    <dgm:pt modelId="{74FB4C54-6DC8-4F1D-ADD8-8A4660596291}" type="sibTrans" cxnId="{E2180395-9E01-4439-9EA9-48AF3D7AACA4}">
      <dgm:prSet/>
      <dgm:spPr/>
      <dgm:t>
        <a:bodyPr/>
        <a:lstStyle/>
        <a:p>
          <a:endParaRPr lang="en-US"/>
        </a:p>
      </dgm:t>
    </dgm:pt>
    <dgm:pt modelId="{D7F7EF5F-70CC-4988-8BA3-16D21B037931}">
      <dgm:prSet/>
      <dgm:spPr/>
      <dgm:t>
        <a:bodyPr/>
        <a:lstStyle/>
        <a:p>
          <a:r>
            <a:rPr lang="en-US" dirty="0"/>
            <a:t>A good definition of SMS is:</a:t>
          </a:r>
        </a:p>
      </dgm:t>
    </dgm:pt>
    <dgm:pt modelId="{665A911C-2D27-4865-BA82-D8ABF739B008}" type="parTrans" cxnId="{18C0620F-C3EE-47D0-9E0A-C8F2950FF9D6}">
      <dgm:prSet/>
      <dgm:spPr/>
      <dgm:t>
        <a:bodyPr/>
        <a:lstStyle/>
        <a:p>
          <a:endParaRPr lang="en-US"/>
        </a:p>
      </dgm:t>
    </dgm:pt>
    <dgm:pt modelId="{7F0E927A-4F68-4D2C-B389-FE1009F8312A}" type="sibTrans" cxnId="{18C0620F-C3EE-47D0-9E0A-C8F2950FF9D6}">
      <dgm:prSet/>
      <dgm:spPr/>
      <dgm:t>
        <a:bodyPr/>
        <a:lstStyle/>
        <a:p>
          <a:endParaRPr lang="en-US"/>
        </a:p>
      </dgm:t>
    </dgm:pt>
    <dgm:pt modelId="{E071B491-9A7D-4D3D-B5A4-0466C5CBE7F6}">
      <dgm:prSet custT="1"/>
      <dgm:spPr/>
      <dgm:t>
        <a:bodyPr/>
        <a:lstStyle/>
        <a:p>
          <a:pPr algn="ctr"/>
          <a:r>
            <a:rPr lang="en-US" sz="3200" b="1" i="1" dirty="0"/>
            <a:t>“An organized set of programs, principles, processes and procedures for the allocation of resources to achieve the condition where safety risks are managed to acceptable levels”</a:t>
          </a:r>
          <a:endParaRPr lang="en-US" sz="3200" dirty="0"/>
        </a:p>
      </dgm:t>
    </dgm:pt>
    <dgm:pt modelId="{6E821027-B195-4C4E-ACCB-F85286EF19AF}" type="parTrans" cxnId="{CEF7C143-EB2A-4595-B3B3-D17E564BA162}">
      <dgm:prSet/>
      <dgm:spPr/>
      <dgm:t>
        <a:bodyPr/>
        <a:lstStyle/>
        <a:p>
          <a:endParaRPr lang="en-US"/>
        </a:p>
      </dgm:t>
    </dgm:pt>
    <dgm:pt modelId="{54315E5B-0112-4A03-9DC5-D7528E417742}" type="sibTrans" cxnId="{CEF7C143-EB2A-4595-B3B3-D17E564BA162}">
      <dgm:prSet/>
      <dgm:spPr/>
      <dgm:t>
        <a:bodyPr/>
        <a:lstStyle/>
        <a:p>
          <a:endParaRPr lang="en-US"/>
        </a:p>
      </dgm:t>
    </dgm:pt>
    <dgm:pt modelId="{D571A064-30C3-4933-8BA7-C2E680B5971A}">
      <dgm:prSet/>
      <dgm:spPr/>
      <dgm:t>
        <a:bodyPr/>
        <a:lstStyle/>
        <a:p>
          <a:r>
            <a:rPr lang="en-US"/>
            <a:t>“Acceptable Levels” is reflective of UP’s Risk Tolerances</a:t>
          </a:r>
        </a:p>
      </dgm:t>
    </dgm:pt>
    <dgm:pt modelId="{4616AA04-B580-497F-BE3E-BB6218CE14DE}" type="parTrans" cxnId="{3404C80F-CE3D-49BD-B254-745FF19A661A}">
      <dgm:prSet/>
      <dgm:spPr/>
      <dgm:t>
        <a:bodyPr/>
        <a:lstStyle/>
        <a:p>
          <a:endParaRPr lang="en-US"/>
        </a:p>
      </dgm:t>
    </dgm:pt>
    <dgm:pt modelId="{AE1E3FD9-4002-499D-A019-BC4B17337249}" type="sibTrans" cxnId="{3404C80F-CE3D-49BD-B254-745FF19A661A}">
      <dgm:prSet/>
      <dgm:spPr/>
      <dgm:t>
        <a:bodyPr/>
        <a:lstStyle/>
        <a:p>
          <a:endParaRPr lang="en-US"/>
        </a:p>
      </dgm:t>
    </dgm:pt>
    <dgm:pt modelId="{0D29C149-FAAD-1541-A7C3-DB5DAF279665}" type="pres">
      <dgm:prSet presAssocID="{742C21D5-1CDB-4DDB-B925-C3892FF12C3A}" presName="vert0" presStyleCnt="0">
        <dgm:presLayoutVars>
          <dgm:dir/>
          <dgm:animOne val="branch"/>
          <dgm:animLvl val="lvl"/>
        </dgm:presLayoutVars>
      </dgm:prSet>
      <dgm:spPr/>
    </dgm:pt>
    <dgm:pt modelId="{87CF08B4-C09B-5348-BE92-644FFDA1C411}" type="pres">
      <dgm:prSet presAssocID="{735FA887-D030-40F5-828C-CF00B619A33B}" presName="thickLine" presStyleLbl="alignNode1" presStyleIdx="0" presStyleCnt="4"/>
      <dgm:spPr/>
    </dgm:pt>
    <dgm:pt modelId="{95906D5F-E29B-B94E-B654-99E574192ED9}" type="pres">
      <dgm:prSet presAssocID="{735FA887-D030-40F5-828C-CF00B619A33B}" presName="horz1" presStyleCnt="0"/>
      <dgm:spPr/>
    </dgm:pt>
    <dgm:pt modelId="{7D0BA3AF-9D08-A548-813C-49173D8F09D6}" type="pres">
      <dgm:prSet presAssocID="{735FA887-D030-40F5-828C-CF00B619A33B}" presName="tx1" presStyleLbl="revTx" presStyleIdx="0" presStyleCnt="4"/>
      <dgm:spPr/>
    </dgm:pt>
    <dgm:pt modelId="{5C902D04-EBD8-D44B-BF67-618FAB86879D}" type="pres">
      <dgm:prSet presAssocID="{735FA887-D030-40F5-828C-CF00B619A33B}" presName="vert1" presStyleCnt="0"/>
      <dgm:spPr/>
    </dgm:pt>
    <dgm:pt modelId="{09F43405-BDEA-F249-91EA-B9FEAFC4600E}" type="pres">
      <dgm:prSet presAssocID="{D7F7EF5F-70CC-4988-8BA3-16D21B037931}" presName="thickLine" presStyleLbl="alignNode1" presStyleIdx="1" presStyleCnt="4"/>
      <dgm:spPr/>
    </dgm:pt>
    <dgm:pt modelId="{BB4A2479-E8EE-FF4D-9450-E4E438CCD14D}" type="pres">
      <dgm:prSet presAssocID="{D7F7EF5F-70CC-4988-8BA3-16D21B037931}" presName="horz1" presStyleCnt="0"/>
      <dgm:spPr/>
    </dgm:pt>
    <dgm:pt modelId="{67CF7CBF-5293-6748-A70A-BFB7EB567465}" type="pres">
      <dgm:prSet presAssocID="{D7F7EF5F-70CC-4988-8BA3-16D21B037931}" presName="tx1" presStyleLbl="revTx" presStyleIdx="1" presStyleCnt="4" custScaleY="59882"/>
      <dgm:spPr/>
    </dgm:pt>
    <dgm:pt modelId="{FC35882D-C64A-5C48-85A4-A1733E56FAD6}" type="pres">
      <dgm:prSet presAssocID="{D7F7EF5F-70CC-4988-8BA3-16D21B037931}" presName="vert1" presStyleCnt="0"/>
      <dgm:spPr/>
    </dgm:pt>
    <dgm:pt modelId="{215F88EE-A026-0B48-8BF7-D2154A2FB1C5}" type="pres">
      <dgm:prSet presAssocID="{E071B491-9A7D-4D3D-B5A4-0466C5CBE7F6}" presName="thickLine" presStyleLbl="alignNode1" presStyleIdx="2" presStyleCnt="4"/>
      <dgm:spPr/>
    </dgm:pt>
    <dgm:pt modelId="{3CA1ED0D-D113-5944-917D-A9753FE9DE92}" type="pres">
      <dgm:prSet presAssocID="{E071B491-9A7D-4D3D-B5A4-0466C5CBE7F6}" presName="horz1" presStyleCnt="0"/>
      <dgm:spPr/>
    </dgm:pt>
    <dgm:pt modelId="{D78A1B14-B807-1044-A827-305223064ABB}" type="pres">
      <dgm:prSet presAssocID="{E071B491-9A7D-4D3D-B5A4-0466C5CBE7F6}" presName="tx1" presStyleLbl="revTx" presStyleIdx="2" presStyleCnt="4" custScaleY="344815"/>
      <dgm:spPr/>
    </dgm:pt>
    <dgm:pt modelId="{AC2BEF06-D6F8-074D-9F03-8E99FF7C5B6E}" type="pres">
      <dgm:prSet presAssocID="{E071B491-9A7D-4D3D-B5A4-0466C5CBE7F6}" presName="vert1" presStyleCnt="0"/>
      <dgm:spPr/>
    </dgm:pt>
    <dgm:pt modelId="{FBC935AD-5749-EC4E-B78B-1F1489AD615E}" type="pres">
      <dgm:prSet presAssocID="{D571A064-30C3-4933-8BA7-C2E680B5971A}" presName="thickLine" presStyleLbl="alignNode1" presStyleIdx="3" presStyleCnt="4"/>
      <dgm:spPr/>
    </dgm:pt>
    <dgm:pt modelId="{49D5A4B0-675B-5547-9D57-FBA008E9E766}" type="pres">
      <dgm:prSet presAssocID="{D571A064-30C3-4933-8BA7-C2E680B5971A}" presName="horz1" presStyleCnt="0"/>
      <dgm:spPr/>
    </dgm:pt>
    <dgm:pt modelId="{9AC031E9-17E6-6E4F-A86D-3C7F6FB4BD3B}" type="pres">
      <dgm:prSet presAssocID="{D571A064-30C3-4933-8BA7-C2E680B5971A}" presName="tx1" presStyleLbl="revTx" presStyleIdx="3" presStyleCnt="4"/>
      <dgm:spPr/>
    </dgm:pt>
    <dgm:pt modelId="{35C75228-5AF7-F548-AA76-C602EAD32D77}" type="pres">
      <dgm:prSet presAssocID="{D571A064-30C3-4933-8BA7-C2E680B5971A}" presName="vert1" presStyleCnt="0"/>
      <dgm:spPr/>
    </dgm:pt>
  </dgm:ptLst>
  <dgm:cxnLst>
    <dgm:cxn modelId="{18C0620F-C3EE-47D0-9E0A-C8F2950FF9D6}" srcId="{742C21D5-1CDB-4DDB-B925-C3892FF12C3A}" destId="{D7F7EF5F-70CC-4988-8BA3-16D21B037931}" srcOrd="1" destOrd="0" parTransId="{665A911C-2D27-4865-BA82-D8ABF739B008}" sibTransId="{7F0E927A-4F68-4D2C-B389-FE1009F8312A}"/>
    <dgm:cxn modelId="{3404C80F-CE3D-49BD-B254-745FF19A661A}" srcId="{742C21D5-1CDB-4DDB-B925-C3892FF12C3A}" destId="{D571A064-30C3-4933-8BA7-C2E680B5971A}" srcOrd="3" destOrd="0" parTransId="{4616AA04-B580-497F-BE3E-BB6218CE14DE}" sibTransId="{AE1E3FD9-4002-499D-A019-BC4B17337249}"/>
    <dgm:cxn modelId="{CEF7C143-EB2A-4595-B3B3-D17E564BA162}" srcId="{742C21D5-1CDB-4DDB-B925-C3892FF12C3A}" destId="{E071B491-9A7D-4D3D-B5A4-0466C5CBE7F6}" srcOrd="2" destOrd="0" parTransId="{6E821027-B195-4C4E-ACCB-F85286EF19AF}" sibTransId="{54315E5B-0112-4A03-9DC5-D7528E417742}"/>
    <dgm:cxn modelId="{20CFDA7B-B287-F440-A958-F374F193D7AB}" type="presOf" srcId="{E071B491-9A7D-4D3D-B5A4-0466C5CBE7F6}" destId="{D78A1B14-B807-1044-A827-305223064ABB}" srcOrd="0" destOrd="0" presId="urn:microsoft.com/office/officeart/2008/layout/LinedList"/>
    <dgm:cxn modelId="{E2180395-9E01-4439-9EA9-48AF3D7AACA4}" srcId="{742C21D5-1CDB-4DDB-B925-C3892FF12C3A}" destId="{735FA887-D030-40F5-828C-CF00B619A33B}" srcOrd="0" destOrd="0" parTransId="{277DBA21-2432-42E3-9FBB-5449703E0FA8}" sibTransId="{74FB4C54-6DC8-4F1D-ADD8-8A4660596291}"/>
    <dgm:cxn modelId="{71568DA3-75B3-3243-93F6-4FC6CF6E667D}" type="presOf" srcId="{D7F7EF5F-70CC-4988-8BA3-16D21B037931}" destId="{67CF7CBF-5293-6748-A70A-BFB7EB567465}" srcOrd="0" destOrd="0" presId="urn:microsoft.com/office/officeart/2008/layout/LinedList"/>
    <dgm:cxn modelId="{FCA25CC6-66B8-D94A-8A7E-824466DB3694}" type="presOf" srcId="{735FA887-D030-40F5-828C-CF00B619A33B}" destId="{7D0BA3AF-9D08-A548-813C-49173D8F09D6}" srcOrd="0" destOrd="0" presId="urn:microsoft.com/office/officeart/2008/layout/LinedList"/>
    <dgm:cxn modelId="{C182DED4-9975-3749-BF59-EA3A89A8597C}" type="presOf" srcId="{742C21D5-1CDB-4DDB-B925-C3892FF12C3A}" destId="{0D29C149-FAAD-1541-A7C3-DB5DAF279665}" srcOrd="0" destOrd="0" presId="urn:microsoft.com/office/officeart/2008/layout/LinedList"/>
    <dgm:cxn modelId="{45F84ADA-97C7-0640-B20F-CAA2ACA59101}" type="presOf" srcId="{D571A064-30C3-4933-8BA7-C2E680B5971A}" destId="{9AC031E9-17E6-6E4F-A86D-3C7F6FB4BD3B}" srcOrd="0" destOrd="0" presId="urn:microsoft.com/office/officeart/2008/layout/LinedList"/>
    <dgm:cxn modelId="{1432689D-F76E-C248-82B5-CB0E9647E605}" type="presParOf" srcId="{0D29C149-FAAD-1541-A7C3-DB5DAF279665}" destId="{87CF08B4-C09B-5348-BE92-644FFDA1C411}" srcOrd="0" destOrd="0" presId="urn:microsoft.com/office/officeart/2008/layout/LinedList"/>
    <dgm:cxn modelId="{55CF2658-35E6-A04F-B2B6-5C5862FBC88D}" type="presParOf" srcId="{0D29C149-FAAD-1541-A7C3-DB5DAF279665}" destId="{95906D5F-E29B-B94E-B654-99E574192ED9}" srcOrd="1" destOrd="0" presId="urn:microsoft.com/office/officeart/2008/layout/LinedList"/>
    <dgm:cxn modelId="{DF9D5B4F-C58C-BB46-87D0-944C328C506B}" type="presParOf" srcId="{95906D5F-E29B-B94E-B654-99E574192ED9}" destId="{7D0BA3AF-9D08-A548-813C-49173D8F09D6}" srcOrd="0" destOrd="0" presId="urn:microsoft.com/office/officeart/2008/layout/LinedList"/>
    <dgm:cxn modelId="{D035F6AE-9450-D84C-9847-DFCE70113E8D}" type="presParOf" srcId="{95906D5F-E29B-B94E-B654-99E574192ED9}" destId="{5C902D04-EBD8-D44B-BF67-618FAB86879D}" srcOrd="1" destOrd="0" presId="urn:microsoft.com/office/officeart/2008/layout/LinedList"/>
    <dgm:cxn modelId="{F4B36B75-F30D-114F-8091-918CCAB83BBC}" type="presParOf" srcId="{0D29C149-FAAD-1541-A7C3-DB5DAF279665}" destId="{09F43405-BDEA-F249-91EA-B9FEAFC4600E}" srcOrd="2" destOrd="0" presId="urn:microsoft.com/office/officeart/2008/layout/LinedList"/>
    <dgm:cxn modelId="{4ECA6D85-260B-1D48-9C8C-6B548F5FE336}" type="presParOf" srcId="{0D29C149-FAAD-1541-A7C3-DB5DAF279665}" destId="{BB4A2479-E8EE-FF4D-9450-E4E438CCD14D}" srcOrd="3" destOrd="0" presId="urn:microsoft.com/office/officeart/2008/layout/LinedList"/>
    <dgm:cxn modelId="{2840945E-F5D5-6641-8722-F342E6C66B3D}" type="presParOf" srcId="{BB4A2479-E8EE-FF4D-9450-E4E438CCD14D}" destId="{67CF7CBF-5293-6748-A70A-BFB7EB567465}" srcOrd="0" destOrd="0" presId="urn:microsoft.com/office/officeart/2008/layout/LinedList"/>
    <dgm:cxn modelId="{87D7AAEE-CEDA-E541-BD62-5DEA1ED46FA8}" type="presParOf" srcId="{BB4A2479-E8EE-FF4D-9450-E4E438CCD14D}" destId="{FC35882D-C64A-5C48-85A4-A1733E56FAD6}" srcOrd="1" destOrd="0" presId="urn:microsoft.com/office/officeart/2008/layout/LinedList"/>
    <dgm:cxn modelId="{92281D75-1C23-414F-A121-77CDBC174D66}" type="presParOf" srcId="{0D29C149-FAAD-1541-A7C3-DB5DAF279665}" destId="{215F88EE-A026-0B48-8BF7-D2154A2FB1C5}" srcOrd="4" destOrd="0" presId="urn:microsoft.com/office/officeart/2008/layout/LinedList"/>
    <dgm:cxn modelId="{F24567CC-4AB5-4B47-8EC4-7C59F2D23849}" type="presParOf" srcId="{0D29C149-FAAD-1541-A7C3-DB5DAF279665}" destId="{3CA1ED0D-D113-5944-917D-A9753FE9DE92}" srcOrd="5" destOrd="0" presId="urn:microsoft.com/office/officeart/2008/layout/LinedList"/>
    <dgm:cxn modelId="{D170D568-60F5-6E40-8050-F74EA7F08438}" type="presParOf" srcId="{3CA1ED0D-D113-5944-917D-A9753FE9DE92}" destId="{D78A1B14-B807-1044-A827-305223064ABB}" srcOrd="0" destOrd="0" presId="urn:microsoft.com/office/officeart/2008/layout/LinedList"/>
    <dgm:cxn modelId="{C7D83114-3A3B-4A45-95E9-23C070A55A78}" type="presParOf" srcId="{3CA1ED0D-D113-5944-917D-A9753FE9DE92}" destId="{AC2BEF06-D6F8-074D-9F03-8E99FF7C5B6E}" srcOrd="1" destOrd="0" presId="urn:microsoft.com/office/officeart/2008/layout/LinedList"/>
    <dgm:cxn modelId="{B77E5B1A-B527-1C4B-B495-D2948FDC343F}" type="presParOf" srcId="{0D29C149-FAAD-1541-A7C3-DB5DAF279665}" destId="{FBC935AD-5749-EC4E-B78B-1F1489AD615E}" srcOrd="6" destOrd="0" presId="urn:microsoft.com/office/officeart/2008/layout/LinedList"/>
    <dgm:cxn modelId="{8261A8C0-CCC1-1D42-8A95-97F7FD824126}" type="presParOf" srcId="{0D29C149-FAAD-1541-A7C3-DB5DAF279665}" destId="{49D5A4B0-675B-5547-9D57-FBA008E9E766}" srcOrd="7" destOrd="0" presId="urn:microsoft.com/office/officeart/2008/layout/LinedList"/>
    <dgm:cxn modelId="{93FEE69A-9F96-C341-B1C4-E23E4F9CC268}" type="presParOf" srcId="{49D5A4B0-675B-5547-9D57-FBA008E9E766}" destId="{9AC031E9-17E6-6E4F-A86D-3C7F6FB4BD3B}" srcOrd="0" destOrd="0" presId="urn:microsoft.com/office/officeart/2008/layout/LinedList"/>
    <dgm:cxn modelId="{B3D2CD48-27CF-9648-9BA3-439A8634771E}" type="presParOf" srcId="{49D5A4B0-675B-5547-9D57-FBA008E9E766}" destId="{35C75228-5AF7-F548-AA76-C602EAD32D7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15FE0D-379E-46AC-81A7-F189082AB6CD}"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52354E9A-A3E5-4140-ADA0-C5D6D2492039}">
      <dgm:prSet custT="1"/>
      <dgm:spPr/>
      <dgm:t>
        <a:bodyPr/>
        <a:lstStyle/>
        <a:p>
          <a:pPr algn="l"/>
          <a:r>
            <a:rPr lang="en-US" sz="3200" dirty="0"/>
            <a:t>Safety, Management, and System are defined as follows: </a:t>
          </a:r>
        </a:p>
      </dgm:t>
    </dgm:pt>
    <dgm:pt modelId="{7F135438-24BB-480D-BEEF-20E7CD33FCDE}" type="parTrans" cxnId="{8278BED3-2046-4071-80F7-AD0A74104472}">
      <dgm:prSet/>
      <dgm:spPr/>
      <dgm:t>
        <a:bodyPr/>
        <a:lstStyle/>
        <a:p>
          <a:endParaRPr lang="en-US"/>
        </a:p>
      </dgm:t>
    </dgm:pt>
    <dgm:pt modelId="{859D9281-0342-44A1-9C09-924AB7319CCB}" type="sibTrans" cxnId="{8278BED3-2046-4071-80F7-AD0A74104472}">
      <dgm:prSet/>
      <dgm:spPr/>
      <dgm:t>
        <a:bodyPr/>
        <a:lstStyle/>
        <a:p>
          <a:endParaRPr lang="en-US"/>
        </a:p>
      </dgm:t>
    </dgm:pt>
    <dgm:pt modelId="{157E0A73-99D2-4967-B678-6C9D150EAAE6}">
      <dgm:prSet custT="1"/>
      <dgm:spPr/>
      <dgm:t>
        <a:bodyPr/>
        <a:lstStyle/>
        <a:p>
          <a:r>
            <a:rPr lang="en-US" sz="2600" b="1" i="1" dirty="0"/>
            <a:t>Safety </a:t>
          </a:r>
          <a:r>
            <a:rPr lang="en-US" sz="2600" dirty="0"/>
            <a:t>- condition to which risks of harm arising out operations are managed to acceptable levels </a:t>
          </a:r>
        </a:p>
      </dgm:t>
    </dgm:pt>
    <dgm:pt modelId="{D55C7B15-4398-46B2-9A50-C9D5BDA87797}" type="parTrans" cxnId="{D0456CD0-F3DB-488C-9543-BF93B2C260E2}">
      <dgm:prSet/>
      <dgm:spPr/>
      <dgm:t>
        <a:bodyPr/>
        <a:lstStyle/>
        <a:p>
          <a:endParaRPr lang="en-US"/>
        </a:p>
      </dgm:t>
    </dgm:pt>
    <dgm:pt modelId="{84E32496-C6F6-4265-8D5E-85843A408278}" type="sibTrans" cxnId="{D0456CD0-F3DB-488C-9543-BF93B2C260E2}">
      <dgm:prSet/>
      <dgm:spPr/>
      <dgm:t>
        <a:bodyPr/>
        <a:lstStyle/>
        <a:p>
          <a:endParaRPr lang="en-US"/>
        </a:p>
      </dgm:t>
    </dgm:pt>
    <dgm:pt modelId="{80D50A6D-265E-4A9D-887A-D7D8EB81CA4A}">
      <dgm:prSet custT="1"/>
      <dgm:spPr/>
      <dgm:t>
        <a:bodyPr/>
        <a:lstStyle/>
        <a:p>
          <a:r>
            <a:rPr lang="en-US" sz="2600" b="1" i="1" dirty="0"/>
            <a:t>Management </a:t>
          </a:r>
          <a:r>
            <a:rPr lang="en-US" sz="2600" dirty="0"/>
            <a:t>- the allocation of resources to achieve specific goals (leading/directing, planning, organizing, improving, performance measurement) </a:t>
          </a:r>
        </a:p>
      </dgm:t>
    </dgm:pt>
    <dgm:pt modelId="{7A3A5BFE-054B-4F90-A086-A9F8F01206CC}" type="parTrans" cxnId="{5C68C686-1A09-4FB7-8B65-DD04D1DA401D}">
      <dgm:prSet/>
      <dgm:spPr/>
      <dgm:t>
        <a:bodyPr/>
        <a:lstStyle/>
        <a:p>
          <a:endParaRPr lang="en-US"/>
        </a:p>
      </dgm:t>
    </dgm:pt>
    <dgm:pt modelId="{073446D1-C3A9-4EFF-9449-7E7A8BDACAE0}" type="sibTrans" cxnId="{5C68C686-1A09-4FB7-8B65-DD04D1DA401D}">
      <dgm:prSet/>
      <dgm:spPr/>
      <dgm:t>
        <a:bodyPr/>
        <a:lstStyle/>
        <a:p>
          <a:endParaRPr lang="en-US"/>
        </a:p>
      </dgm:t>
    </dgm:pt>
    <dgm:pt modelId="{48325DB0-605A-4508-BDE2-558C1F8F5320}">
      <dgm:prSet custT="1"/>
      <dgm:spPr/>
      <dgm:t>
        <a:bodyPr/>
        <a:lstStyle/>
        <a:p>
          <a:r>
            <a:rPr lang="en-US" sz="2600" b="1" i="1" dirty="0"/>
            <a:t>System </a:t>
          </a:r>
          <a:r>
            <a:rPr lang="en-US" sz="2600" dirty="0"/>
            <a:t>- organized set of programs, processes and procedures used to deliver services</a:t>
          </a:r>
        </a:p>
      </dgm:t>
    </dgm:pt>
    <dgm:pt modelId="{1AD5321C-F6A2-48C6-B240-4E6F0A9C514C}" type="parTrans" cxnId="{68AC6B13-33C1-4917-BDB1-A03F5894E7CB}">
      <dgm:prSet/>
      <dgm:spPr/>
      <dgm:t>
        <a:bodyPr/>
        <a:lstStyle/>
        <a:p>
          <a:endParaRPr lang="en-US"/>
        </a:p>
      </dgm:t>
    </dgm:pt>
    <dgm:pt modelId="{CB55721E-6740-448E-93F6-1AEDF9A7C88F}" type="sibTrans" cxnId="{68AC6B13-33C1-4917-BDB1-A03F5894E7CB}">
      <dgm:prSet/>
      <dgm:spPr/>
      <dgm:t>
        <a:bodyPr/>
        <a:lstStyle/>
        <a:p>
          <a:endParaRPr lang="en-US"/>
        </a:p>
      </dgm:t>
    </dgm:pt>
    <dgm:pt modelId="{0874F3A8-FD59-8440-9EFE-831554354A9F}" type="pres">
      <dgm:prSet presAssocID="{9615FE0D-379E-46AC-81A7-F189082AB6CD}" presName="Name0" presStyleCnt="0">
        <dgm:presLayoutVars>
          <dgm:dir/>
          <dgm:animLvl val="lvl"/>
          <dgm:resizeHandles val="exact"/>
        </dgm:presLayoutVars>
      </dgm:prSet>
      <dgm:spPr/>
    </dgm:pt>
    <dgm:pt modelId="{B5A8C1B2-0974-744E-98CE-5668B2D1EAD9}" type="pres">
      <dgm:prSet presAssocID="{48325DB0-605A-4508-BDE2-558C1F8F5320}" presName="boxAndChildren" presStyleCnt="0"/>
      <dgm:spPr/>
    </dgm:pt>
    <dgm:pt modelId="{0D9838B5-07ED-EB4C-845B-526B0A678F3B}" type="pres">
      <dgm:prSet presAssocID="{48325DB0-605A-4508-BDE2-558C1F8F5320}" presName="parentTextBox" presStyleLbl="node1" presStyleIdx="0" presStyleCnt="4" custLinFactNeighborX="194" custLinFactNeighborY="4088"/>
      <dgm:spPr/>
    </dgm:pt>
    <dgm:pt modelId="{6D957C3A-55E3-A646-871C-DC42E7215A19}" type="pres">
      <dgm:prSet presAssocID="{073446D1-C3A9-4EFF-9449-7E7A8BDACAE0}" presName="sp" presStyleCnt="0"/>
      <dgm:spPr/>
    </dgm:pt>
    <dgm:pt modelId="{A1E891CE-D260-0142-88CD-68CCD6749119}" type="pres">
      <dgm:prSet presAssocID="{80D50A6D-265E-4A9D-887A-D7D8EB81CA4A}" presName="arrowAndChildren" presStyleCnt="0"/>
      <dgm:spPr/>
    </dgm:pt>
    <dgm:pt modelId="{EBA3FC61-9F0E-1A47-8C38-42FE0B087DC1}" type="pres">
      <dgm:prSet presAssocID="{80D50A6D-265E-4A9D-887A-D7D8EB81CA4A}" presName="parentTextArrow" presStyleLbl="node1" presStyleIdx="1" presStyleCnt="4" custScaleY="143657"/>
      <dgm:spPr/>
    </dgm:pt>
    <dgm:pt modelId="{42AC6350-D13F-F046-9A67-B67F66B1B232}" type="pres">
      <dgm:prSet presAssocID="{84E32496-C6F6-4265-8D5E-85843A408278}" presName="sp" presStyleCnt="0"/>
      <dgm:spPr/>
    </dgm:pt>
    <dgm:pt modelId="{F8D21140-56D0-F54E-9F6E-BD324CD35C09}" type="pres">
      <dgm:prSet presAssocID="{157E0A73-99D2-4967-B678-6C9D150EAAE6}" presName="arrowAndChildren" presStyleCnt="0"/>
      <dgm:spPr/>
    </dgm:pt>
    <dgm:pt modelId="{97D992D5-19AF-3647-9137-1C8FD6C05B55}" type="pres">
      <dgm:prSet presAssocID="{157E0A73-99D2-4967-B678-6C9D150EAAE6}" presName="parentTextArrow" presStyleLbl="node1" presStyleIdx="2" presStyleCnt="4"/>
      <dgm:spPr/>
    </dgm:pt>
    <dgm:pt modelId="{977F3163-7937-924C-BEBB-D1E34885A60B}" type="pres">
      <dgm:prSet presAssocID="{859D9281-0342-44A1-9C09-924AB7319CCB}" presName="sp" presStyleCnt="0"/>
      <dgm:spPr/>
    </dgm:pt>
    <dgm:pt modelId="{54BA6B8B-26A3-1947-B045-41F5E4003BAD}" type="pres">
      <dgm:prSet presAssocID="{52354E9A-A3E5-4140-ADA0-C5D6D2492039}" presName="arrowAndChildren" presStyleCnt="0"/>
      <dgm:spPr/>
    </dgm:pt>
    <dgm:pt modelId="{2E8C0774-150A-9E4F-9440-31D7A951D642}" type="pres">
      <dgm:prSet presAssocID="{52354E9A-A3E5-4140-ADA0-C5D6D2492039}" presName="parentTextArrow" presStyleLbl="node1" presStyleIdx="3" presStyleCnt="4"/>
      <dgm:spPr/>
    </dgm:pt>
  </dgm:ptLst>
  <dgm:cxnLst>
    <dgm:cxn modelId="{68AC6B13-33C1-4917-BDB1-A03F5894E7CB}" srcId="{9615FE0D-379E-46AC-81A7-F189082AB6CD}" destId="{48325DB0-605A-4508-BDE2-558C1F8F5320}" srcOrd="3" destOrd="0" parTransId="{1AD5321C-F6A2-48C6-B240-4E6F0A9C514C}" sibTransId="{CB55721E-6740-448E-93F6-1AEDF9A7C88F}"/>
    <dgm:cxn modelId="{93364A45-EAF3-EC41-A07D-02430A4150AF}" type="presOf" srcId="{52354E9A-A3E5-4140-ADA0-C5D6D2492039}" destId="{2E8C0774-150A-9E4F-9440-31D7A951D642}" srcOrd="0" destOrd="0" presId="urn:microsoft.com/office/officeart/2005/8/layout/process4"/>
    <dgm:cxn modelId="{9FBDB877-E100-D84A-ACCB-9C2F4C87D6D5}" type="presOf" srcId="{48325DB0-605A-4508-BDE2-558C1F8F5320}" destId="{0D9838B5-07ED-EB4C-845B-526B0A678F3B}" srcOrd="0" destOrd="0" presId="urn:microsoft.com/office/officeart/2005/8/layout/process4"/>
    <dgm:cxn modelId="{5C68C686-1A09-4FB7-8B65-DD04D1DA401D}" srcId="{9615FE0D-379E-46AC-81A7-F189082AB6CD}" destId="{80D50A6D-265E-4A9D-887A-D7D8EB81CA4A}" srcOrd="2" destOrd="0" parTransId="{7A3A5BFE-054B-4F90-A086-A9F8F01206CC}" sibTransId="{073446D1-C3A9-4EFF-9449-7E7A8BDACAE0}"/>
    <dgm:cxn modelId="{40E0C898-93C3-2248-85EB-BD253E79F0AC}" type="presOf" srcId="{157E0A73-99D2-4967-B678-6C9D150EAAE6}" destId="{97D992D5-19AF-3647-9137-1C8FD6C05B55}" srcOrd="0" destOrd="0" presId="urn:microsoft.com/office/officeart/2005/8/layout/process4"/>
    <dgm:cxn modelId="{2F083DAA-CF14-9A4F-BFFD-5259A9BF26EF}" type="presOf" srcId="{80D50A6D-265E-4A9D-887A-D7D8EB81CA4A}" destId="{EBA3FC61-9F0E-1A47-8C38-42FE0B087DC1}" srcOrd="0" destOrd="0" presId="urn:microsoft.com/office/officeart/2005/8/layout/process4"/>
    <dgm:cxn modelId="{D0456CD0-F3DB-488C-9543-BF93B2C260E2}" srcId="{9615FE0D-379E-46AC-81A7-F189082AB6CD}" destId="{157E0A73-99D2-4967-B678-6C9D150EAAE6}" srcOrd="1" destOrd="0" parTransId="{D55C7B15-4398-46B2-9A50-C9D5BDA87797}" sibTransId="{84E32496-C6F6-4265-8D5E-85843A408278}"/>
    <dgm:cxn modelId="{8278BED3-2046-4071-80F7-AD0A74104472}" srcId="{9615FE0D-379E-46AC-81A7-F189082AB6CD}" destId="{52354E9A-A3E5-4140-ADA0-C5D6D2492039}" srcOrd="0" destOrd="0" parTransId="{7F135438-24BB-480D-BEEF-20E7CD33FCDE}" sibTransId="{859D9281-0342-44A1-9C09-924AB7319CCB}"/>
    <dgm:cxn modelId="{DF820EF4-AB29-8245-8B2E-7183B682DA3E}" type="presOf" srcId="{9615FE0D-379E-46AC-81A7-F189082AB6CD}" destId="{0874F3A8-FD59-8440-9EFE-831554354A9F}" srcOrd="0" destOrd="0" presId="urn:microsoft.com/office/officeart/2005/8/layout/process4"/>
    <dgm:cxn modelId="{3FDAC837-75C6-6F42-BAEC-765CF0218141}" type="presParOf" srcId="{0874F3A8-FD59-8440-9EFE-831554354A9F}" destId="{B5A8C1B2-0974-744E-98CE-5668B2D1EAD9}" srcOrd="0" destOrd="0" presId="urn:microsoft.com/office/officeart/2005/8/layout/process4"/>
    <dgm:cxn modelId="{49027A05-F2C6-2647-BB0A-212440854FB1}" type="presParOf" srcId="{B5A8C1B2-0974-744E-98CE-5668B2D1EAD9}" destId="{0D9838B5-07ED-EB4C-845B-526B0A678F3B}" srcOrd="0" destOrd="0" presId="urn:microsoft.com/office/officeart/2005/8/layout/process4"/>
    <dgm:cxn modelId="{1685AEA9-FD14-254B-B067-367272DF9FE1}" type="presParOf" srcId="{0874F3A8-FD59-8440-9EFE-831554354A9F}" destId="{6D957C3A-55E3-A646-871C-DC42E7215A19}" srcOrd="1" destOrd="0" presId="urn:microsoft.com/office/officeart/2005/8/layout/process4"/>
    <dgm:cxn modelId="{D69109A6-4555-2C4B-AB80-239074774526}" type="presParOf" srcId="{0874F3A8-FD59-8440-9EFE-831554354A9F}" destId="{A1E891CE-D260-0142-88CD-68CCD6749119}" srcOrd="2" destOrd="0" presId="urn:microsoft.com/office/officeart/2005/8/layout/process4"/>
    <dgm:cxn modelId="{B720BDF9-A545-D741-B06B-6DAD858DEB37}" type="presParOf" srcId="{A1E891CE-D260-0142-88CD-68CCD6749119}" destId="{EBA3FC61-9F0E-1A47-8C38-42FE0B087DC1}" srcOrd="0" destOrd="0" presId="urn:microsoft.com/office/officeart/2005/8/layout/process4"/>
    <dgm:cxn modelId="{BE2FFD75-3378-EF4C-B607-CECBF151BA83}" type="presParOf" srcId="{0874F3A8-FD59-8440-9EFE-831554354A9F}" destId="{42AC6350-D13F-F046-9A67-B67F66B1B232}" srcOrd="3" destOrd="0" presId="urn:microsoft.com/office/officeart/2005/8/layout/process4"/>
    <dgm:cxn modelId="{CBA50170-ED28-3347-9761-D7E847E61DCD}" type="presParOf" srcId="{0874F3A8-FD59-8440-9EFE-831554354A9F}" destId="{F8D21140-56D0-F54E-9F6E-BD324CD35C09}" srcOrd="4" destOrd="0" presId="urn:microsoft.com/office/officeart/2005/8/layout/process4"/>
    <dgm:cxn modelId="{92D8477D-4B73-2946-B789-41B7A1E353CB}" type="presParOf" srcId="{F8D21140-56D0-F54E-9F6E-BD324CD35C09}" destId="{97D992D5-19AF-3647-9137-1C8FD6C05B55}" srcOrd="0" destOrd="0" presId="urn:microsoft.com/office/officeart/2005/8/layout/process4"/>
    <dgm:cxn modelId="{C5A1E8AA-500D-F443-84E5-A4882998A4DD}" type="presParOf" srcId="{0874F3A8-FD59-8440-9EFE-831554354A9F}" destId="{977F3163-7937-924C-BEBB-D1E34885A60B}" srcOrd="5" destOrd="0" presId="urn:microsoft.com/office/officeart/2005/8/layout/process4"/>
    <dgm:cxn modelId="{1B702FBC-619F-BA44-B28F-DED26B481AEA}" type="presParOf" srcId="{0874F3A8-FD59-8440-9EFE-831554354A9F}" destId="{54BA6B8B-26A3-1947-B045-41F5E4003BAD}" srcOrd="6" destOrd="0" presId="urn:microsoft.com/office/officeart/2005/8/layout/process4"/>
    <dgm:cxn modelId="{8987A73B-74EF-CC4E-9B46-4FBA5604B4E2}" type="presParOf" srcId="{54BA6B8B-26A3-1947-B045-41F5E4003BAD}" destId="{2E8C0774-150A-9E4F-9440-31D7A951D64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AC6197-75ED-473D-B4DB-047CADC340D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EDE19B6-F3B8-4401-82B6-DD19B58004E5}">
      <dgm:prSet custT="1"/>
      <dgm:spPr/>
      <dgm:t>
        <a:bodyPr/>
        <a:lstStyle/>
        <a:p>
          <a:r>
            <a:rPr lang="en-US" sz="2000" dirty="0"/>
            <a:t>The intent of a SMS is to assist the organization in achieving their desired safety objectives by providing them choices on how to achieve that outcome</a:t>
          </a:r>
        </a:p>
      </dgm:t>
    </dgm:pt>
    <dgm:pt modelId="{6446B8E4-5121-4CA9-B4E1-8F106D7AF042}" type="parTrans" cxnId="{25FF591C-7259-4E05-B4F9-E7FD79D4B922}">
      <dgm:prSet/>
      <dgm:spPr/>
      <dgm:t>
        <a:bodyPr/>
        <a:lstStyle/>
        <a:p>
          <a:endParaRPr lang="en-US" sz="3200"/>
        </a:p>
      </dgm:t>
    </dgm:pt>
    <dgm:pt modelId="{E93EA6B1-13E4-4C23-BF4D-50F9E7E0CC93}" type="sibTrans" cxnId="{25FF591C-7259-4E05-B4F9-E7FD79D4B922}">
      <dgm:prSet/>
      <dgm:spPr/>
      <dgm:t>
        <a:bodyPr/>
        <a:lstStyle/>
        <a:p>
          <a:endParaRPr lang="en-US" sz="3200"/>
        </a:p>
      </dgm:t>
    </dgm:pt>
    <dgm:pt modelId="{3E9B8F70-F197-4EC8-B719-99500761C6F1}">
      <dgm:prSet custT="1"/>
      <dgm:spPr/>
      <dgm:t>
        <a:bodyPr/>
        <a:lstStyle/>
        <a:p>
          <a:r>
            <a:rPr lang="en-US" sz="2000" dirty="0"/>
            <a:t>This methodology is known as a performance-based approach</a:t>
          </a:r>
        </a:p>
      </dgm:t>
    </dgm:pt>
    <dgm:pt modelId="{F0C43C58-D3C3-438A-A783-225D5B70D1C6}" type="parTrans" cxnId="{FE3CF2B7-FCC5-40D6-8790-0A08C1BCD975}">
      <dgm:prSet/>
      <dgm:spPr/>
      <dgm:t>
        <a:bodyPr/>
        <a:lstStyle/>
        <a:p>
          <a:endParaRPr lang="en-US" sz="3200"/>
        </a:p>
      </dgm:t>
    </dgm:pt>
    <dgm:pt modelId="{E3D5A94E-2224-4896-8682-E67FD854AE58}" type="sibTrans" cxnId="{FE3CF2B7-FCC5-40D6-8790-0A08C1BCD975}">
      <dgm:prSet/>
      <dgm:spPr/>
      <dgm:t>
        <a:bodyPr/>
        <a:lstStyle/>
        <a:p>
          <a:endParaRPr lang="en-US" sz="3200"/>
        </a:p>
      </dgm:t>
    </dgm:pt>
    <dgm:pt modelId="{285AA53F-9D90-43F4-9C9D-FEA435BB9397}">
      <dgm:prSet custT="1"/>
      <dgm:spPr/>
      <dgm:t>
        <a:bodyPr/>
        <a:lstStyle/>
        <a:p>
          <a:r>
            <a:rPr lang="en-US" sz="2000" dirty="0"/>
            <a:t>The goal should not be to only meet the minimum regulatory requirements</a:t>
          </a:r>
        </a:p>
      </dgm:t>
    </dgm:pt>
    <dgm:pt modelId="{E53FC6A4-DD85-4217-BC81-745D82A0FE0D}" type="parTrans" cxnId="{61D359A1-6DE8-446F-A3B4-BA0F5B895F59}">
      <dgm:prSet/>
      <dgm:spPr/>
      <dgm:t>
        <a:bodyPr/>
        <a:lstStyle/>
        <a:p>
          <a:endParaRPr lang="en-US" sz="3200"/>
        </a:p>
      </dgm:t>
    </dgm:pt>
    <dgm:pt modelId="{6B22E677-16D4-416D-97DB-76794A12998E}" type="sibTrans" cxnId="{61D359A1-6DE8-446F-A3B4-BA0F5B895F59}">
      <dgm:prSet/>
      <dgm:spPr/>
      <dgm:t>
        <a:bodyPr/>
        <a:lstStyle/>
        <a:p>
          <a:endParaRPr lang="en-US" sz="3200"/>
        </a:p>
      </dgm:t>
    </dgm:pt>
    <dgm:pt modelId="{FE417D2C-6A33-4088-82D9-2BFA391EC237}">
      <dgm:prSet custT="1"/>
      <dgm:spPr/>
      <dgm:t>
        <a:bodyPr/>
        <a:lstStyle/>
        <a:p>
          <a:r>
            <a:rPr lang="en-US" sz="2000" dirty="0"/>
            <a:t>SMS should embody safety as a core value, where safety management is critical to the overall business performance</a:t>
          </a:r>
        </a:p>
      </dgm:t>
    </dgm:pt>
    <dgm:pt modelId="{575F8E3E-FC87-4C12-83FA-CC4C8FDEBB8D}" type="parTrans" cxnId="{C25CDDB5-E480-4A90-91F4-596A6FE547DD}">
      <dgm:prSet/>
      <dgm:spPr/>
      <dgm:t>
        <a:bodyPr/>
        <a:lstStyle/>
        <a:p>
          <a:endParaRPr lang="en-US" sz="3200"/>
        </a:p>
      </dgm:t>
    </dgm:pt>
    <dgm:pt modelId="{2803FF89-74F6-4186-BB19-08C77BE491C9}" type="sibTrans" cxnId="{C25CDDB5-E480-4A90-91F4-596A6FE547DD}">
      <dgm:prSet/>
      <dgm:spPr/>
      <dgm:t>
        <a:bodyPr/>
        <a:lstStyle/>
        <a:p>
          <a:endParaRPr lang="en-US" sz="3200"/>
        </a:p>
      </dgm:t>
    </dgm:pt>
    <dgm:pt modelId="{9D1D97BD-95C8-4F96-ABEE-1E2D69D72186}">
      <dgm:prSet custT="1"/>
      <dgm:spPr/>
      <dgm:t>
        <a:bodyPr/>
        <a:lstStyle/>
        <a:p>
          <a:r>
            <a:rPr lang="en-US" sz="2000" dirty="0"/>
            <a:t>Following a SMS approach provides the tools and methods necessary to achieve a more </a:t>
          </a:r>
          <a:r>
            <a:rPr lang="en-US" sz="2000" b="1" dirty="0"/>
            <a:t>PROACTIVE AND PREDICTIVE </a:t>
          </a:r>
          <a:r>
            <a:rPr lang="en-US" sz="2000" dirty="0"/>
            <a:t>approach to safety and risk management, addressing risks at their source</a:t>
          </a:r>
        </a:p>
      </dgm:t>
    </dgm:pt>
    <dgm:pt modelId="{4040B5D5-03ED-46AA-80B2-92114C6CE406}" type="parTrans" cxnId="{F4BED0EC-EA0E-408F-9246-54B520DA6342}">
      <dgm:prSet/>
      <dgm:spPr/>
      <dgm:t>
        <a:bodyPr/>
        <a:lstStyle/>
        <a:p>
          <a:endParaRPr lang="en-US" sz="3200"/>
        </a:p>
      </dgm:t>
    </dgm:pt>
    <dgm:pt modelId="{98191262-2DFB-49A6-A664-76F6CE155426}" type="sibTrans" cxnId="{F4BED0EC-EA0E-408F-9246-54B520DA6342}">
      <dgm:prSet/>
      <dgm:spPr/>
      <dgm:t>
        <a:bodyPr/>
        <a:lstStyle/>
        <a:p>
          <a:endParaRPr lang="en-US" sz="3200"/>
        </a:p>
      </dgm:t>
    </dgm:pt>
    <dgm:pt modelId="{142474CA-7594-462C-A5A7-3858D97FC11F}" type="pres">
      <dgm:prSet presAssocID="{65AC6197-75ED-473D-B4DB-047CADC340D8}" presName="root" presStyleCnt="0">
        <dgm:presLayoutVars>
          <dgm:dir/>
          <dgm:resizeHandles val="exact"/>
        </dgm:presLayoutVars>
      </dgm:prSet>
      <dgm:spPr/>
    </dgm:pt>
    <dgm:pt modelId="{F5C672F0-3D80-4CCD-AD21-CC0BC2A5C46F}" type="pres">
      <dgm:prSet presAssocID="{65AC6197-75ED-473D-B4DB-047CADC340D8}" presName="container" presStyleCnt="0">
        <dgm:presLayoutVars>
          <dgm:dir/>
          <dgm:resizeHandles val="exact"/>
        </dgm:presLayoutVars>
      </dgm:prSet>
      <dgm:spPr/>
    </dgm:pt>
    <dgm:pt modelId="{E8AC1D4C-85B0-4B7F-B1C3-E63A8D87D3F3}" type="pres">
      <dgm:prSet presAssocID="{1EDE19B6-F3B8-4401-82B6-DD19B58004E5}" presName="compNode" presStyleCnt="0"/>
      <dgm:spPr/>
    </dgm:pt>
    <dgm:pt modelId="{0CFA356D-029E-4A06-9408-7B86B7A675ED}" type="pres">
      <dgm:prSet presAssocID="{1EDE19B6-F3B8-4401-82B6-DD19B58004E5}" presName="iconBgRect" presStyleLbl="bgShp" presStyleIdx="0" presStyleCnt="5" custLinFactNeighborX="-67085" custLinFactNeighborY="27738"/>
      <dgm:spPr/>
    </dgm:pt>
    <dgm:pt modelId="{A82893D5-799F-43B5-A0AE-965D6B2E08D0}" type="pres">
      <dgm:prSet presAssocID="{1EDE19B6-F3B8-4401-82B6-DD19B58004E5}" presName="iconRect" presStyleLbl="node1" presStyleIdx="0" presStyleCnt="5" custLinFactX="-14339" custLinFactNeighborX="-100000" custLinFactNeighborY="4442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oard Of Directors outline"/>
        </a:ext>
      </dgm:extLst>
    </dgm:pt>
    <dgm:pt modelId="{893447A3-E0E4-4EFF-97E2-E385B885961A}" type="pres">
      <dgm:prSet presAssocID="{1EDE19B6-F3B8-4401-82B6-DD19B58004E5}" presName="spaceRect" presStyleCnt="0"/>
      <dgm:spPr/>
    </dgm:pt>
    <dgm:pt modelId="{FA757FA9-CA8E-466B-99B9-04F4364352EE}" type="pres">
      <dgm:prSet presAssocID="{1EDE19B6-F3B8-4401-82B6-DD19B58004E5}" presName="textRect" presStyleLbl="revTx" presStyleIdx="0" presStyleCnt="5" custScaleX="163402" custLinFactNeighborX="-1182" custLinFactNeighborY="26809">
        <dgm:presLayoutVars>
          <dgm:chMax val="1"/>
          <dgm:chPref val="1"/>
        </dgm:presLayoutVars>
      </dgm:prSet>
      <dgm:spPr/>
    </dgm:pt>
    <dgm:pt modelId="{D9BB88B0-53A3-470F-8AB6-8FAE7A8D0D8F}" type="pres">
      <dgm:prSet presAssocID="{E93EA6B1-13E4-4C23-BF4D-50F9E7E0CC93}" presName="sibTrans" presStyleLbl="sibTrans2D1" presStyleIdx="0" presStyleCnt="0"/>
      <dgm:spPr/>
    </dgm:pt>
    <dgm:pt modelId="{40FD39E2-6ADC-456C-B636-45BFA654FA8E}" type="pres">
      <dgm:prSet presAssocID="{3E9B8F70-F197-4EC8-B719-99500761C6F1}" presName="compNode" presStyleCnt="0"/>
      <dgm:spPr/>
    </dgm:pt>
    <dgm:pt modelId="{D283E3A6-20DA-459E-987C-BC29D017E049}" type="pres">
      <dgm:prSet presAssocID="{3E9B8F70-F197-4EC8-B719-99500761C6F1}" presName="iconBgRect" presStyleLbl="bgShp" presStyleIdx="1" presStyleCnt="5" custLinFactNeighborX="-929" custLinFactNeighborY="15791"/>
      <dgm:spPr/>
    </dgm:pt>
    <dgm:pt modelId="{BCED1724-47D3-4DB6-AFD8-EBFFA1A45CEB}" type="pres">
      <dgm:prSet presAssocID="{3E9B8F70-F197-4EC8-B719-99500761C6F1}" presName="iconRect" presStyleLbl="node1" presStyleIdx="1" presStyleCnt="5" custLinFactNeighborX="3767" custLinFactNeighborY="2443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ntinuous Improvement with solid fill"/>
        </a:ext>
      </dgm:extLst>
    </dgm:pt>
    <dgm:pt modelId="{6B647373-C6A0-4C7F-B607-01FE53000740}" type="pres">
      <dgm:prSet presAssocID="{3E9B8F70-F197-4EC8-B719-99500761C6F1}" presName="spaceRect" presStyleCnt="0"/>
      <dgm:spPr/>
    </dgm:pt>
    <dgm:pt modelId="{D958CC86-A655-409D-AD7B-02F1206E85B8}" type="pres">
      <dgm:prSet presAssocID="{3E9B8F70-F197-4EC8-B719-99500761C6F1}" presName="textRect" presStyleLbl="revTx" presStyleIdx="1" presStyleCnt="5" custScaleX="138732" custLinFactNeighborX="20269" custLinFactNeighborY="14511">
        <dgm:presLayoutVars>
          <dgm:chMax val="1"/>
          <dgm:chPref val="1"/>
        </dgm:presLayoutVars>
      </dgm:prSet>
      <dgm:spPr/>
    </dgm:pt>
    <dgm:pt modelId="{870CD698-2BF7-43BE-A55D-21E4D0322947}" type="pres">
      <dgm:prSet presAssocID="{E3D5A94E-2224-4896-8682-E67FD854AE58}" presName="sibTrans" presStyleLbl="sibTrans2D1" presStyleIdx="0" presStyleCnt="0"/>
      <dgm:spPr/>
    </dgm:pt>
    <dgm:pt modelId="{D5B64890-AE7A-4E1A-AB22-ED3F199FF6B4}" type="pres">
      <dgm:prSet presAssocID="{285AA53F-9D90-43F4-9C9D-FEA435BB9397}" presName="compNode" presStyleCnt="0"/>
      <dgm:spPr/>
    </dgm:pt>
    <dgm:pt modelId="{592481E1-A739-4010-98C5-2FA45F2A01CB}" type="pres">
      <dgm:prSet presAssocID="{285AA53F-9D90-43F4-9C9D-FEA435BB9397}" presName="iconBgRect" presStyleLbl="bgShp" presStyleIdx="2" presStyleCnt="5" custLinFactNeighborX="-66762" custLinFactNeighborY="1608"/>
      <dgm:spPr/>
    </dgm:pt>
    <dgm:pt modelId="{9506FBB5-C98A-410F-8029-0E4534D0AAA2}" type="pres">
      <dgm:prSet presAssocID="{285AA53F-9D90-43F4-9C9D-FEA435BB9397}" presName="iconRect" presStyleLbl="node1" presStyleIdx="2" presStyleCnt="5" custLinFactX="-21024" custLinFactNeighborX="-100000" custLinFactNeighborY="2441"/>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A5076295-754E-45DB-9C05-4AF5A32D17C6}" type="pres">
      <dgm:prSet presAssocID="{285AA53F-9D90-43F4-9C9D-FEA435BB9397}" presName="spaceRect" presStyleCnt="0"/>
      <dgm:spPr/>
    </dgm:pt>
    <dgm:pt modelId="{CDDFF515-DD76-4C6B-AA0A-F49A0FB615E4}" type="pres">
      <dgm:prSet presAssocID="{285AA53F-9D90-43F4-9C9D-FEA435BB9397}" presName="textRect" presStyleLbl="revTx" presStyleIdx="2" presStyleCnt="5" custScaleX="178377" custLinFactNeighborX="5067" custLinFactNeighborY="0">
        <dgm:presLayoutVars>
          <dgm:chMax val="1"/>
          <dgm:chPref val="1"/>
        </dgm:presLayoutVars>
      </dgm:prSet>
      <dgm:spPr/>
    </dgm:pt>
    <dgm:pt modelId="{FC9AA7A7-0EC3-4A43-8B9A-9324CA6997A2}" type="pres">
      <dgm:prSet presAssocID="{6B22E677-16D4-416D-97DB-76794A12998E}" presName="sibTrans" presStyleLbl="sibTrans2D1" presStyleIdx="0" presStyleCnt="0"/>
      <dgm:spPr/>
    </dgm:pt>
    <dgm:pt modelId="{D169D498-4A46-4FB0-8FA8-66ABF37189A8}" type="pres">
      <dgm:prSet presAssocID="{FE417D2C-6A33-4088-82D9-2BFA391EC237}" presName="compNode" presStyleCnt="0"/>
      <dgm:spPr/>
    </dgm:pt>
    <dgm:pt modelId="{6DFF1292-B108-4895-A1EE-BB81FEF9F15E}" type="pres">
      <dgm:prSet presAssocID="{FE417D2C-6A33-4088-82D9-2BFA391EC237}" presName="iconBgRect" presStyleLbl="bgShp" presStyleIdx="3" presStyleCnt="5"/>
      <dgm:spPr/>
    </dgm:pt>
    <dgm:pt modelId="{EF57D4F3-8B80-4175-8D58-B4A837451BD9}" type="pres">
      <dgm:prSet presAssocID="{FE417D2C-6A33-4088-82D9-2BFA391EC237}"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Diamond outline"/>
        </a:ext>
      </dgm:extLst>
    </dgm:pt>
    <dgm:pt modelId="{C0537C7A-4D7A-4BD8-966B-0DEC19F8D5E1}" type="pres">
      <dgm:prSet presAssocID="{FE417D2C-6A33-4088-82D9-2BFA391EC237}" presName="spaceRect" presStyleCnt="0"/>
      <dgm:spPr/>
    </dgm:pt>
    <dgm:pt modelId="{0E3806E6-CD72-48DE-AF8E-1DCDD4F71670}" type="pres">
      <dgm:prSet presAssocID="{FE417D2C-6A33-4088-82D9-2BFA391EC237}" presName="textRect" presStyleLbl="revTx" presStyleIdx="3" presStyleCnt="5" custScaleX="163798" custLinFactNeighborX="36769" custLinFactNeighborY="0">
        <dgm:presLayoutVars>
          <dgm:chMax val="1"/>
          <dgm:chPref val="1"/>
        </dgm:presLayoutVars>
      </dgm:prSet>
      <dgm:spPr/>
    </dgm:pt>
    <dgm:pt modelId="{60456775-46A9-43E3-B8D4-7590D35CE4E9}" type="pres">
      <dgm:prSet presAssocID="{2803FF89-74F6-4186-BB19-08C77BE491C9}" presName="sibTrans" presStyleLbl="sibTrans2D1" presStyleIdx="0" presStyleCnt="0"/>
      <dgm:spPr/>
    </dgm:pt>
    <dgm:pt modelId="{764E9501-9849-4793-B5C3-F47C852481A8}" type="pres">
      <dgm:prSet presAssocID="{9D1D97BD-95C8-4F96-ABEE-1E2D69D72186}" presName="compNode" presStyleCnt="0"/>
      <dgm:spPr/>
    </dgm:pt>
    <dgm:pt modelId="{2B183786-C61C-4D73-9163-754D03F066DE}" type="pres">
      <dgm:prSet presAssocID="{9D1D97BD-95C8-4F96-ABEE-1E2D69D72186}" presName="iconBgRect" presStyleLbl="bgShp" presStyleIdx="4" presStyleCnt="5" custLinFactX="-77703" custLinFactNeighborX="-100000" custLinFactNeighborY="-6261"/>
      <dgm:spPr/>
    </dgm:pt>
    <dgm:pt modelId="{63A4AC34-4B93-41AE-9964-ABF8517A183B}" type="pres">
      <dgm:prSet presAssocID="{9D1D97BD-95C8-4F96-ABEE-1E2D69D72186}" presName="iconRect" presStyleLbl="node1" presStyleIdx="4" presStyleCnt="5" custLinFactX="-102765" custLinFactNeighborX="-200000" custLinFactNeighborY="-674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F893A4FC-D0CA-4D7E-8C31-95F14AB90C2B}" type="pres">
      <dgm:prSet presAssocID="{9D1D97BD-95C8-4F96-ABEE-1E2D69D72186}" presName="spaceRect" presStyleCnt="0"/>
      <dgm:spPr/>
    </dgm:pt>
    <dgm:pt modelId="{CA860EFE-C931-40E3-9DC7-970636EF0F13}" type="pres">
      <dgm:prSet presAssocID="{9D1D97BD-95C8-4F96-ABEE-1E2D69D72186}" presName="textRect" presStyleLbl="revTx" presStyleIdx="4" presStyleCnt="5" custScaleX="298820" custLinFactNeighborX="18632" custLinFactNeighborY="-8197">
        <dgm:presLayoutVars>
          <dgm:chMax val="1"/>
          <dgm:chPref val="1"/>
        </dgm:presLayoutVars>
      </dgm:prSet>
      <dgm:spPr/>
    </dgm:pt>
  </dgm:ptLst>
  <dgm:cxnLst>
    <dgm:cxn modelId="{184EAB05-BFE6-4AA3-BDC4-FA93581EC94C}" type="presOf" srcId="{E3D5A94E-2224-4896-8682-E67FD854AE58}" destId="{870CD698-2BF7-43BE-A55D-21E4D0322947}" srcOrd="0" destOrd="0" presId="urn:microsoft.com/office/officeart/2018/2/layout/IconCircleList"/>
    <dgm:cxn modelId="{B247EE08-286F-4055-9075-A35E88D67D37}" type="presOf" srcId="{FE417D2C-6A33-4088-82D9-2BFA391EC237}" destId="{0E3806E6-CD72-48DE-AF8E-1DCDD4F71670}" srcOrd="0" destOrd="0" presId="urn:microsoft.com/office/officeart/2018/2/layout/IconCircleList"/>
    <dgm:cxn modelId="{25FF591C-7259-4E05-B4F9-E7FD79D4B922}" srcId="{65AC6197-75ED-473D-B4DB-047CADC340D8}" destId="{1EDE19B6-F3B8-4401-82B6-DD19B58004E5}" srcOrd="0" destOrd="0" parTransId="{6446B8E4-5121-4CA9-B4E1-8F106D7AF042}" sibTransId="{E93EA6B1-13E4-4C23-BF4D-50F9E7E0CC93}"/>
    <dgm:cxn modelId="{62F3E849-7C18-4050-A5AD-C92FDF77933E}" type="presOf" srcId="{3E9B8F70-F197-4EC8-B719-99500761C6F1}" destId="{D958CC86-A655-409D-AD7B-02F1206E85B8}" srcOrd="0" destOrd="0" presId="urn:microsoft.com/office/officeart/2018/2/layout/IconCircleList"/>
    <dgm:cxn modelId="{46509F55-EEB5-4427-A2F5-682C92A68661}" type="presOf" srcId="{65AC6197-75ED-473D-B4DB-047CADC340D8}" destId="{142474CA-7594-462C-A5A7-3858D97FC11F}" srcOrd="0" destOrd="0" presId="urn:microsoft.com/office/officeart/2018/2/layout/IconCircleList"/>
    <dgm:cxn modelId="{6EE4048E-1423-485E-A4CE-EBE1DF3D9BD3}" type="presOf" srcId="{2803FF89-74F6-4186-BB19-08C77BE491C9}" destId="{60456775-46A9-43E3-B8D4-7590D35CE4E9}" srcOrd="0" destOrd="0" presId="urn:microsoft.com/office/officeart/2018/2/layout/IconCircleList"/>
    <dgm:cxn modelId="{61D359A1-6DE8-446F-A3B4-BA0F5B895F59}" srcId="{65AC6197-75ED-473D-B4DB-047CADC340D8}" destId="{285AA53F-9D90-43F4-9C9D-FEA435BB9397}" srcOrd="2" destOrd="0" parTransId="{E53FC6A4-DD85-4217-BC81-745D82A0FE0D}" sibTransId="{6B22E677-16D4-416D-97DB-76794A12998E}"/>
    <dgm:cxn modelId="{C25CDDB5-E480-4A90-91F4-596A6FE547DD}" srcId="{65AC6197-75ED-473D-B4DB-047CADC340D8}" destId="{FE417D2C-6A33-4088-82D9-2BFA391EC237}" srcOrd="3" destOrd="0" parTransId="{575F8E3E-FC87-4C12-83FA-CC4C8FDEBB8D}" sibTransId="{2803FF89-74F6-4186-BB19-08C77BE491C9}"/>
    <dgm:cxn modelId="{FE3CF2B7-FCC5-40D6-8790-0A08C1BCD975}" srcId="{65AC6197-75ED-473D-B4DB-047CADC340D8}" destId="{3E9B8F70-F197-4EC8-B719-99500761C6F1}" srcOrd="1" destOrd="0" parTransId="{F0C43C58-D3C3-438A-A783-225D5B70D1C6}" sibTransId="{E3D5A94E-2224-4896-8682-E67FD854AE58}"/>
    <dgm:cxn modelId="{647600B8-F05A-4DE1-BC23-9350ACA77361}" type="presOf" srcId="{285AA53F-9D90-43F4-9C9D-FEA435BB9397}" destId="{CDDFF515-DD76-4C6B-AA0A-F49A0FB615E4}" srcOrd="0" destOrd="0" presId="urn:microsoft.com/office/officeart/2018/2/layout/IconCircleList"/>
    <dgm:cxn modelId="{E5AE25BB-4992-4E15-A30E-FAADDF1AEE30}" type="presOf" srcId="{E93EA6B1-13E4-4C23-BF4D-50F9E7E0CC93}" destId="{D9BB88B0-53A3-470F-8AB6-8FAE7A8D0D8F}" srcOrd="0" destOrd="0" presId="urn:microsoft.com/office/officeart/2018/2/layout/IconCircleList"/>
    <dgm:cxn modelId="{A28A6BBE-CBBE-4C85-B4B3-97814BCAE37F}" type="presOf" srcId="{9D1D97BD-95C8-4F96-ABEE-1E2D69D72186}" destId="{CA860EFE-C931-40E3-9DC7-970636EF0F13}" srcOrd="0" destOrd="0" presId="urn:microsoft.com/office/officeart/2018/2/layout/IconCircleList"/>
    <dgm:cxn modelId="{2AF409CB-5AB4-4895-8398-74E1A010BBFA}" type="presOf" srcId="{1EDE19B6-F3B8-4401-82B6-DD19B58004E5}" destId="{FA757FA9-CA8E-466B-99B9-04F4364352EE}" srcOrd="0" destOrd="0" presId="urn:microsoft.com/office/officeart/2018/2/layout/IconCircleList"/>
    <dgm:cxn modelId="{A8176BDD-9A36-4F7E-9EEB-A4467BB67A6F}" type="presOf" srcId="{6B22E677-16D4-416D-97DB-76794A12998E}" destId="{FC9AA7A7-0EC3-4A43-8B9A-9324CA6997A2}" srcOrd="0" destOrd="0" presId="urn:microsoft.com/office/officeart/2018/2/layout/IconCircleList"/>
    <dgm:cxn modelId="{F4BED0EC-EA0E-408F-9246-54B520DA6342}" srcId="{65AC6197-75ED-473D-B4DB-047CADC340D8}" destId="{9D1D97BD-95C8-4F96-ABEE-1E2D69D72186}" srcOrd="4" destOrd="0" parTransId="{4040B5D5-03ED-46AA-80B2-92114C6CE406}" sibTransId="{98191262-2DFB-49A6-A664-76F6CE155426}"/>
    <dgm:cxn modelId="{E2D31B45-F057-457E-BEE6-1062588BED81}" type="presParOf" srcId="{142474CA-7594-462C-A5A7-3858D97FC11F}" destId="{F5C672F0-3D80-4CCD-AD21-CC0BC2A5C46F}" srcOrd="0" destOrd="0" presId="urn:microsoft.com/office/officeart/2018/2/layout/IconCircleList"/>
    <dgm:cxn modelId="{F8AC71EA-D55C-4A01-9A5D-F60EEEE95937}" type="presParOf" srcId="{F5C672F0-3D80-4CCD-AD21-CC0BC2A5C46F}" destId="{E8AC1D4C-85B0-4B7F-B1C3-E63A8D87D3F3}" srcOrd="0" destOrd="0" presId="urn:microsoft.com/office/officeart/2018/2/layout/IconCircleList"/>
    <dgm:cxn modelId="{3C49B2C4-9299-4C57-96D5-C003C989E713}" type="presParOf" srcId="{E8AC1D4C-85B0-4B7F-B1C3-E63A8D87D3F3}" destId="{0CFA356D-029E-4A06-9408-7B86B7A675ED}" srcOrd="0" destOrd="0" presId="urn:microsoft.com/office/officeart/2018/2/layout/IconCircleList"/>
    <dgm:cxn modelId="{B7AE175F-6DA2-4E03-94B2-EE0C94FD8C99}" type="presParOf" srcId="{E8AC1D4C-85B0-4B7F-B1C3-E63A8D87D3F3}" destId="{A82893D5-799F-43B5-A0AE-965D6B2E08D0}" srcOrd="1" destOrd="0" presId="urn:microsoft.com/office/officeart/2018/2/layout/IconCircleList"/>
    <dgm:cxn modelId="{6E0F8E58-3839-4637-908C-D38552FE1092}" type="presParOf" srcId="{E8AC1D4C-85B0-4B7F-B1C3-E63A8D87D3F3}" destId="{893447A3-E0E4-4EFF-97E2-E385B885961A}" srcOrd="2" destOrd="0" presId="urn:microsoft.com/office/officeart/2018/2/layout/IconCircleList"/>
    <dgm:cxn modelId="{04514A14-99EB-47A5-B4DA-D311DC2EFAD1}" type="presParOf" srcId="{E8AC1D4C-85B0-4B7F-B1C3-E63A8D87D3F3}" destId="{FA757FA9-CA8E-466B-99B9-04F4364352EE}" srcOrd="3" destOrd="0" presId="urn:microsoft.com/office/officeart/2018/2/layout/IconCircleList"/>
    <dgm:cxn modelId="{EF840FED-CB51-4FE5-8B7C-7D63ECB7CD32}" type="presParOf" srcId="{F5C672F0-3D80-4CCD-AD21-CC0BC2A5C46F}" destId="{D9BB88B0-53A3-470F-8AB6-8FAE7A8D0D8F}" srcOrd="1" destOrd="0" presId="urn:microsoft.com/office/officeart/2018/2/layout/IconCircleList"/>
    <dgm:cxn modelId="{0261155B-1BCF-48AB-B2A0-43E3DB76BF3A}" type="presParOf" srcId="{F5C672F0-3D80-4CCD-AD21-CC0BC2A5C46F}" destId="{40FD39E2-6ADC-456C-B636-45BFA654FA8E}" srcOrd="2" destOrd="0" presId="urn:microsoft.com/office/officeart/2018/2/layout/IconCircleList"/>
    <dgm:cxn modelId="{7903ACD4-A29D-4CBD-8E54-A8AFE1B65865}" type="presParOf" srcId="{40FD39E2-6ADC-456C-B636-45BFA654FA8E}" destId="{D283E3A6-20DA-459E-987C-BC29D017E049}" srcOrd="0" destOrd="0" presId="urn:microsoft.com/office/officeart/2018/2/layout/IconCircleList"/>
    <dgm:cxn modelId="{A48FB836-90D9-489F-8441-3C0B5A9FCA48}" type="presParOf" srcId="{40FD39E2-6ADC-456C-B636-45BFA654FA8E}" destId="{BCED1724-47D3-4DB6-AFD8-EBFFA1A45CEB}" srcOrd="1" destOrd="0" presId="urn:microsoft.com/office/officeart/2018/2/layout/IconCircleList"/>
    <dgm:cxn modelId="{29F46CE6-415D-432C-9001-F2B2B4B17E6F}" type="presParOf" srcId="{40FD39E2-6ADC-456C-B636-45BFA654FA8E}" destId="{6B647373-C6A0-4C7F-B607-01FE53000740}" srcOrd="2" destOrd="0" presId="urn:microsoft.com/office/officeart/2018/2/layout/IconCircleList"/>
    <dgm:cxn modelId="{58EEB2BB-6398-4F7A-85B5-B26F74155F91}" type="presParOf" srcId="{40FD39E2-6ADC-456C-B636-45BFA654FA8E}" destId="{D958CC86-A655-409D-AD7B-02F1206E85B8}" srcOrd="3" destOrd="0" presId="urn:microsoft.com/office/officeart/2018/2/layout/IconCircleList"/>
    <dgm:cxn modelId="{0A69F7C8-B958-4AA5-8AC4-94B8513F038D}" type="presParOf" srcId="{F5C672F0-3D80-4CCD-AD21-CC0BC2A5C46F}" destId="{870CD698-2BF7-43BE-A55D-21E4D0322947}" srcOrd="3" destOrd="0" presId="urn:microsoft.com/office/officeart/2018/2/layout/IconCircleList"/>
    <dgm:cxn modelId="{B9C91938-6B38-4CFC-9435-B50B442BAA4B}" type="presParOf" srcId="{F5C672F0-3D80-4CCD-AD21-CC0BC2A5C46F}" destId="{D5B64890-AE7A-4E1A-AB22-ED3F199FF6B4}" srcOrd="4" destOrd="0" presId="urn:microsoft.com/office/officeart/2018/2/layout/IconCircleList"/>
    <dgm:cxn modelId="{773ECBC1-94F8-4434-BC59-E711854D5AE4}" type="presParOf" srcId="{D5B64890-AE7A-4E1A-AB22-ED3F199FF6B4}" destId="{592481E1-A739-4010-98C5-2FA45F2A01CB}" srcOrd="0" destOrd="0" presId="urn:microsoft.com/office/officeart/2018/2/layout/IconCircleList"/>
    <dgm:cxn modelId="{19ECD9C2-5B2E-4CED-AC83-EA0A11EC07AD}" type="presParOf" srcId="{D5B64890-AE7A-4E1A-AB22-ED3F199FF6B4}" destId="{9506FBB5-C98A-410F-8029-0E4534D0AAA2}" srcOrd="1" destOrd="0" presId="urn:microsoft.com/office/officeart/2018/2/layout/IconCircleList"/>
    <dgm:cxn modelId="{F8D5AA3F-B2EA-4931-A6D2-2751F021E0E2}" type="presParOf" srcId="{D5B64890-AE7A-4E1A-AB22-ED3F199FF6B4}" destId="{A5076295-754E-45DB-9C05-4AF5A32D17C6}" srcOrd="2" destOrd="0" presId="urn:microsoft.com/office/officeart/2018/2/layout/IconCircleList"/>
    <dgm:cxn modelId="{A690A6F1-FD60-43BE-B18A-303F317E7B7F}" type="presParOf" srcId="{D5B64890-AE7A-4E1A-AB22-ED3F199FF6B4}" destId="{CDDFF515-DD76-4C6B-AA0A-F49A0FB615E4}" srcOrd="3" destOrd="0" presId="urn:microsoft.com/office/officeart/2018/2/layout/IconCircleList"/>
    <dgm:cxn modelId="{A44FE18C-6574-4349-BC5A-626964671ACA}" type="presParOf" srcId="{F5C672F0-3D80-4CCD-AD21-CC0BC2A5C46F}" destId="{FC9AA7A7-0EC3-4A43-8B9A-9324CA6997A2}" srcOrd="5" destOrd="0" presId="urn:microsoft.com/office/officeart/2018/2/layout/IconCircleList"/>
    <dgm:cxn modelId="{62171123-AD5D-476A-A4B6-40422C4852C1}" type="presParOf" srcId="{F5C672F0-3D80-4CCD-AD21-CC0BC2A5C46F}" destId="{D169D498-4A46-4FB0-8FA8-66ABF37189A8}" srcOrd="6" destOrd="0" presId="urn:microsoft.com/office/officeart/2018/2/layout/IconCircleList"/>
    <dgm:cxn modelId="{0DBF5CFC-5043-4C4C-BEF7-BBE2D6C152C1}" type="presParOf" srcId="{D169D498-4A46-4FB0-8FA8-66ABF37189A8}" destId="{6DFF1292-B108-4895-A1EE-BB81FEF9F15E}" srcOrd="0" destOrd="0" presId="urn:microsoft.com/office/officeart/2018/2/layout/IconCircleList"/>
    <dgm:cxn modelId="{9CC887B0-D20B-421D-93DA-4248A9828D10}" type="presParOf" srcId="{D169D498-4A46-4FB0-8FA8-66ABF37189A8}" destId="{EF57D4F3-8B80-4175-8D58-B4A837451BD9}" srcOrd="1" destOrd="0" presId="urn:microsoft.com/office/officeart/2018/2/layout/IconCircleList"/>
    <dgm:cxn modelId="{94E68228-E36E-4633-B4BB-F2D05ADF111F}" type="presParOf" srcId="{D169D498-4A46-4FB0-8FA8-66ABF37189A8}" destId="{C0537C7A-4D7A-4BD8-966B-0DEC19F8D5E1}" srcOrd="2" destOrd="0" presId="urn:microsoft.com/office/officeart/2018/2/layout/IconCircleList"/>
    <dgm:cxn modelId="{1335C28C-CDCF-4DE1-8043-26D3BCF90E74}" type="presParOf" srcId="{D169D498-4A46-4FB0-8FA8-66ABF37189A8}" destId="{0E3806E6-CD72-48DE-AF8E-1DCDD4F71670}" srcOrd="3" destOrd="0" presId="urn:microsoft.com/office/officeart/2018/2/layout/IconCircleList"/>
    <dgm:cxn modelId="{BE171B24-66C3-4DB4-A848-24F400D734D1}" type="presParOf" srcId="{F5C672F0-3D80-4CCD-AD21-CC0BC2A5C46F}" destId="{60456775-46A9-43E3-B8D4-7590D35CE4E9}" srcOrd="7" destOrd="0" presId="urn:microsoft.com/office/officeart/2018/2/layout/IconCircleList"/>
    <dgm:cxn modelId="{58E616D7-FA4B-49D0-A4DE-CA21B49B176A}" type="presParOf" srcId="{F5C672F0-3D80-4CCD-AD21-CC0BC2A5C46F}" destId="{764E9501-9849-4793-B5C3-F47C852481A8}" srcOrd="8" destOrd="0" presId="urn:microsoft.com/office/officeart/2018/2/layout/IconCircleList"/>
    <dgm:cxn modelId="{6882B27F-0467-4EEF-A75C-79318B4854F8}" type="presParOf" srcId="{764E9501-9849-4793-B5C3-F47C852481A8}" destId="{2B183786-C61C-4D73-9163-754D03F066DE}" srcOrd="0" destOrd="0" presId="urn:microsoft.com/office/officeart/2018/2/layout/IconCircleList"/>
    <dgm:cxn modelId="{BC8ED69D-21E4-4CD9-90C2-F8477DD95023}" type="presParOf" srcId="{764E9501-9849-4793-B5C3-F47C852481A8}" destId="{63A4AC34-4B93-41AE-9964-ABF8517A183B}" srcOrd="1" destOrd="0" presId="urn:microsoft.com/office/officeart/2018/2/layout/IconCircleList"/>
    <dgm:cxn modelId="{77A5B546-7F29-40DD-A238-1F4A2D909627}" type="presParOf" srcId="{764E9501-9849-4793-B5C3-F47C852481A8}" destId="{F893A4FC-D0CA-4D7E-8C31-95F14AB90C2B}" srcOrd="2" destOrd="0" presId="urn:microsoft.com/office/officeart/2018/2/layout/IconCircleList"/>
    <dgm:cxn modelId="{80D790D2-C21A-49DD-B712-162F9AFFD03B}" type="presParOf" srcId="{764E9501-9849-4793-B5C3-F47C852481A8}" destId="{CA860EFE-C931-40E3-9DC7-970636EF0F1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89A69E-B10B-B246-8580-986BDB61473A}" type="doc">
      <dgm:prSet loTypeId="urn:microsoft.com/office/officeart/2005/8/layout/cycle4" loCatId="process" qsTypeId="urn:microsoft.com/office/officeart/2005/8/quickstyle/simple1" qsCatId="simple" csTypeId="urn:microsoft.com/office/officeart/2005/8/colors/colorful4" csCatId="colorful" phldr="1"/>
      <dgm:spPr/>
      <dgm:t>
        <a:bodyPr/>
        <a:lstStyle/>
        <a:p>
          <a:endParaRPr lang="en-US"/>
        </a:p>
      </dgm:t>
    </dgm:pt>
    <dgm:pt modelId="{7116129F-E1B8-134C-9813-387D7473D55E}">
      <dgm:prSet phldrT="[Text]"/>
      <dgm:spPr>
        <a:solidFill>
          <a:srgbClr val="FF9300"/>
        </a:solidFill>
      </dgm:spPr>
      <dgm:t>
        <a:bodyPr/>
        <a:lstStyle/>
        <a:p>
          <a:r>
            <a:rPr lang="en-US" b="1" dirty="0"/>
            <a:t>SMS Policies &amp; Procedures</a:t>
          </a:r>
        </a:p>
      </dgm:t>
    </dgm:pt>
    <dgm:pt modelId="{37477C63-B5E4-7D43-BD1A-445CF7FE2AC8}" type="parTrans" cxnId="{030C365F-FC06-3845-8B46-5B519F7C3A5B}">
      <dgm:prSet/>
      <dgm:spPr/>
      <dgm:t>
        <a:bodyPr/>
        <a:lstStyle/>
        <a:p>
          <a:endParaRPr lang="en-US"/>
        </a:p>
      </dgm:t>
    </dgm:pt>
    <dgm:pt modelId="{A76398FB-6986-2849-87F5-07635B45FE40}" type="sibTrans" cxnId="{030C365F-FC06-3845-8B46-5B519F7C3A5B}">
      <dgm:prSet/>
      <dgm:spPr/>
      <dgm:t>
        <a:bodyPr/>
        <a:lstStyle/>
        <a:p>
          <a:endParaRPr lang="en-US"/>
        </a:p>
      </dgm:t>
    </dgm:pt>
    <dgm:pt modelId="{C8920678-5246-284A-9671-A97A8E1BE0FF}">
      <dgm:prSet phldrT="[Text]" custT="1"/>
      <dgm:spPr>
        <a:ln>
          <a:noFill/>
        </a:ln>
      </dgm:spPr>
      <dgm:t>
        <a:bodyPr anchor="ctr" anchorCtr="0"/>
        <a:lstStyle/>
        <a:p>
          <a:r>
            <a:rPr lang="en-US" sz="1600" b="1" dirty="0"/>
            <a:t>Policies and Objectives </a:t>
          </a:r>
        </a:p>
      </dgm:t>
    </dgm:pt>
    <dgm:pt modelId="{BC3F3720-3147-9440-BD74-D75834C734AF}" type="parTrans" cxnId="{E9F8C552-E428-824D-A1FA-15DAE2F03778}">
      <dgm:prSet/>
      <dgm:spPr/>
      <dgm:t>
        <a:bodyPr/>
        <a:lstStyle/>
        <a:p>
          <a:endParaRPr lang="en-US"/>
        </a:p>
      </dgm:t>
    </dgm:pt>
    <dgm:pt modelId="{8156611F-3953-6140-8AC5-6CAC2978430E}" type="sibTrans" cxnId="{E9F8C552-E428-824D-A1FA-15DAE2F03778}">
      <dgm:prSet/>
      <dgm:spPr/>
      <dgm:t>
        <a:bodyPr/>
        <a:lstStyle/>
        <a:p>
          <a:endParaRPr lang="en-US"/>
        </a:p>
      </dgm:t>
    </dgm:pt>
    <dgm:pt modelId="{D6556253-6E5C-A845-856A-BE715AAABA05}">
      <dgm:prSet phldrT="[Text]" custT="1"/>
      <dgm:spPr>
        <a:solidFill>
          <a:srgbClr val="FF0000"/>
        </a:solidFill>
      </dgm:spPr>
      <dgm:t>
        <a:bodyPr lIns="0" tIns="365760" rIns="0" anchor="t" anchorCtr="0"/>
        <a:lstStyle/>
        <a:p>
          <a:r>
            <a:rPr lang="en-US" sz="2400" b="1" dirty="0"/>
            <a:t>Risk </a:t>
          </a:r>
        </a:p>
        <a:p>
          <a:r>
            <a:rPr lang="en-US" sz="2400" b="1" dirty="0"/>
            <a:t>Management</a:t>
          </a:r>
        </a:p>
      </dgm:t>
    </dgm:pt>
    <dgm:pt modelId="{E80262CD-A638-8A45-8AF6-C5E3377A9C53}" type="parTrans" cxnId="{3B57A2BF-2342-364D-BD4E-FF9588E59B96}">
      <dgm:prSet/>
      <dgm:spPr/>
      <dgm:t>
        <a:bodyPr/>
        <a:lstStyle/>
        <a:p>
          <a:endParaRPr lang="en-US"/>
        </a:p>
      </dgm:t>
    </dgm:pt>
    <dgm:pt modelId="{69B4A67B-4BC3-2744-A3B3-CDE2C3C0FEA2}" type="sibTrans" cxnId="{3B57A2BF-2342-364D-BD4E-FF9588E59B96}">
      <dgm:prSet/>
      <dgm:spPr/>
      <dgm:t>
        <a:bodyPr/>
        <a:lstStyle/>
        <a:p>
          <a:endParaRPr lang="en-US"/>
        </a:p>
      </dgm:t>
    </dgm:pt>
    <dgm:pt modelId="{37D672A8-1683-204E-AB51-4A982C1A84D8}">
      <dgm:prSet phldrT="[Text]" custT="1"/>
      <dgm:spPr>
        <a:ln>
          <a:noFill/>
        </a:ln>
      </dgm:spPr>
      <dgm:t>
        <a:bodyPr anchor="ctr" anchorCtr="0"/>
        <a:lstStyle/>
        <a:p>
          <a:r>
            <a:rPr lang="en-US" sz="1600" b="1" dirty="0"/>
            <a:t>Hazard Identification </a:t>
          </a:r>
        </a:p>
      </dgm:t>
    </dgm:pt>
    <dgm:pt modelId="{B104CE89-7B90-914A-9A0A-21EDCF0C7BB1}" type="parTrans" cxnId="{1F201BF6-0905-3844-9079-9E278CD935FF}">
      <dgm:prSet/>
      <dgm:spPr/>
      <dgm:t>
        <a:bodyPr/>
        <a:lstStyle/>
        <a:p>
          <a:endParaRPr lang="en-US"/>
        </a:p>
      </dgm:t>
    </dgm:pt>
    <dgm:pt modelId="{AE7C0A0E-10D3-BD41-BF98-029B6FD02214}" type="sibTrans" cxnId="{1F201BF6-0905-3844-9079-9E278CD935FF}">
      <dgm:prSet/>
      <dgm:spPr/>
      <dgm:t>
        <a:bodyPr/>
        <a:lstStyle/>
        <a:p>
          <a:endParaRPr lang="en-US"/>
        </a:p>
      </dgm:t>
    </dgm:pt>
    <dgm:pt modelId="{9184534F-9D76-2844-9CFF-547EBA37A822}">
      <dgm:prSet phldrT="[Text]"/>
      <dgm:spPr>
        <a:solidFill>
          <a:srgbClr val="00B050"/>
        </a:solidFill>
      </dgm:spPr>
      <dgm:t>
        <a:bodyPr lIns="0" rIns="0"/>
        <a:lstStyle/>
        <a:p>
          <a:r>
            <a:rPr lang="en-US" b="1" dirty="0"/>
            <a:t>Safety Promotion</a:t>
          </a:r>
        </a:p>
      </dgm:t>
    </dgm:pt>
    <dgm:pt modelId="{2B0CC7B5-7B82-6548-85A7-2442A93C280E}" type="parTrans" cxnId="{DEC450F9-5FC7-6644-B18B-C1C5F6715910}">
      <dgm:prSet/>
      <dgm:spPr/>
      <dgm:t>
        <a:bodyPr/>
        <a:lstStyle/>
        <a:p>
          <a:endParaRPr lang="en-US"/>
        </a:p>
      </dgm:t>
    </dgm:pt>
    <dgm:pt modelId="{52345947-C140-F64C-9BA6-937284145C70}" type="sibTrans" cxnId="{DEC450F9-5FC7-6644-B18B-C1C5F6715910}">
      <dgm:prSet/>
      <dgm:spPr/>
      <dgm:t>
        <a:bodyPr/>
        <a:lstStyle/>
        <a:p>
          <a:endParaRPr lang="en-US"/>
        </a:p>
      </dgm:t>
    </dgm:pt>
    <dgm:pt modelId="{DFA29420-E99F-F244-82C4-3480D4C662F5}">
      <dgm:prSet phldrT="[Text]" custT="1"/>
      <dgm:spPr>
        <a:ln>
          <a:noFill/>
        </a:ln>
      </dgm:spPr>
      <dgm:t>
        <a:bodyPr anchor="ctr" anchorCtr="0"/>
        <a:lstStyle/>
        <a:p>
          <a:r>
            <a:rPr lang="en-US" sz="1600" b="1" dirty="0"/>
            <a:t>Safety Culture </a:t>
          </a:r>
        </a:p>
      </dgm:t>
    </dgm:pt>
    <dgm:pt modelId="{45BC6956-46A3-3246-97D6-56DBFE2CFB82}" type="parTrans" cxnId="{55E2C974-4B15-7B4B-85EB-9B331CDEA3B6}">
      <dgm:prSet/>
      <dgm:spPr/>
      <dgm:t>
        <a:bodyPr/>
        <a:lstStyle/>
        <a:p>
          <a:endParaRPr lang="en-US"/>
        </a:p>
      </dgm:t>
    </dgm:pt>
    <dgm:pt modelId="{3501A110-F8AA-DC40-9DF2-C7C8A24905E8}" type="sibTrans" cxnId="{55E2C974-4B15-7B4B-85EB-9B331CDEA3B6}">
      <dgm:prSet/>
      <dgm:spPr/>
      <dgm:t>
        <a:bodyPr/>
        <a:lstStyle/>
        <a:p>
          <a:endParaRPr lang="en-US"/>
        </a:p>
      </dgm:t>
    </dgm:pt>
    <dgm:pt modelId="{103EC4BD-F90B-2E4E-ABB7-576E7F4B76AA}">
      <dgm:prSet phldrT="[Text]"/>
      <dgm:spPr>
        <a:solidFill>
          <a:srgbClr val="0432FF"/>
        </a:solidFill>
      </dgm:spPr>
      <dgm:t>
        <a:bodyPr/>
        <a:lstStyle/>
        <a:p>
          <a:r>
            <a:rPr lang="en-US" b="1" dirty="0"/>
            <a:t>Safety Assurance</a:t>
          </a:r>
        </a:p>
      </dgm:t>
    </dgm:pt>
    <dgm:pt modelId="{DB429C3F-DE8C-BD41-B615-7EEDF1F9ECC1}" type="parTrans" cxnId="{117DB386-4536-EB4B-9760-E4CD4E6936C9}">
      <dgm:prSet/>
      <dgm:spPr/>
      <dgm:t>
        <a:bodyPr/>
        <a:lstStyle/>
        <a:p>
          <a:endParaRPr lang="en-US"/>
        </a:p>
      </dgm:t>
    </dgm:pt>
    <dgm:pt modelId="{1F412E70-8F8D-9348-A197-2BFD41D3C231}" type="sibTrans" cxnId="{117DB386-4536-EB4B-9760-E4CD4E6936C9}">
      <dgm:prSet/>
      <dgm:spPr/>
      <dgm:t>
        <a:bodyPr/>
        <a:lstStyle/>
        <a:p>
          <a:endParaRPr lang="en-US"/>
        </a:p>
      </dgm:t>
    </dgm:pt>
    <dgm:pt modelId="{6D89912A-FDA7-E94E-90B2-E59FBD64964D}">
      <dgm:prSet phldrT="[Text]" custT="1"/>
      <dgm:spPr>
        <a:ln>
          <a:noFill/>
        </a:ln>
      </dgm:spPr>
      <dgm:t>
        <a:bodyPr lIns="91440" rIns="0" anchor="b" anchorCtr="0"/>
        <a:lstStyle/>
        <a:p>
          <a:r>
            <a:rPr lang="en-US" sz="1600" b="1" dirty="0"/>
            <a:t>Reviews &amp;        Audits </a:t>
          </a:r>
        </a:p>
      </dgm:t>
    </dgm:pt>
    <dgm:pt modelId="{FA196657-5F91-004B-9064-2AB9AF7A33C6}" type="parTrans" cxnId="{5A34E2AD-413B-A942-A236-0A116C7A5BF6}">
      <dgm:prSet/>
      <dgm:spPr/>
      <dgm:t>
        <a:bodyPr/>
        <a:lstStyle/>
        <a:p>
          <a:endParaRPr lang="en-US"/>
        </a:p>
      </dgm:t>
    </dgm:pt>
    <dgm:pt modelId="{8B7512F2-64EB-014E-A4F7-EFFB2CC2EF6B}" type="sibTrans" cxnId="{5A34E2AD-413B-A942-A236-0A116C7A5BF6}">
      <dgm:prSet/>
      <dgm:spPr/>
      <dgm:t>
        <a:bodyPr/>
        <a:lstStyle/>
        <a:p>
          <a:endParaRPr lang="en-US"/>
        </a:p>
      </dgm:t>
    </dgm:pt>
    <dgm:pt modelId="{8358C216-9604-C840-85DC-02766FA67D75}">
      <dgm:prSet custT="1"/>
      <dgm:spPr>
        <a:ln>
          <a:noFill/>
        </a:ln>
      </dgm:spPr>
      <dgm:t>
        <a:bodyPr anchor="ctr" anchorCtr="0"/>
        <a:lstStyle/>
        <a:p>
          <a:r>
            <a:rPr lang="en-US" sz="1600" b="1" dirty="0"/>
            <a:t>Risk Assessment </a:t>
          </a:r>
        </a:p>
      </dgm:t>
    </dgm:pt>
    <dgm:pt modelId="{C92139AE-9CDB-3041-963A-C0F627625DAA}" type="parTrans" cxnId="{C5A5A2F6-8C04-D040-839C-D9FD978A49C9}">
      <dgm:prSet/>
      <dgm:spPr/>
      <dgm:t>
        <a:bodyPr/>
        <a:lstStyle/>
        <a:p>
          <a:endParaRPr lang="en-US"/>
        </a:p>
      </dgm:t>
    </dgm:pt>
    <dgm:pt modelId="{4CECF992-8772-7144-8B7C-3E28D2589319}" type="sibTrans" cxnId="{C5A5A2F6-8C04-D040-839C-D9FD978A49C9}">
      <dgm:prSet/>
      <dgm:spPr/>
      <dgm:t>
        <a:bodyPr/>
        <a:lstStyle/>
        <a:p>
          <a:endParaRPr lang="en-US"/>
        </a:p>
      </dgm:t>
    </dgm:pt>
    <dgm:pt modelId="{DCDECF8E-264C-8F4E-BC7D-2453712512C3}">
      <dgm:prSet custT="1"/>
      <dgm:spPr>
        <a:ln>
          <a:noFill/>
        </a:ln>
      </dgm:spPr>
      <dgm:t>
        <a:bodyPr anchor="ctr" anchorCtr="0"/>
        <a:lstStyle/>
        <a:p>
          <a:r>
            <a:rPr lang="en-US" sz="1600" b="1" dirty="0"/>
            <a:t>Risk Mitigation</a:t>
          </a:r>
        </a:p>
      </dgm:t>
    </dgm:pt>
    <dgm:pt modelId="{E336C37D-4568-B442-A7E6-2DCD5027FD93}" type="parTrans" cxnId="{A326D6F7-8DC1-0147-9C6C-EC282F4BF165}">
      <dgm:prSet/>
      <dgm:spPr/>
      <dgm:t>
        <a:bodyPr/>
        <a:lstStyle/>
        <a:p>
          <a:endParaRPr lang="en-US"/>
        </a:p>
      </dgm:t>
    </dgm:pt>
    <dgm:pt modelId="{A3C568F7-40EF-BD49-AF0F-D048BBB9722A}" type="sibTrans" cxnId="{A326D6F7-8DC1-0147-9C6C-EC282F4BF165}">
      <dgm:prSet/>
      <dgm:spPr/>
      <dgm:t>
        <a:bodyPr/>
        <a:lstStyle/>
        <a:p>
          <a:endParaRPr lang="en-US"/>
        </a:p>
      </dgm:t>
    </dgm:pt>
    <dgm:pt modelId="{AC721C14-B564-EB4B-935F-9903CA871F10}">
      <dgm:prSet custT="1"/>
      <dgm:spPr>
        <a:ln>
          <a:noFill/>
        </a:ln>
      </dgm:spPr>
      <dgm:t>
        <a:bodyPr anchor="ctr" anchorCtr="0"/>
        <a:lstStyle/>
        <a:p>
          <a:r>
            <a:rPr lang="en-US" sz="1600" b="1" dirty="0"/>
            <a:t>Risk Analysis </a:t>
          </a:r>
        </a:p>
      </dgm:t>
    </dgm:pt>
    <dgm:pt modelId="{126C59BD-EB4C-2049-B117-4034A4F71F2B}" type="parTrans" cxnId="{28B9EEF8-3D1F-3744-A0FE-4952ECC06C90}">
      <dgm:prSet/>
      <dgm:spPr/>
      <dgm:t>
        <a:bodyPr/>
        <a:lstStyle/>
        <a:p>
          <a:endParaRPr lang="en-US"/>
        </a:p>
      </dgm:t>
    </dgm:pt>
    <dgm:pt modelId="{26B3E42D-A161-BA42-8E6C-81113A09CBCF}" type="sibTrans" cxnId="{28B9EEF8-3D1F-3744-A0FE-4952ECC06C90}">
      <dgm:prSet/>
      <dgm:spPr/>
      <dgm:t>
        <a:bodyPr/>
        <a:lstStyle/>
        <a:p>
          <a:endParaRPr lang="en-US"/>
        </a:p>
      </dgm:t>
    </dgm:pt>
    <dgm:pt modelId="{0626249A-AEDE-D44C-BF76-26124817D05F}">
      <dgm:prSet custT="1"/>
      <dgm:spPr>
        <a:ln>
          <a:noFill/>
        </a:ln>
      </dgm:spPr>
      <dgm:t>
        <a:bodyPr anchor="ctr" anchorCtr="0"/>
        <a:lstStyle/>
        <a:p>
          <a:r>
            <a:rPr lang="en-US" sz="1600" b="1" dirty="0"/>
            <a:t>Safety Education and Training </a:t>
          </a:r>
        </a:p>
      </dgm:t>
    </dgm:pt>
    <dgm:pt modelId="{F92D1716-7970-2C4A-94B4-D481DC8A7126}" type="parTrans" cxnId="{87439CB2-2FA1-834C-B580-255FEF2EC0CF}">
      <dgm:prSet/>
      <dgm:spPr/>
      <dgm:t>
        <a:bodyPr/>
        <a:lstStyle/>
        <a:p>
          <a:endParaRPr lang="en-US"/>
        </a:p>
      </dgm:t>
    </dgm:pt>
    <dgm:pt modelId="{85AB5AAA-4475-6948-849F-5AB50E6697AA}" type="sibTrans" cxnId="{87439CB2-2FA1-834C-B580-255FEF2EC0CF}">
      <dgm:prSet/>
      <dgm:spPr/>
      <dgm:t>
        <a:bodyPr/>
        <a:lstStyle/>
        <a:p>
          <a:endParaRPr lang="en-US"/>
        </a:p>
      </dgm:t>
    </dgm:pt>
    <dgm:pt modelId="{8D2F06C6-6665-B346-B5A5-1C739A0B1913}">
      <dgm:prSet custT="1"/>
      <dgm:spPr>
        <a:ln>
          <a:noFill/>
        </a:ln>
      </dgm:spPr>
      <dgm:t>
        <a:bodyPr anchor="ctr" anchorCtr="0"/>
        <a:lstStyle/>
        <a:p>
          <a:r>
            <a:rPr lang="en-US" sz="1600" b="1" dirty="0"/>
            <a:t>Risk Communication and Awareness </a:t>
          </a:r>
        </a:p>
      </dgm:t>
    </dgm:pt>
    <dgm:pt modelId="{A8384A66-F8E0-A64A-949D-793B97EF319E}" type="parTrans" cxnId="{CCECA7FF-3D38-184D-8398-C8DAD391D804}">
      <dgm:prSet/>
      <dgm:spPr/>
      <dgm:t>
        <a:bodyPr/>
        <a:lstStyle/>
        <a:p>
          <a:endParaRPr lang="en-US"/>
        </a:p>
      </dgm:t>
    </dgm:pt>
    <dgm:pt modelId="{2A7A90CA-4350-F042-AB6C-43ABFD6CEAB4}" type="sibTrans" cxnId="{CCECA7FF-3D38-184D-8398-C8DAD391D804}">
      <dgm:prSet/>
      <dgm:spPr/>
      <dgm:t>
        <a:bodyPr/>
        <a:lstStyle/>
        <a:p>
          <a:endParaRPr lang="en-US"/>
        </a:p>
      </dgm:t>
    </dgm:pt>
    <dgm:pt modelId="{6E275ED5-F981-FA46-BD32-1A542CBFB3A8}">
      <dgm:prSet custT="1"/>
      <dgm:spPr>
        <a:ln>
          <a:noFill/>
        </a:ln>
      </dgm:spPr>
      <dgm:t>
        <a:bodyPr lIns="91440" rIns="0" anchor="b" anchorCtr="0"/>
        <a:lstStyle/>
        <a:p>
          <a:r>
            <a:rPr lang="en-US" sz="1600" b="1" dirty="0"/>
            <a:t>Incident Investigations </a:t>
          </a:r>
        </a:p>
      </dgm:t>
    </dgm:pt>
    <dgm:pt modelId="{2AF43A7B-B574-5E4E-8A59-678B8EE3C575}" type="parTrans" cxnId="{FAE2C5D5-D631-CA4B-8DF7-943883E07A82}">
      <dgm:prSet/>
      <dgm:spPr/>
      <dgm:t>
        <a:bodyPr/>
        <a:lstStyle/>
        <a:p>
          <a:endParaRPr lang="en-US"/>
        </a:p>
      </dgm:t>
    </dgm:pt>
    <dgm:pt modelId="{ED0D696E-DCA0-E646-83FF-B88089E7F6B7}" type="sibTrans" cxnId="{FAE2C5D5-D631-CA4B-8DF7-943883E07A82}">
      <dgm:prSet/>
      <dgm:spPr/>
      <dgm:t>
        <a:bodyPr/>
        <a:lstStyle/>
        <a:p>
          <a:endParaRPr lang="en-US"/>
        </a:p>
      </dgm:t>
    </dgm:pt>
    <dgm:pt modelId="{7CA26428-085E-3B41-8204-C3F663A789FA}">
      <dgm:prSet custT="1"/>
      <dgm:spPr>
        <a:ln>
          <a:noFill/>
        </a:ln>
      </dgm:spPr>
      <dgm:t>
        <a:bodyPr lIns="91440" rIns="0" anchor="b" anchorCtr="0"/>
        <a:lstStyle/>
        <a:p>
          <a:r>
            <a:rPr lang="en-US" sz="1600" b="1" dirty="0"/>
            <a:t>Near-Miss    Reporting</a:t>
          </a:r>
        </a:p>
      </dgm:t>
    </dgm:pt>
    <dgm:pt modelId="{D6460B83-F5E7-C143-A4B3-E72B74642053}" type="parTrans" cxnId="{5BAB6324-E72E-8D41-AB0F-C66080E76698}">
      <dgm:prSet/>
      <dgm:spPr/>
      <dgm:t>
        <a:bodyPr/>
        <a:lstStyle/>
        <a:p>
          <a:endParaRPr lang="en-US"/>
        </a:p>
      </dgm:t>
    </dgm:pt>
    <dgm:pt modelId="{15C2139E-813F-CD40-A25D-09F864B67147}" type="sibTrans" cxnId="{5BAB6324-E72E-8D41-AB0F-C66080E76698}">
      <dgm:prSet/>
      <dgm:spPr/>
      <dgm:t>
        <a:bodyPr/>
        <a:lstStyle/>
        <a:p>
          <a:endParaRPr lang="en-US"/>
        </a:p>
      </dgm:t>
    </dgm:pt>
    <dgm:pt modelId="{943F0B26-F48E-A944-B38C-FD83F62566FF}">
      <dgm:prSet custT="1"/>
      <dgm:spPr>
        <a:ln>
          <a:noFill/>
        </a:ln>
      </dgm:spPr>
      <dgm:t>
        <a:bodyPr lIns="91440" rIns="0" anchor="b" anchorCtr="0"/>
        <a:lstStyle/>
        <a:p>
          <a:r>
            <a:rPr lang="en-US" sz="1600" b="1" dirty="0"/>
            <a:t>Data Collection &amp; Analysis </a:t>
          </a:r>
        </a:p>
      </dgm:t>
    </dgm:pt>
    <dgm:pt modelId="{13A3A9F0-BEA9-FB48-85DB-B8F30DF5C40C}" type="parTrans" cxnId="{D29A46BF-85AF-4D48-A569-73E94ECFFDFB}">
      <dgm:prSet/>
      <dgm:spPr/>
      <dgm:t>
        <a:bodyPr/>
        <a:lstStyle/>
        <a:p>
          <a:endParaRPr lang="en-US"/>
        </a:p>
      </dgm:t>
    </dgm:pt>
    <dgm:pt modelId="{A80A8EE8-1B56-544B-A5AC-E5DF7BD245F0}" type="sibTrans" cxnId="{D29A46BF-85AF-4D48-A569-73E94ECFFDFB}">
      <dgm:prSet/>
      <dgm:spPr/>
      <dgm:t>
        <a:bodyPr/>
        <a:lstStyle/>
        <a:p>
          <a:endParaRPr lang="en-US"/>
        </a:p>
      </dgm:t>
    </dgm:pt>
    <dgm:pt modelId="{F47ADE8A-BD28-5A40-8BAE-1FF32FCFCD99}">
      <dgm:prSet custT="1"/>
      <dgm:spPr>
        <a:ln>
          <a:noFill/>
        </a:ln>
      </dgm:spPr>
      <dgm:t>
        <a:bodyPr lIns="91440" rIns="0" anchor="b" anchorCtr="0"/>
        <a:lstStyle/>
        <a:p>
          <a:r>
            <a:rPr lang="en-US" sz="1600" b="1" dirty="0"/>
            <a:t>Change Management</a:t>
          </a:r>
        </a:p>
      </dgm:t>
    </dgm:pt>
    <dgm:pt modelId="{84F14A27-6F90-9144-85E1-084DEFDA0108}" type="parTrans" cxnId="{A891B930-DA37-0C41-9270-6F7A1EDD3350}">
      <dgm:prSet/>
      <dgm:spPr/>
      <dgm:t>
        <a:bodyPr/>
        <a:lstStyle/>
        <a:p>
          <a:endParaRPr lang="en-US"/>
        </a:p>
      </dgm:t>
    </dgm:pt>
    <dgm:pt modelId="{1948C8A6-5E7A-7741-9A4A-630E8242FC8E}" type="sibTrans" cxnId="{A891B930-DA37-0C41-9270-6F7A1EDD3350}">
      <dgm:prSet/>
      <dgm:spPr/>
      <dgm:t>
        <a:bodyPr/>
        <a:lstStyle/>
        <a:p>
          <a:endParaRPr lang="en-US"/>
        </a:p>
      </dgm:t>
    </dgm:pt>
    <dgm:pt modelId="{DB6487F4-B0BA-EC4A-BD48-0CC88D9A61BB}">
      <dgm:prSet custT="1"/>
      <dgm:spPr>
        <a:ln>
          <a:noFill/>
        </a:ln>
      </dgm:spPr>
      <dgm:t>
        <a:bodyPr anchor="ctr" anchorCtr="0"/>
        <a:lstStyle/>
        <a:p>
          <a:r>
            <a:rPr lang="en-US" sz="1600" b="1" dirty="0"/>
            <a:t>Organizational Structure </a:t>
          </a:r>
        </a:p>
      </dgm:t>
    </dgm:pt>
    <dgm:pt modelId="{1317BD1A-158B-CD43-9278-38C10BA57586}" type="parTrans" cxnId="{7781FE09-65C4-9B45-9F24-F3CE63D99F4E}">
      <dgm:prSet/>
      <dgm:spPr/>
      <dgm:t>
        <a:bodyPr/>
        <a:lstStyle/>
        <a:p>
          <a:endParaRPr lang="en-US"/>
        </a:p>
      </dgm:t>
    </dgm:pt>
    <dgm:pt modelId="{3EE8FC0C-73CB-0A45-B6AD-DCEA319D8247}" type="sibTrans" cxnId="{7781FE09-65C4-9B45-9F24-F3CE63D99F4E}">
      <dgm:prSet/>
      <dgm:spPr/>
      <dgm:t>
        <a:bodyPr/>
        <a:lstStyle/>
        <a:p>
          <a:endParaRPr lang="en-US"/>
        </a:p>
      </dgm:t>
    </dgm:pt>
    <dgm:pt modelId="{C0FF8FF8-B6BF-F84D-BA7A-7CE70F2C2E54}">
      <dgm:prSet custT="1"/>
      <dgm:spPr>
        <a:ln>
          <a:noFill/>
        </a:ln>
      </dgm:spPr>
      <dgm:t>
        <a:bodyPr anchor="ctr" anchorCtr="0"/>
        <a:lstStyle/>
        <a:p>
          <a:r>
            <a:rPr lang="en-US" sz="1600" b="1" dirty="0"/>
            <a:t>Roles and Responsibilities </a:t>
          </a:r>
        </a:p>
      </dgm:t>
    </dgm:pt>
    <dgm:pt modelId="{65691F32-C4F9-0144-B29B-670DC0D797AF}" type="parTrans" cxnId="{7D4604A9-08D6-1643-ABF2-E067D9606889}">
      <dgm:prSet/>
      <dgm:spPr/>
      <dgm:t>
        <a:bodyPr/>
        <a:lstStyle/>
        <a:p>
          <a:endParaRPr lang="en-US"/>
        </a:p>
      </dgm:t>
    </dgm:pt>
    <dgm:pt modelId="{920BF60C-7D4C-8649-990D-4B84EB158A0C}" type="sibTrans" cxnId="{7D4604A9-08D6-1643-ABF2-E067D9606889}">
      <dgm:prSet/>
      <dgm:spPr/>
      <dgm:t>
        <a:bodyPr/>
        <a:lstStyle/>
        <a:p>
          <a:endParaRPr lang="en-US"/>
        </a:p>
      </dgm:t>
    </dgm:pt>
    <dgm:pt modelId="{3AE2E945-1F22-7A4E-A43C-2FCED1980CBE}">
      <dgm:prSet custT="1"/>
      <dgm:spPr>
        <a:ln>
          <a:noFill/>
        </a:ln>
      </dgm:spPr>
      <dgm:t>
        <a:bodyPr anchor="ctr" anchorCtr="0"/>
        <a:lstStyle/>
        <a:p>
          <a:r>
            <a:rPr lang="en-US" sz="1600" b="1" dirty="0"/>
            <a:t>SMS Processes</a:t>
          </a:r>
        </a:p>
      </dgm:t>
    </dgm:pt>
    <dgm:pt modelId="{D29FE76B-5E9B-2340-8682-0E74A407B2F8}" type="parTrans" cxnId="{216BB77B-0855-6942-BC47-C3C8DFA03BD6}">
      <dgm:prSet/>
      <dgm:spPr/>
      <dgm:t>
        <a:bodyPr/>
        <a:lstStyle/>
        <a:p>
          <a:endParaRPr lang="en-US"/>
        </a:p>
      </dgm:t>
    </dgm:pt>
    <dgm:pt modelId="{48DE4D24-E046-EF4B-A795-29029E72206E}" type="sibTrans" cxnId="{216BB77B-0855-6942-BC47-C3C8DFA03BD6}">
      <dgm:prSet/>
      <dgm:spPr/>
      <dgm:t>
        <a:bodyPr/>
        <a:lstStyle/>
        <a:p>
          <a:endParaRPr lang="en-US"/>
        </a:p>
      </dgm:t>
    </dgm:pt>
    <dgm:pt modelId="{EBEC6CC0-985E-4B40-8DE8-66D205193EC3}" type="pres">
      <dgm:prSet presAssocID="{9289A69E-B10B-B246-8580-986BDB61473A}" presName="cycleMatrixDiagram" presStyleCnt="0">
        <dgm:presLayoutVars>
          <dgm:chMax val="1"/>
          <dgm:dir/>
          <dgm:animLvl val="lvl"/>
          <dgm:resizeHandles val="exact"/>
        </dgm:presLayoutVars>
      </dgm:prSet>
      <dgm:spPr/>
    </dgm:pt>
    <dgm:pt modelId="{6BC5D55B-2506-244A-AC13-E5DAD09F4354}" type="pres">
      <dgm:prSet presAssocID="{9289A69E-B10B-B246-8580-986BDB61473A}" presName="children" presStyleCnt="0"/>
      <dgm:spPr/>
    </dgm:pt>
    <dgm:pt modelId="{01D3CBD9-2B8E-7A45-908D-50E88A4EF0A4}" type="pres">
      <dgm:prSet presAssocID="{9289A69E-B10B-B246-8580-986BDB61473A}" presName="child1group" presStyleCnt="0"/>
      <dgm:spPr/>
    </dgm:pt>
    <dgm:pt modelId="{EABCA85F-1263-F342-ADEF-33534B047881}" type="pres">
      <dgm:prSet presAssocID="{9289A69E-B10B-B246-8580-986BDB61473A}" presName="child1" presStyleLbl="bgAcc1" presStyleIdx="0" presStyleCnt="4" custLinFactNeighborX="-15281" custLinFactNeighborY="21094"/>
      <dgm:spPr/>
    </dgm:pt>
    <dgm:pt modelId="{9E37F47F-0531-EB49-9748-F0D3D3CC34F5}" type="pres">
      <dgm:prSet presAssocID="{9289A69E-B10B-B246-8580-986BDB61473A}" presName="child1Text" presStyleLbl="bgAcc1" presStyleIdx="0" presStyleCnt="4">
        <dgm:presLayoutVars>
          <dgm:bulletEnabled val="1"/>
        </dgm:presLayoutVars>
      </dgm:prSet>
      <dgm:spPr/>
    </dgm:pt>
    <dgm:pt modelId="{53A50984-056D-CB40-A7B4-4351C2A8CFF0}" type="pres">
      <dgm:prSet presAssocID="{9289A69E-B10B-B246-8580-986BDB61473A}" presName="child2group" presStyleCnt="0"/>
      <dgm:spPr/>
    </dgm:pt>
    <dgm:pt modelId="{68FF438E-4F80-3649-81C6-508DEE6A5AF4}" type="pres">
      <dgm:prSet presAssocID="{9289A69E-B10B-B246-8580-986BDB61473A}" presName="child2" presStyleLbl="bgAcc1" presStyleIdx="1" presStyleCnt="4" custLinFactNeighborX="9440" custLinFactNeighborY="15820"/>
      <dgm:spPr/>
    </dgm:pt>
    <dgm:pt modelId="{7BA9F401-5329-D54A-AB24-9B50691419C9}" type="pres">
      <dgm:prSet presAssocID="{9289A69E-B10B-B246-8580-986BDB61473A}" presName="child2Text" presStyleLbl="bgAcc1" presStyleIdx="1" presStyleCnt="4">
        <dgm:presLayoutVars>
          <dgm:bulletEnabled val="1"/>
        </dgm:presLayoutVars>
      </dgm:prSet>
      <dgm:spPr/>
    </dgm:pt>
    <dgm:pt modelId="{02AB070E-B1B0-144E-BC44-FA1499549C06}" type="pres">
      <dgm:prSet presAssocID="{9289A69E-B10B-B246-8580-986BDB61473A}" presName="child3group" presStyleCnt="0"/>
      <dgm:spPr/>
    </dgm:pt>
    <dgm:pt modelId="{31917A8D-A01F-3E4A-9857-E3F78B4A7BB7}" type="pres">
      <dgm:prSet presAssocID="{9289A69E-B10B-B246-8580-986BDB61473A}" presName="child3" presStyleLbl="bgAcc1" presStyleIdx="2" presStyleCnt="4" custLinFactNeighborX="4869"/>
      <dgm:spPr/>
    </dgm:pt>
    <dgm:pt modelId="{B43AEA2C-1101-B54D-BD19-D0E3056B8A92}" type="pres">
      <dgm:prSet presAssocID="{9289A69E-B10B-B246-8580-986BDB61473A}" presName="child3Text" presStyleLbl="bgAcc1" presStyleIdx="2" presStyleCnt="4">
        <dgm:presLayoutVars>
          <dgm:bulletEnabled val="1"/>
        </dgm:presLayoutVars>
      </dgm:prSet>
      <dgm:spPr/>
    </dgm:pt>
    <dgm:pt modelId="{45CB1903-75E2-1B48-94D0-71DFD5D13BFB}" type="pres">
      <dgm:prSet presAssocID="{9289A69E-B10B-B246-8580-986BDB61473A}" presName="child4group" presStyleCnt="0"/>
      <dgm:spPr/>
    </dgm:pt>
    <dgm:pt modelId="{44836A66-377C-AA44-ACF7-AED9EDB3E221}" type="pres">
      <dgm:prSet presAssocID="{9289A69E-B10B-B246-8580-986BDB61473A}" presName="child4" presStyleLbl="bgAcc1" presStyleIdx="3" presStyleCnt="4" custScaleX="112102" custLinFactNeighborX="-14428" custLinFactNeighborY="1785"/>
      <dgm:spPr/>
    </dgm:pt>
    <dgm:pt modelId="{2F810853-FCDD-FE48-8A97-CB40EF2AB27A}" type="pres">
      <dgm:prSet presAssocID="{9289A69E-B10B-B246-8580-986BDB61473A}" presName="child4Text" presStyleLbl="bgAcc1" presStyleIdx="3" presStyleCnt="4">
        <dgm:presLayoutVars>
          <dgm:bulletEnabled val="1"/>
        </dgm:presLayoutVars>
      </dgm:prSet>
      <dgm:spPr/>
    </dgm:pt>
    <dgm:pt modelId="{D0F1918C-B37A-2A47-9970-9C97AE2143EE}" type="pres">
      <dgm:prSet presAssocID="{9289A69E-B10B-B246-8580-986BDB61473A}" presName="childPlaceholder" presStyleCnt="0"/>
      <dgm:spPr/>
    </dgm:pt>
    <dgm:pt modelId="{7F0699CB-5753-5340-A7A6-3D3ABA146EE6}" type="pres">
      <dgm:prSet presAssocID="{9289A69E-B10B-B246-8580-986BDB61473A}" presName="circle" presStyleCnt="0"/>
      <dgm:spPr/>
    </dgm:pt>
    <dgm:pt modelId="{CED13754-98E7-5549-96DD-6ED519C06B23}" type="pres">
      <dgm:prSet presAssocID="{9289A69E-B10B-B246-8580-986BDB61473A}" presName="quadrant1" presStyleLbl="node1" presStyleIdx="0" presStyleCnt="4">
        <dgm:presLayoutVars>
          <dgm:chMax val="1"/>
          <dgm:bulletEnabled val="1"/>
        </dgm:presLayoutVars>
      </dgm:prSet>
      <dgm:spPr/>
    </dgm:pt>
    <dgm:pt modelId="{A26D9717-C003-D348-B5F2-CEB743FB97B5}" type="pres">
      <dgm:prSet presAssocID="{9289A69E-B10B-B246-8580-986BDB61473A}" presName="quadrant2" presStyleLbl="node1" presStyleIdx="1" presStyleCnt="4" custScaleX="102104">
        <dgm:presLayoutVars>
          <dgm:chMax val="1"/>
          <dgm:bulletEnabled val="1"/>
        </dgm:presLayoutVars>
      </dgm:prSet>
      <dgm:spPr/>
    </dgm:pt>
    <dgm:pt modelId="{A8026A0A-2B2B-6A4D-A840-1AD5FB98B564}" type="pres">
      <dgm:prSet presAssocID="{9289A69E-B10B-B246-8580-986BDB61473A}" presName="quadrant3" presStyleLbl="node1" presStyleIdx="2" presStyleCnt="4">
        <dgm:presLayoutVars>
          <dgm:chMax val="1"/>
          <dgm:bulletEnabled val="1"/>
        </dgm:presLayoutVars>
      </dgm:prSet>
      <dgm:spPr/>
    </dgm:pt>
    <dgm:pt modelId="{D199FA67-E44F-D94E-B1DE-A1A668B853A4}" type="pres">
      <dgm:prSet presAssocID="{9289A69E-B10B-B246-8580-986BDB61473A}" presName="quadrant4" presStyleLbl="node1" presStyleIdx="3" presStyleCnt="4">
        <dgm:presLayoutVars>
          <dgm:chMax val="1"/>
          <dgm:bulletEnabled val="1"/>
        </dgm:presLayoutVars>
      </dgm:prSet>
      <dgm:spPr/>
    </dgm:pt>
    <dgm:pt modelId="{1BC7CA9F-72F7-B84A-BC6F-6D98C2F935AE}" type="pres">
      <dgm:prSet presAssocID="{9289A69E-B10B-B246-8580-986BDB61473A}" presName="quadrantPlaceholder" presStyleCnt="0"/>
      <dgm:spPr/>
    </dgm:pt>
    <dgm:pt modelId="{69971127-C346-164A-81D8-E62C2C5818CC}" type="pres">
      <dgm:prSet presAssocID="{9289A69E-B10B-B246-8580-986BDB61473A}" presName="center1" presStyleLbl="fgShp" presStyleIdx="0" presStyleCnt="2"/>
      <dgm:spPr>
        <a:solidFill>
          <a:schemeClr val="tx1"/>
        </a:solidFill>
      </dgm:spPr>
    </dgm:pt>
    <dgm:pt modelId="{08F79B1D-911A-EE48-A495-99641D1210F9}" type="pres">
      <dgm:prSet presAssocID="{9289A69E-B10B-B246-8580-986BDB61473A}" presName="center2" presStyleLbl="fgShp" presStyleIdx="1" presStyleCnt="2"/>
      <dgm:spPr>
        <a:solidFill>
          <a:schemeClr val="tx1"/>
        </a:solidFill>
      </dgm:spPr>
    </dgm:pt>
  </dgm:ptLst>
  <dgm:cxnLst>
    <dgm:cxn modelId="{CBC41604-1246-8D4F-881B-DB2DBA7009D9}" type="presOf" srcId="{F47ADE8A-BD28-5A40-8BAE-1FF32FCFCD99}" destId="{44836A66-377C-AA44-ACF7-AED9EDB3E221}" srcOrd="0" destOrd="4" presId="urn:microsoft.com/office/officeart/2005/8/layout/cycle4"/>
    <dgm:cxn modelId="{662F2F07-C4CB-FC4B-9364-2126B67C5DFB}" type="presOf" srcId="{6D89912A-FDA7-E94E-90B2-E59FBD64964D}" destId="{2F810853-FCDD-FE48-8A97-CB40EF2AB27A}" srcOrd="1" destOrd="0" presId="urn:microsoft.com/office/officeart/2005/8/layout/cycle4"/>
    <dgm:cxn modelId="{7781FE09-65C4-9B45-9F24-F3CE63D99F4E}" srcId="{7116129F-E1B8-134C-9813-387D7473D55E}" destId="{DB6487F4-B0BA-EC4A-BD48-0CC88D9A61BB}" srcOrd="1" destOrd="0" parTransId="{1317BD1A-158B-CD43-9278-38C10BA57586}" sibTransId="{3EE8FC0C-73CB-0A45-B6AD-DCEA319D8247}"/>
    <dgm:cxn modelId="{1E62350B-37A8-6149-AF67-30E93D09BD2A}" type="presOf" srcId="{7116129F-E1B8-134C-9813-387D7473D55E}" destId="{CED13754-98E7-5549-96DD-6ED519C06B23}" srcOrd="0" destOrd="0" presId="urn:microsoft.com/office/officeart/2005/8/layout/cycle4"/>
    <dgm:cxn modelId="{DA884B1E-6A19-DC4E-B6B2-14A56B6A721A}" type="presOf" srcId="{6E275ED5-F981-FA46-BD32-1A542CBFB3A8}" destId="{44836A66-377C-AA44-ACF7-AED9EDB3E221}" srcOrd="0" destOrd="1" presId="urn:microsoft.com/office/officeart/2005/8/layout/cycle4"/>
    <dgm:cxn modelId="{5BAB6324-E72E-8D41-AB0F-C66080E76698}" srcId="{103EC4BD-F90B-2E4E-ABB7-576E7F4B76AA}" destId="{7CA26428-085E-3B41-8204-C3F663A789FA}" srcOrd="2" destOrd="0" parTransId="{D6460B83-F5E7-C143-A4B3-E72B74642053}" sibTransId="{15C2139E-813F-CD40-A25D-09F864B67147}"/>
    <dgm:cxn modelId="{A891B930-DA37-0C41-9270-6F7A1EDD3350}" srcId="{103EC4BD-F90B-2E4E-ABB7-576E7F4B76AA}" destId="{F47ADE8A-BD28-5A40-8BAE-1FF32FCFCD99}" srcOrd="4" destOrd="0" parTransId="{84F14A27-6F90-9144-85E1-084DEFDA0108}" sibTransId="{1948C8A6-5E7A-7741-9A4A-630E8242FC8E}"/>
    <dgm:cxn modelId="{0F216638-E7A9-0245-8EE7-F4E0C85EEB75}" type="presOf" srcId="{DB6487F4-B0BA-EC4A-BD48-0CC88D9A61BB}" destId="{9E37F47F-0531-EB49-9748-F0D3D3CC34F5}" srcOrd="1" destOrd="1" presId="urn:microsoft.com/office/officeart/2005/8/layout/cycle4"/>
    <dgm:cxn modelId="{4C52EE3E-FDEE-414F-A3AE-24816FEFA30D}" type="presOf" srcId="{7CA26428-085E-3B41-8204-C3F663A789FA}" destId="{44836A66-377C-AA44-ACF7-AED9EDB3E221}" srcOrd="0" destOrd="2" presId="urn:microsoft.com/office/officeart/2005/8/layout/cycle4"/>
    <dgm:cxn modelId="{E8247241-3286-4947-90E2-0475E792690F}" type="presOf" srcId="{AC721C14-B564-EB4B-935F-9903CA871F10}" destId="{7BA9F401-5329-D54A-AB24-9B50691419C9}" srcOrd="1" destOrd="1" presId="urn:microsoft.com/office/officeart/2005/8/layout/cycle4"/>
    <dgm:cxn modelId="{EAEAF845-61A5-4446-9C8B-6177C89114C7}" type="presOf" srcId="{C8920678-5246-284A-9671-A97A8E1BE0FF}" destId="{EABCA85F-1263-F342-ADEF-33534B047881}" srcOrd="0" destOrd="0" presId="urn:microsoft.com/office/officeart/2005/8/layout/cycle4"/>
    <dgm:cxn modelId="{E0A33E4E-18A6-654B-A640-A60992FF75BB}" type="presOf" srcId="{F47ADE8A-BD28-5A40-8BAE-1FF32FCFCD99}" destId="{2F810853-FCDD-FE48-8A97-CB40EF2AB27A}" srcOrd="1" destOrd="4" presId="urn:microsoft.com/office/officeart/2005/8/layout/cycle4"/>
    <dgm:cxn modelId="{E9F8C552-E428-824D-A1FA-15DAE2F03778}" srcId="{7116129F-E1B8-134C-9813-387D7473D55E}" destId="{C8920678-5246-284A-9671-A97A8E1BE0FF}" srcOrd="0" destOrd="0" parTransId="{BC3F3720-3147-9440-BD74-D75834C734AF}" sibTransId="{8156611F-3953-6140-8AC5-6CAC2978430E}"/>
    <dgm:cxn modelId="{4C2E2355-FD8E-3545-8725-7F907410CD6C}" type="presOf" srcId="{943F0B26-F48E-A944-B38C-FD83F62566FF}" destId="{2F810853-FCDD-FE48-8A97-CB40EF2AB27A}" srcOrd="1" destOrd="3" presId="urn:microsoft.com/office/officeart/2005/8/layout/cycle4"/>
    <dgm:cxn modelId="{030C365F-FC06-3845-8B46-5B519F7C3A5B}" srcId="{9289A69E-B10B-B246-8580-986BDB61473A}" destId="{7116129F-E1B8-134C-9813-387D7473D55E}" srcOrd="0" destOrd="0" parTransId="{37477C63-B5E4-7D43-BD1A-445CF7FE2AC8}" sibTransId="{A76398FB-6986-2849-87F5-07635B45FE40}"/>
    <dgm:cxn modelId="{F8135760-C987-484D-887F-910190EC2B83}" type="presOf" srcId="{37D672A8-1683-204E-AB51-4A982C1A84D8}" destId="{68FF438E-4F80-3649-81C6-508DEE6A5AF4}" srcOrd="0" destOrd="0" presId="urn:microsoft.com/office/officeart/2005/8/layout/cycle4"/>
    <dgm:cxn modelId="{37D5EF62-3F17-1242-BB10-E3E5ACEBA238}" type="presOf" srcId="{C0FF8FF8-B6BF-F84D-BA7A-7CE70F2C2E54}" destId="{9E37F47F-0531-EB49-9748-F0D3D3CC34F5}" srcOrd="1" destOrd="2" presId="urn:microsoft.com/office/officeart/2005/8/layout/cycle4"/>
    <dgm:cxn modelId="{B3007C6D-DA32-0749-9DF7-9BC498E340C8}" type="presOf" srcId="{6D89912A-FDA7-E94E-90B2-E59FBD64964D}" destId="{44836A66-377C-AA44-ACF7-AED9EDB3E221}" srcOrd="0" destOrd="0" presId="urn:microsoft.com/office/officeart/2005/8/layout/cycle4"/>
    <dgm:cxn modelId="{ED5AE96D-DB59-414C-97B0-58608A4A2AD6}" type="presOf" srcId="{8D2F06C6-6665-B346-B5A5-1C739A0B1913}" destId="{31917A8D-A01F-3E4A-9857-E3F78B4A7BB7}" srcOrd="0" destOrd="2" presId="urn:microsoft.com/office/officeart/2005/8/layout/cycle4"/>
    <dgm:cxn modelId="{5611296E-9AED-1E47-97CF-0D61B34428F7}" type="presOf" srcId="{7CA26428-085E-3B41-8204-C3F663A789FA}" destId="{2F810853-FCDD-FE48-8A97-CB40EF2AB27A}" srcOrd="1" destOrd="2" presId="urn:microsoft.com/office/officeart/2005/8/layout/cycle4"/>
    <dgm:cxn modelId="{CBD54C72-ED50-6A43-BC40-63390BF57127}" type="presOf" srcId="{0626249A-AEDE-D44C-BF76-26124817D05F}" destId="{B43AEA2C-1101-B54D-BD19-D0E3056B8A92}" srcOrd="1" destOrd="1" presId="urn:microsoft.com/office/officeart/2005/8/layout/cycle4"/>
    <dgm:cxn modelId="{55E2C974-4B15-7B4B-85EB-9B331CDEA3B6}" srcId="{9184534F-9D76-2844-9CFF-547EBA37A822}" destId="{DFA29420-E99F-F244-82C4-3480D4C662F5}" srcOrd="0" destOrd="0" parTransId="{45BC6956-46A3-3246-97D6-56DBFE2CFB82}" sibTransId="{3501A110-F8AA-DC40-9DF2-C7C8A24905E8}"/>
    <dgm:cxn modelId="{4D811775-09BE-7441-8E82-B0E05F9A3BF6}" type="presOf" srcId="{9184534F-9D76-2844-9CFF-547EBA37A822}" destId="{A8026A0A-2B2B-6A4D-A840-1AD5FB98B564}" srcOrd="0" destOrd="0" presId="urn:microsoft.com/office/officeart/2005/8/layout/cycle4"/>
    <dgm:cxn modelId="{EAAE6F7A-235B-874E-B87F-B098354BF4DE}" type="presOf" srcId="{C0FF8FF8-B6BF-F84D-BA7A-7CE70F2C2E54}" destId="{EABCA85F-1263-F342-ADEF-33534B047881}" srcOrd="0" destOrd="2" presId="urn:microsoft.com/office/officeart/2005/8/layout/cycle4"/>
    <dgm:cxn modelId="{216BB77B-0855-6942-BC47-C3C8DFA03BD6}" srcId="{7116129F-E1B8-134C-9813-387D7473D55E}" destId="{3AE2E945-1F22-7A4E-A43C-2FCED1980CBE}" srcOrd="3" destOrd="0" parTransId="{D29FE76B-5E9B-2340-8682-0E74A407B2F8}" sibTransId="{48DE4D24-E046-EF4B-A795-29029E72206E}"/>
    <dgm:cxn modelId="{DDE26D82-E19C-454E-A28D-74C9A2D61E4B}" type="presOf" srcId="{C8920678-5246-284A-9671-A97A8E1BE0FF}" destId="{9E37F47F-0531-EB49-9748-F0D3D3CC34F5}" srcOrd="1" destOrd="0" presId="urn:microsoft.com/office/officeart/2005/8/layout/cycle4"/>
    <dgm:cxn modelId="{369C3385-A4C6-BE44-AAF0-A5E1C4AD2E2C}" type="presOf" srcId="{8358C216-9604-C840-85DC-02766FA67D75}" destId="{68FF438E-4F80-3649-81C6-508DEE6A5AF4}" srcOrd="0" destOrd="2" presId="urn:microsoft.com/office/officeart/2005/8/layout/cycle4"/>
    <dgm:cxn modelId="{D6B19A86-2248-8749-B297-7F19743B0B89}" type="presOf" srcId="{8358C216-9604-C840-85DC-02766FA67D75}" destId="{7BA9F401-5329-D54A-AB24-9B50691419C9}" srcOrd="1" destOrd="2" presId="urn:microsoft.com/office/officeart/2005/8/layout/cycle4"/>
    <dgm:cxn modelId="{117DB386-4536-EB4B-9760-E4CD4E6936C9}" srcId="{9289A69E-B10B-B246-8580-986BDB61473A}" destId="{103EC4BD-F90B-2E4E-ABB7-576E7F4B76AA}" srcOrd="3" destOrd="0" parTransId="{DB429C3F-DE8C-BD41-B615-7EEDF1F9ECC1}" sibTransId="{1F412E70-8F8D-9348-A197-2BFD41D3C231}"/>
    <dgm:cxn modelId="{1787AC89-736F-B046-8744-5C7B7B2F535D}" type="presOf" srcId="{DFA29420-E99F-F244-82C4-3480D4C662F5}" destId="{B43AEA2C-1101-B54D-BD19-D0E3056B8A92}" srcOrd="1" destOrd="0" presId="urn:microsoft.com/office/officeart/2005/8/layout/cycle4"/>
    <dgm:cxn modelId="{A1417B8A-3120-EF43-AEEF-F4A28E1EF7BB}" type="presOf" srcId="{0626249A-AEDE-D44C-BF76-26124817D05F}" destId="{31917A8D-A01F-3E4A-9857-E3F78B4A7BB7}" srcOrd="0" destOrd="1" presId="urn:microsoft.com/office/officeart/2005/8/layout/cycle4"/>
    <dgm:cxn modelId="{CA4B0891-6067-2F4D-8FDD-7422E8419532}" type="presOf" srcId="{DCDECF8E-264C-8F4E-BC7D-2453712512C3}" destId="{7BA9F401-5329-D54A-AB24-9B50691419C9}" srcOrd="1" destOrd="3" presId="urn:microsoft.com/office/officeart/2005/8/layout/cycle4"/>
    <dgm:cxn modelId="{7558199D-4A4D-AB43-A0E9-DFF23E859C42}" type="presOf" srcId="{103EC4BD-F90B-2E4E-ABB7-576E7F4B76AA}" destId="{D199FA67-E44F-D94E-B1DE-A1A668B853A4}" srcOrd="0" destOrd="0" presId="urn:microsoft.com/office/officeart/2005/8/layout/cycle4"/>
    <dgm:cxn modelId="{707507A1-4669-A343-9145-A39C384A19B1}" type="presOf" srcId="{37D672A8-1683-204E-AB51-4A982C1A84D8}" destId="{7BA9F401-5329-D54A-AB24-9B50691419C9}" srcOrd="1" destOrd="0" presId="urn:microsoft.com/office/officeart/2005/8/layout/cycle4"/>
    <dgm:cxn modelId="{4C7BF9A7-5E44-BA4B-91F6-AE0886827440}" type="presOf" srcId="{8D2F06C6-6665-B346-B5A5-1C739A0B1913}" destId="{B43AEA2C-1101-B54D-BD19-D0E3056B8A92}" srcOrd="1" destOrd="2" presId="urn:microsoft.com/office/officeart/2005/8/layout/cycle4"/>
    <dgm:cxn modelId="{7D4604A9-08D6-1643-ABF2-E067D9606889}" srcId="{7116129F-E1B8-134C-9813-387D7473D55E}" destId="{C0FF8FF8-B6BF-F84D-BA7A-7CE70F2C2E54}" srcOrd="2" destOrd="0" parTransId="{65691F32-C4F9-0144-B29B-670DC0D797AF}" sibTransId="{920BF60C-7D4C-8649-990D-4B84EB158A0C}"/>
    <dgm:cxn modelId="{34338CA9-6AA7-654B-AFA2-0640BEDDAB88}" type="presOf" srcId="{DB6487F4-B0BA-EC4A-BD48-0CC88D9A61BB}" destId="{EABCA85F-1263-F342-ADEF-33534B047881}" srcOrd="0" destOrd="1" presId="urn:microsoft.com/office/officeart/2005/8/layout/cycle4"/>
    <dgm:cxn modelId="{5A34E2AD-413B-A942-A236-0A116C7A5BF6}" srcId="{103EC4BD-F90B-2E4E-ABB7-576E7F4B76AA}" destId="{6D89912A-FDA7-E94E-90B2-E59FBD64964D}" srcOrd="0" destOrd="0" parTransId="{FA196657-5F91-004B-9064-2AB9AF7A33C6}" sibTransId="{8B7512F2-64EB-014E-A4F7-EFFB2CC2EF6B}"/>
    <dgm:cxn modelId="{DACD3AB1-3C73-E648-AB5D-C91BE7E3C0AB}" type="presOf" srcId="{943F0B26-F48E-A944-B38C-FD83F62566FF}" destId="{44836A66-377C-AA44-ACF7-AED9EDB3E221}" srcOrd="0" destOrd="3" presId="urn:microsoft.com/office/officeart/2005/8/layout/cycle4"/>
    <dgm:cxn modelId="{87439CB2-2FA1-834C-B580-255FEF2EC0CF}" srcId="{9184534F-9D76-2844-9CFF-547EBA37A822}" destId="{0626249A-AEDE-D44C-BF76-26124817D05F}" srcOrd="1" destOrd="0" parTransId="{F92D1716-7970-2C4A-94B4-D481DC8A7126}" sibTransId="{85AB5AAA-4475-6948-849F-5AB50E6697AA}"/>
    <dgm:cxn modelId="{D29A46BF-85AF-4D48-A569-73E94ECFFDFB}" srcId="{103EC4BD-F90B-2E4E-ABB7-576E7F4B76AA}" destId="{943F0B26-F48E-A944-B38C-FD83F62566FF}" srcOrd="3" destOrd="0" parTransId="{13A3A9F0-BEA9-FB48-85DB-B8F30DF5C40C}" sibTransId="{A80A8EE8-1B56-544B-A5AC-E5DF7BD245F0}"/>
    <dgm:cxn modelId="{3B57A2BF-2342-364D-BD4E-FF9588E59B96}" srcId="{9289A69E-B10B-B246-8580-986BDB61473A}" destId="{D6556253-6E5C-A845-856A-BE715AAABA05}" srcOrd="1" destOrd="0" parTransId="{E80262CD-A638-8A45-8AF6-C5E3377A9C53}" sibTransId="{69B4A67B-4BC3-2744-A3B3-CDE2C3C0FEA2}"/>
    <dgm:cxn modelId="{BA1360C0-BE54-4549-8461-0401E500EB1B}" type="presOf" srcId="{AC721C14-B564-EB4B-935F-9903CA871F10}" destId="{68FF438E-4F80-3649-81C6-508DEE6A5AF4}" srcOrd="0" destOrd="1" presId="urn:microsoft.com/office/officeart/2005/8/layout/cycle4"/>
    <dgm:cxn modelId="{BEC59BC2-50F1-C64A-8BC4-A469FDBB1242}" type="presOf" srcId="{DFA29420-E99F-F244-82C4-3480D4C662F5}" destId="{31917A8D-A01F-3E4A-9857-E3F78B4A7BB7}" srcOrd="0" destOrd="0" presId="urn:microsoft.com/office/officeart/2005/8/layout/cycle4"/>
    <dgm:cxn modelId="{7C24C9D2-CF04-564D-A4AC-51EEC80B27E6}" type="presOf" srcId="{3AE2E945-1F22-7A4E-A43C-2FCED1980CBE}" destId="{EABCA85F-1263-F342-ADEF-33534B047881}" srcOrd="0" destOrd="3" presId="urn:microsoft.com/office/officeart/2005/8/layout/cycle4"/>
    <dgm:cxn modelId="{FAE2C5D5-D631-CA4B-8DF7-943883E07A82}" srcId="{103EC4BD-F90B-2E4E-ABB7-576E7F4B76AA}" destId="{6E275ED5-F981-FA46-BD32-1A542CBFB3A8}" srcOrd="1" destOrd="0" parTransId="{2AF43A7B-B574-5E4E-8A59-678B8EE3C575}" sibTransId="{ED0D696E-DCA0-E646-83FF-B88089E7F6B7}"/>
    <dgm:cxn modelId="{6178E4E2-35B3-F443-AEFB-7334B56459F6}" type="presOf" srcId="{3AE2E945-1F22-7A4E-A43C-2FCED1980CBE}" destId="{9E37F47F-0531-EB49-9748-F0D3D3CC34F5}" srcOrd="1" destOrd="3" presId="urn:microsoft.com/office/officeart/2005/8/layout/cycle4"/>
    <dgm:cxn modelId="{9B405BE4-41AB-0C43-A39F-F5093C62B7DE}" type="presOf" srcId="{9289A69E-B10B-B246-8580-986BDB61473A}" destId="{EBEC6CC0-985E-4B40-8DE8-66D205193EC3}" srcOrd="0" destOrd="0" presId="urn:microsoft.com/office/officeart/2005/8/layout/cycle4"/>
    <dgm:cxn modelId="{1B8948E5-F524-9542-B2D5-13E7308DE17B}" type="presOf" srcId="{DCDECF8E-264C-8F4E-BC7D-2453712512C3}" destId="{68FF438E-4F80-3649-81C6-508DEE6A5AF4}" srcOrd="0" destOrd="3" presId="urn:microsoft.com/office/officeart/2005/8/layout/cycle4"/>
    <dgm:cxn modelId="{56BBE1F1-5F83-724F-954C-E57E57872AF4}" type="presOf" srcId="{6E275ED5-F981-FA46-BD32-1A542CBFB3A8}" destId="{2F810853-FCDD-FE48-8A97-CB40EF2AB27A}" srcOrd="1" destOrd="1" presId="urn:microsoft.com/office/officeart/2005/8/layout/cycle4"/>
    <dgm:cxn modelId="{1F201BF6-0905-3844-9079-9E278CD935FF}" srcId="{D6556253-6E5C-A845-856A-BE715AAABA05}" destId="{37D672A8-1683-204E-AB51-4A982C1A84D8}" srcOrd="0" destOrd="0" parTransId="{B104CE89-7B90-914A-9A0A-21EDCF0C7BB1}" sibTransId="{AE7C0A0E-10D3-BD41-BF98-029B6FD02214}"/>
    <dgm:cxn modelId="{C5A5A2F6-8C04-D040-839C-D9FD978A49C9}" srcId="{D6556253-6E5C-A845-856A-BE715AAABA05}" destId="{8358C216-9604-C840-85DC-02766FA67D75}" srcOrd="2" destOrd="0" parTransId="{C92139AE-9CDB-3041-963A-C0F627625DAA}" sibTransId="{4CECF992-8772-7144-8B7C-3E28D2589319}"/>
    <dgm:cxn modelId="{A326D6F7-8DC1-0147-9C6C-EC282F4BF165}" srcId="{D6556253-6E5C-A845-856A-BE715AAABA05}" destId="{DCDECF8E-264C-8F4E-BC7D-2453712512C3}" srcOrd="3" destOrd="0" parTransId="{E336C37D-4568-B442-A7E6-2DCD5027FD93}" sibTransId="{A3C568F7-40EF-BD49-AF0F-D048BBB9722A}"/>
    <dgm:cxn modelId="{28B9EEF8-3D1F-3744-A0FE-4952ECC06C90}" srcId="{D6556253-6E5C-A845-856A-BE715AAABA05}" destId="{AC721C14-B564-EB4B-935F-9903CA871F10}" srcOrd="1" destOrd="0" parTransId="{126C59BD-EB4C-2049-B117-4034A4F71F2B}" sibTransId="{26B3E42D-A161-BA42-8E6C-81113A09CBCF}"/>
    <dgm:cxn modelId="{DEC450F9-5FC7-6644-B18B-C1C5F6715910}" srcId="{9289A69E-B10B-B246-8580-986BDB61473A}" destId="{9184534F-9D76-2844-9CFF-547EBA37A822}" srcOrd="2" destOrd="0" parTransId="{2B0CC7B5-7B82-6548-85A7-2442A93C280E}" sibTransId="{52345947-C140-F64C-9BA6-937284145C70}"/>
    <dgm:cxn modelId="{7E221AFC-3237-6A4C-AFEC-AFDD9F8B40C2}" type="presOf" srcId="{D6556253-6E5C-A845-856A-BE715AAABA05}" destId="{A26D9717-C003-D348-B5F2-CEB743FB97B5}" srcOrd="0" destOrd="0" presId="urn:microsoft.com/office/officeart/2005/8/layout/cycle4"/>
    <dgm:cxn modelId="{CCECA7FF-3D38-184D-8398-C8DAD391D804}" srcId="{9184534F-9D76-2844-9CFF-547EBA37A822}" destId="{8D2F06C6-6665-B346-B5A5-1C739A0B1913}" srcOrd="2" destOrd="0" parTransId="{A8384A66-F8E0-A64A-949D-793B97EF319E}" sibTransId="{2A7A90CA-4350-F042-AB6C-43ABFD6CEAB4}"/>
    <dgm:cxn modelId="{A00C1634-132E-834D-9303-863270F21352}" type="presParOf" srcId="{EBEC6CC0-985E-4B40-8DE8-66D205193EC3}" destId="{6BC5D55B-2506-244A-AC13-E5DAD09F4354}" srcOrd="0" destOrd="0" presId="urn:microsoft.com/office/officeart/2005/8/layout/cycle4"/>
    <dgm:cxn modelId="{0F398BA8-DB62-DB47-90EF-EA5DC7B15000}" type="presParOf" srcId="{6BC5D55B-2506-244A-AC13-E5DAD09F4354}" destId="{01D3CBD9-2B8E-7A45-908D-50E88A4EF0A4}" srcOrd="0" destOrd="0" presId="urn:microsoft.com/office/officeart/2005/8/layout/cycle4"/>
    <dgm:cxn modelId="{3054F127-8076-1B4B-9146-9DE10D0E2EEE}" type="presParOf" srcId="{01D3CBD9-2B8E-7A45-908D-50E88A4EF0A4}" destId="{EABCA85F-1263-F342-ADEF-33534B047881}" srcOrd="0" destOrd="0" presId="urn:microsoft.com/office/officeart/2005/8/layout/cycle4"/>
    <dgm:cxn modelId="{977CDDD0-F1A0-1840-9C34-B05F9C38613E}" type="presParOf" srcId="{01D3CBD9-2B8E-7A45-908D-50E88A4EF0A4}" destId="{9E37F47F-0531-EB49-9748-F0D3D3CC34F5}" srcOrd="1" destOrd="0" presId="urn:microsoft.com/office/officeart/2005/8/layout/cycle4"/>
    <dgm:cxn modelId="{F2BB4F3F-1959-6A42-B6EE-433C7CB59417}" type="presParOf" srcId="{6BC5D55B-2506-244A-AC13-E5DAD09F4354}" destId="{53A50984-056D-CB40-A7B4-4351C2A8CFF0}" srcOrd="1" destOrd="0" presId="urn:microsoft.com/office/officeart/2005/8/layout/cycle4"/>
    <dgm:cxn modelId="{BDCEAF8C-B616-B942-BDD0-9F7972A5A173}" type="presParOf" srcId="{53A50984-056D-CB40-A7B4-4351C2A8CFF0}" destId="{68FF438E-4F80-3649-81C6-508DEE6A5AF4}" srcOrd="0" destOrd="0" presId="urn:microsoft.com/office/officeart/2005/8/layout/cycle4"/>
    <dgm:cxn modelId="{AEFFC406-5E58-2F47-9208-6E56A347F184}" type="presParOf" srcId="{53A50984-056D-CB40-A7B4-4351C2A8CFF0}" destId="{7BA9F401-5329-D54A-AB24-9B50691419C9}" srcOrd="1" destOrd="0" presId="urn:microsoft.com/office/officeart/2005/8/layout/cycle4"/>
    <dgm:cxn modelId="{DB76BF33-6838-1147-860B-63EC7ECB297D}" type="presParOf" srcId="{6BC5D55B-2506-244A-AC13-E5DAD09F4354}" destId="{02AB070E-B1B0-144E-BC44-FA1499549C06}" srcOrd="2" destOrd="0" presId="urn:microsoft.com/office/officeart/2005/8/layout/cycle4"/>
    <dgm:cxn modelId="{73932C8C-2960-5243-ACCF-BC9D60214CFC}" type="presParOf" srcId="{02AB070E-B1B0-144E-BC44-FA1499549C06}" destId="{31917A8D-A01F-3E4A-9857-E3F78B4A7BB7}" srcOrd="0" destOrd="0" presId="urn:microsoft.com/office/officeart/2005/8/layout/cycle4"/>
    <dgm:cxn modelId="{23423FF9-C17F-5A40-A620-BA51109481F9}" type="presParOf" srcId="{02AB070E-B1B0-144E-BC44-FA1499549C06}" destId="{B43AEA2C-1101-B54D-BD19-D0E3056B8A92}" srcOrd="1" destOrd="0" presId="urn:microsoft.com/office/officeart/2005/8/layout/cycle4"/>
    <dgm:cxn modelId="{59EB0440-7B61-624B-BE60-46A359BBB502}" type="presParOf" srcId="{6BC5D55B-2506-244A-AC13-E5DAD09F4354}" destId="{45CB1903-75E2-1B48-94D0-71DFD5D13BFB}" srcOrd="3" destOrd="0" presId="urn:microsoft.com/office/officeart/2005/8/layout/cycle4"/>
    <dgm:cxn modelId="{5C4EBCC2-A364-8440-A80F-4CF970E63FEE}" type="presParOf" srcId="{45CB1903-75E2-1B48-94D0-71DFD5D13BFB}" destId="{44836A66-377C-AA44-ACF7-AED9EDB3E221}" srcOrd="0" destOrd="0" presId="urn:microsoft.com/office/officeart/2005/8/layout/cycle4"/>
    <dgm:cxn modelId="{A5548CE8-1102-9748-A166-61795FBADF6E}" type="presParOf" srcId="{45CB1903-75E2-1B48-94D0-71DFD5D13BFB}" destId="{2F810853-FCDD-FE48-8A97-CB40EF2AB27A}" srcOrd="1" destOrd="0" presId="urn:microsoft.com/office/officeart/2005/8/layout/cycle4"/>
    <dgm:cxn modelId="{39FF9E6B-9180-9342-A290-8FE5BC3C8E57}" type="presParOf" srcId="{6BC5D55B-2506-244A-AC13-E5DAD09F4354}" destId="{D0F1918C-B37A-2A47-9970-9C97AE2143EE}" srcOrd="4" destOrd="0" presId="urn:microsoft.com/office/officeart/2005/8/layout/cycle4"/>
    <dgm:cxn modelId="{6DF01189-71A5-6643-8135-A048EB9C996B}" type="presParOf" srcId="{EBEC6CC0-985E-4B40-8DE8-66D205193EC3}" destId="{7F0699CB-5753-5340-A7A6-3D3ABA146EE6}" srcOrd="1" destOrd="0" presId="urn:microsoft.com/office/officeart/2005/8/layout/cycle4"/>
    <dgm:cxn modelId="{020FD8AB-97B4-3B48-AAF3-FEB0C2C233A5}" type="presParOf" srcId="{7F0699CB-5753-5340-A7A6-3D3ABA146EE6}" destId="{CED13754-98E7-5549-96DD-6ED519C06B23}" srcOrd="0" destOrd="0" presId="urn:microsoft.com/office/officeart/2005/8/layout/cycle4"/>
    <dgm:cxn modelId="{1DC04287-1CEB-0844-B818-848435187EF1}" type="presParOf" srcId="{7F0699CB-5753-5340-A7A6-3D3ABA146EE6}" destId="{A26D9717-C003-D348-B5F2-CEB743FB97B5}" srcOrd="1" destOrd="0" presId="urn:microsoft.com/office/officeart/2005/8/layout/cycle4"/>
    <dgm:cxn modelId="{F1D2F505-7632-1E43-A592-5EF0190362E7}" type="presParOf" srcId="{7F0699CB-5753-5340-A7A6-3D3ABA146EE6}" destId="{A8026A0A-2B2B-6A4D-A840-1AD5FB98B564}" srcOrd="2" destOrd="0" presId="urn:microsoft.com/office/officeart/2005/8/layout/cycle4"/>
    <dgm:cxn modelId="{3A314AFA-8799-9C44-B421-4AA747385101}" type="presParOf" srcId="{7F0699CB-5753-5340-A7A6-3D3ABA146EE6}" destId="{D199FA67-E44F-D94E-B1DE-A1A668B853A4}" srcOrd="3" destOrd="0" presId="urn:microsoft.com/office/officeart/2005/8/layout/cycle4"/>
    <dgm:cxn modelId="{4B907B4C-FB71-9244-BE26-52E423D17F13}" type="presParOf" srcId="{7F0699CB-5753-5340-A7A6-3D3ABA146EE6}" destId="{1BC7CA9F-72F7-B84A-BC6F-6D98C2F935AE}" srcOrd="4" destOrd="0" presId="urn:microsoft.com/office/officeart/2005/8/layout/cycle4"/>
    <dgm:cxn modelId="{DB2118A6-5B01-2E42-9CF4-D89644F5F70E}" type="presParOf" srcId="{EBEC6CC0-985E-4B40-8DE8-66D205193EC3}" destId="{69971127-C346-164A-81D8-E62C2C5818CC}" srcOrd="2" destOrd="0" presId="urn:microsoft.com/office/officeart/2005/8/layout/cycle4"/>
    <dgm:cxn modelId="{E2B233D4-1B2E-FA44-A919-3A84DE5D76EA}" type="presParOf" srcId="{EBEC6CC0-985E-4B40-8DE8-66D205193EC3}" destId="{08F79B1D-911A-EE48-A495-99641D1210F9}"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741BB57E-3BD5-45A2-9C25-6F71317BF5ED}"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CF730287-F1DB-494A-B566-147548EB9CDE}">
      <dgm:prSet custT="1"/>
      <dgm:spPr/>
      <dgm:t>
        <a:bodyPr/>
        <a:lstStyle/>
        <a:p>
          <a:r>
            <a:rPr lang="en-US" sz="2400" dirty="0"/>
            <a:t>The </a:t>
          </a:r>
          <a:r>
            <a:rPr lang="en-US" sz="2400" b="1" dirty="0"/>
            <a:t>Risk Management Process </a:t>
          </a:r>
          <a:r>
            <a:rPr lang="en-US" sz="2400" dirty="0"/>
            <a:t>is a core element within the SMS</a:t>
          </a:r>
        </a:p>
      </dgm:t>
    </dgm:pt>
    <dgm:pt modelId="{E526D7C6-5706-4294-9C13-9E441842266B}" type="parTrans" cxnId="{2EB1263E-F738-4FFD-9555-8873E2899E0F}">
      <dgm:prSet/>
      <dgm:spPr/>
      <dgm:t>
        <a:bodyPr/>
        <a:lstStyle/>
        <a:p>
          <a:endParaRPr lang="en-US"/>
        </a:p>
      </dgm:t>
    </dgm:pt>
    <dgm:pt modelId="{0A14BDCB-65DA-4744-B6BE-CA8C0C410B6A}" type="sibTrans" cxnId="{2EB1263E-F738-4FFD-9555-8873E2899E0F}">
      <dgm:prSet/>
      <dgm:spPr/>
      <dgm:t>
        <a:bodyPr/>
        <a:lstStyle/>
        <a:p>
          <a:endParaRPr lang="en-US"/>
        </a:p>
      </dgm:t>
    </dgm:pt>
    <dgm:pt modelId="{72464E84-7E83-4496-A87F-FD5BE66414B9}">
      <dgm:prSet custT="1"/>
      <dgm:spPr/>
      <dgm:t>
        <a:bodyPr/>
        <a:lstStyle/>
        <a:p>
          <a:r>
            <a:rPr lang="en-US" sz="2400" dirty="0"/>
            <a:t>Steps within the Risk Management Process include: </a:t>
          </a:r>
        </a:p>
      </dgm:t>
    </dgm:pt>
    <dgm:pt modelId="{3523954B-851E-48E0-B278-A72DF447DF10}" type="parTrans" cxnId="{DE7B474E-C7FF-4EBB-AA18-13376462E18C}">
      <dgm:prSet/>
      <dgm:spPr/>
      <dgm:t>
        <a:bodyPr/>
        <a:lstStyle/>
        <a:p>
          <a:endParaRPr lang="en-US"/>
        </a:p>
      </dgm:t>
    </dgm:pt>
    <dgm:pt modelId="{0138EA7C-CD5D-4C45-A00D-78A0443860C8}" type="sibTrans" cxnId="{DE7B474E-C7FF-4EBB-AA18-13376462E18C}">
      <dgm:prSet/>
      <dgm:spPr/>
      <dgm:t>
        <a:bodyPr/>
        <a:lstStyle/>
        <a:p>
          <a:endParaRPr lang="en-US"/>
        </a:p>
      </dgm:t>
    </dgm:pt>
    <dgm:pt modelId="{CAF2DA7A-4553-4D61-84CD-9BCF238F1184}">
      <dgm:prSet custT="1"/>
      <dgm:spPr/>
      <dgm:t>
        <a:bodyPr/>
        <a:lstStyle/>
        <a:p>
          <a:r>
            <a:rPr lang="en-US" sz="2400" b="1" dirty="0"/>
            <a:t>Hazard Identification- </a:t>
          </a:r>
          <a:r>
            <a:rPr lang="en-US" sz="2400" dirty="0"/>
            <a:t>identification of as many credible hazards that may result in harm or damage to the operating system</a:t>
          </a:r>
        </a:p>
      </dgm:t>
    </dgm:pt>
    <dgm:pt modelId="{D781566B-1B33-4202-8261-E76F024C8A1B}" type="parTrans" cxnId="{68EE7B4A-B237-4F27-93C5-35B994EA3FB8}">
      <dgm:prSet/>
      <dgm:spPr/>
      <dgm:t>
        <a:bodyPr/>
        <a:lstStyle/>
        <a:p>
          <a:endParaRPr lang="en-US"/>
        </a:p>
      </dgm:t>
    </dgm:pt>
    <dgm:pt modelId="{8C9584E2-8544-4555-AB34-821AB7B307C5}" type="sibTrans" cxnId="{68EE7B4A-B237-4F27-93C5-35B994EA3FB8}">
      <dgm:prSet/>
      <dgm:spPr/>
      <dgm:t>
        <a:bodyPr/>
        <a:lstStyle/>
        <a:p>
          <a:endParaRPr lang="en-US"/>
        </a:p>
      </dgm:t>
    </dgm:pt>
    <dgm:pt modelId="{3392A4F0-D978-4166-BE42-D5EE481DB137}">
      <dgm:prSet custT="1"/>
      <dgm:spPr/>
      <dgm:t>
        <a:bodyPr/>
        <a:lstStyle/>
        <a:p>
          <a:r>
            <a:rPr lang="en-US" sz="2400" b="1" dirty="0"/>
            <a:t>Risk Estimation- </a:t>
          </a:r>
          <a:r>
            <a:rPr lang="en-US" sz="2400" dirty="0"/>
            <a:t>likelihood and consequences of various risk scenarios </a:t>
          </a:r>
        </a:p>
      </dgm:t>
    </dgm:pt>
    <dgm:pt modelId="{E3F82D21-7058-4917-8FA5-202EE52CAAC8}" type="parTrans" cxnId="{C47B3F53-61F3-484F-849E-494C4017FB55}">
      <dgm:prSet/>
      <dgm:spPr/>
      <dgm:t>
        <a:bodyPr/>
        <a:lstStyle/>
        <a:p>
          <a:endParaRPr lang="en-US"/>
        </a:p>
      </dgm:t>
    </dgm:pt>
    <dgm:pt modelId="{2EFBF090-AB50-4602-8114-75685E16BD0B}" type="sibTrans" cxnId="{C47B3F53-61F3-484F-849E-494C4017FB55}">
      <dgm:prSet/>
      <dgm:spPr/>
      <dgm:t>
        <a:bodyPr/>
        <a:lstStyle/>
        <a:p>
          <a:endParaRPr lang="en-US"/>
        </a:p>
      </dgm:t>
    </dgm:pt>
    <dgm:pt modelId="{10AAD4B5-8C6B-42A4-AB28-318AB1DDD4AD}">
      <dgm:prSet custT="1"/>
      <dgm:spPr/>
      <dgm:t>
        <a:bodyPr/>
        <a:lstStyle/>
        <a:p>
          <a:r>
            <a:rPr lang="en-US" sz="2400" b="1" dirty="0"/>
            <a:t>Risk Evaluation- </a:t>
          </a:r>
          <a:r>
            <a:rPr lang="en-US" sz="2400" dirty="0"/>
            <a:t>ranking of the risk in terms of acceptability </a:t>
          </a:r>
        </a:p>
      </dgm:t>
    </dgm:pt>
    <dgm:pt modelId="{1D524123-08F0-49DD-AE4E-BAD7F0541C11}" type="parTrans" cxnId="{94CED430-80A0-4470-91C7-C3EE5F60AF7B}">
      <dgm:prSet/>
      <dgm:spPr/>
      <dgm:t>
        <a:bodyPr/>
        <a:lstStyle/>
        <a:p>
          <a:endParaRPr lang="en-US"/>
        </a:p>
      </dgm:t>
    </dgm:pt>
    <dgm:pt modelId="{54037932-A34A-4F7B-A0CF-0950FEA699F6}" type="sibTrans" cxnId="{94CED430-80A0-4470-91C7-C3EE5F60AF7B}">
      <dgm:prSet/>
      <dgm:spPr/>
      <dgm:t>
        <a:bodyPr/>
        <a:lstStyle/>
        <a:p>
          <a:endParaRPr lang="en-US"/>
        </a:p>
      </dgm:t>
    </dgm:pt>
    <dgm:pt modelId="{89F55222-2665-4DC3-A5D5-B148906B2CEF}">
      <dgm:prSet custT="1"/>
      <dgm:spPr/>
      <dgm:t>
        <a:bodyPr/>
        <a:lstStyle/>
        <a:p>
          <a:r>
            <a:rPr lang="en-US" sz="2400" b="1" dirty="0"/>
            <a:t>Risk Control- </a:t>
          </a:r>
          <a:r>
            <a:rPr lang="en-US" sz="2400" dirty="0"/>
            <a:t>options for mitigating the risk are considered, including feasibility </a:t>
          </a:r>
        </a:p>
      </dgm:t>
    </dgm:pt>
    <dgm:pt modelId="{43088B1D-66FF-4A30-824B-2566C9709485}" type="parTrans" cxnId="{B2CAE78F-03A0-46AE-A4DE-392B602ECF6A}">
      <dgm:prSet/>
      <dgm:spPr/>
      <dgm:t>
        <a:bodyPr/>
        <a:lstStyle/>
        <a:p>
          <a:endParaRPr lang="en-US"/>
        </a:p>
      </dgm:t>
    </dgm:pt>
    <dgm:pt modelId="{7C3A9526-B167-4A32-B511-8B3C04760694}" type="sibTrans" cxnId="{B2CAE78F-03A0-46AE-A4DE-392B602ECF6A}">
      <dgm:prSet/>
      <dgm:spPr/>
      <dgm:t>
        <a:bodyPr/>
        <a:lstStyle/>
        <a:p>
          <a:endParaRPr lang="en-US"/>
        </a:p>
      </dgm:t>
    </dgm:pt>
    <dgm:pt modelId="{302ADB87-1C30-4ED5-B5FA-E4E005CFA410}">
      <dgm:prSet custT="1"/>
      <dgm:spPr/>
      <dgm:t>
        <a:bodyPr/>
        <a:lstStyle/>
        <a:p>
          <a:r>
            <a:rPr lang="en-US" sz="2400" b="1" dirty="0"/>
            <a:t>Risk Mitigation- </a:t>
          </a:r>
          <a:r>
            <a:rPr lang="en-US" sz="2400" dirty="0"/>
            <a:t>plan for placing risk control measures into action, including documentation of the process </a:t>
          </a:r>
        </a:p>
      </dgm:t>
    </dgm:pt>
    <dgm:pt modelId="{22BED923-D3C4-4E84-8FA8-5C065B0BC2D6}" type="parTrans" cxnId="{3A11EE58-7BAA-411E-9801-CA16882C3C8C}">
      <dgm:prSet/>
      <dgm:spPr/>
      <dgm:t>
        <a:bodyPr/>
        <a:lstStyle/>
        <a:p>
          <a:endParaRPr lang="en-US"/>
        </a:p>
      </dgm:t>
    </dgm:pt>
    <dgm:pt modelId="{7070D0C0-4859-4E39-9193-3FFA3B313EA9}" type="sibTrans" cxnId="{3A11EE58-7BAA-411E-9801-CA16882C3C8C}">
      <dgm:prSet/>
      <dgm:spPr/>
      <dgm:t>
        <a:bodyPr/>
        <a:lstStyle/>
        <a:p>
          <a:endParaRPr lang="en-US"/>
        </a:p>
      </dgm:t>
    </dgm:pt>
    <dgm:pt modelId="{A6FB571C-C54D-44DB-B3B4-4319BF0ACBCA}">
      <dgm:prSet custT="1"/>
      <dgm:spPr/>
      <dgm:t>
        <a:bodyPr/>
        <a:lstStyle/>
        <a:p>
          <a:r>
            <a:rPr lang="en-US" sz="2400" b="1" dirty="0"/>
            <a:t>Risk Monitoring- </a:t>
          </a:r>
          <a:r>
            <a:rPr lang="en-US" sz="2400" dirty="0"/>
            <a:t>evaluation of the effectiveness of the risk decision and control measures over time</a:t>
          </a:r>
        </a:p>
      </dgm:t>
    </dgm:pt>
    <dgm:pt modelId="{A2285DDF-40A4-4792-830C-322E1BDACAA1}" type="parTrans" cxnId="{B013DFDC-5BC2-4CEE-8EAE-80F69EF0322A}">
      <dgm:prSet/>
      <dgm:spPr/>
      <dgm:t>
        <a:bodyPr/>
        <a:lstStyle/>
        <a:p>
          <a:endParaRPr lang="en-US"/>
        </a:p>
      </dgm:t>
    </dgm:pt>
    <dgm:pt modelId="{A0AD508B-48B6-4B61-9E58-0E17343D13D4}" type="sibTrans" cxnId="{B013DFDC-5BC2-4CEE-8EAE-80F69EF0322A}">
      <dgm:prSet/>
      <dgm:spPr/>
      <dgm:t>
        <a:bodyPr/>
        <a:lstStyle/>
        <a:p>
          <a:endParaRPr lang="en-US"/>
        </a:p>
      </dgm:t>
    </dgm:pt>
    <dgm:pt modelId="{BEF1D393-1649-9944-B121-9DEE0D4017A8}" type="pres">
      <dgm:prSet presAssocID="{741BB57E-3BD5-45A2-9C25-6F71317BF5ED}" presName="linear" presStyleCnt="0">
        <dgm:presLayoutVars>
          <dgm:animLvl val="lvl"/>
          <dgm:resizeHandles val="exact"/>
        </dgm:presLayoutVars>
      </dgm:prSet>
      <dgm:spPr/>
    </dgm:pt>
    <dgm:pt modelId="{A6F5A723-C2B2-BA41-860D-C0673C5076A8}" type="pres">
      <dgm:prSet presAssocID="{CF730287-F1DB-494A-B566-147548EB9CDE}" presName="parentText" presStyleLbl="node1" presStyleIdx="0" presStyleCnt="2" custScaleY="53530" custLinFactY="-13310" custLinFactNeighborX="219" custLinFactNeighborY="-100000">
        <dgm:presLayoutVars>
          <dgm:chMax val="0"/>
          <dgm:bulletEnabled val="1"/>
        </dgm:presLayoutVars>
      </dgm:prSet>
      <dgm:spPr/>
    </dgm:pt>
    <dgm:pt modelId="{971A6D54-6624-E246-9510-D051CA20F857}" type="pres">
      <dgm:prSet presAssocID="{0A14BDCB-65DA-4744-B6BE-CA8C0C410B6A}" presName="spacer" presStyleCnt="0"/>
      <dgm:spPr/>
    </dgm:pt>
    <dgm:pt modelId="{C6133036-9514-3847-BEAE-1C213C8B0AC8}" type="pres">
      <dgm:prSet presAssocID="{72464E84-7E83-4496-A87F-FD5BE66414B9}" presName="parentText" presStyleLbl="node1" presStyleIdx="1" presStyleCnt="2" custScaleY="42685" custLinFactNeighborX="219" custLinFactNeighborY="-1744">
        <dgm:presLayoutVars>
          <dgm:chMax val="0"/>
          <dgm:bulletEnabled val="1"/>
        </dgm:presLayoutVars>
      </dgm:prSet>
      <dgm:spPr/>
    </dgm:pt>
    <dgm:pt modelId="{D1D92CFC-CF34-DF46-88B5-E6B23F03F57E}" type="pres">
      <dgm:prSet presAssocID="{72464E84-7E83-4496-A87F-FD5BE66414B9}" presName="childText" presStyleLbl="revTx" presStyleIdx="0" presStyleCnt="1" custScaleY="101341">
        <dgm:presLayoutVars>
          <dgm:bulletEnabled val="1"/>
        </dgm:presLayoutVars>
      </dgm:prSet>
      <dgm:spPr/>
    </dgm:pt>
  </dgm:ptLst>
  <dgm:cxnLst>
    <dgm:cxn modelId="{DF78DD05-9CC7-BE41-B1C7-397DA01A7CAA}" type="presOf" srcId="{89F55222-2665-4DC3-A5D5-B148906B2CEF}" destId="{D1D92CFC-CF34-DF46-88B5-E6B23F03F57E}" srcOrd="0" destOrd="3" presId="urn:microsoft.com/office/officeart/2005/8/layout/vList2"/>
    <dgm:cxn modelId="{94CED430-80A0-4470-91C7-C3EE5F60AF7B}" srcId="{72464E84-7E83-4496-A87F-FD5BE66414B9}" destId="{10AAD4B5-8C6B-42A4-AB28-318AB1DDD4AD}" srcOrd="2" destOrd="0" parTransId="{1D524123-08F0-49DD-AE4E-BAD7F0541C11}" sibTransId="{54037932-A34A-4F7B-A0CF-0950FEA699F6}"/>
    <dgm:cxn modelId="{2EB1263E-F738-4FFD-9555-8873E2899E0F}" srcId="{741BB57E-3BD5-45A2-9C25-6F71317BF5ED}" destId="{CF730287-F1DB-494A-B566-147548EB9CDE}" srcOrd="0" destOrd="0" parTransId="{E526D7C6-5706-4294-9C13-9E441842266B}" sibTransId="{0A14BDCB-65DA-4744-B6BE-CA8C0C410B6A}"/>
    <dgm:cxn modelId="{5FD47045-D545-1D42-95B9-2472B0903420}" type="presOf" srcId="{741BB57E-3BD5-45A2-9C25-6F71317BF5ED}" destId="{BEF1D393-1649-9944-B121-9DEE0D4017A8}" srcOrd="0" destOrd="0" presId="urn:microsoft.com/office/officeart/2005/8/layout/vList2"/>
    <dgm:cxn modelId="{5AE3FF46-EA62-9649-9676-5A10175E7DA7}" type="presOf" srcId="{A6FB571C-C54D-44DB-B3B4-4319BF0ACBCA}" destId="{D1D92CFC-CF34-DF46-88B5-E6B23F03F57E}" srcOrd="0" destOrd="5" presId="urn:microsoft.com/office/officeart/2005/8/layout/vList2"/>
    <dgm:cxn modelId="{77D15F48-0E6B-6D42-9B58-D0F6C73107A0}" type="presOf" srcId="{CAF2DA7A-4553-4D61-84CD-9BCF238F1184}" destId="{D1D92CFC-CF34-DF46-88B5-E6B23F03F57E}" srcOrd="0" destOrd="0" presId="urn:microsoft.com/office/officeart/2005/8/layout/vList2"/>
    <dgm:cxn modelId="{68EE7B4A-B237-4F27-93C5-35B994EA3FB8}" srcId="{72464E84-7E83-4496-A87F-FD5BE66414B9}" destId="{CAF2DA7A-4553-4D61-84CD-9BCF238F1184}" srcOrd="0" destOrd="0" parTransId="{D781566B-1B33-4202-8261-E76F024C8A1B}" sibTransId="{8C9584E2-8544-4555-AB34-821AB7B307C5}"/>
    <dgm:cxn modelId="{DE7B474E-C7FF-4EBB-AA18-13376462E18C}" srcId="{741BB57E-3BD5-45A2-9C25-6F71317BF5ED}" destId="{72464E84-7E83-4496-A87F-FD5BE66414B9}" srcOrd="1" destOrd="0" parTransId="{3523954B-851E-48E0-B278-A72DF447DF10}" sibTransId="{0138EA7C-CD5D-4C45-A00D-78A0443860C8}"/>
    <dgm:cxn modelId="{C47B3F53-61F3-484F-849E-494C4017FB55}" srcId="{72464E84-7E83-4496-A87F-FD5BE66414B9}" destId="{3392A4F0-D978-4166-BE42-D5EE481DB137}" srcOrd="1" destOrd="0" parTransId="{E3F82D21-7058-4917-8FA5-202EE52CAAC8}" sibTransId="{2EFBF090-AB50-4602-8114-75685E16BD0B}"/>
    <dgm:cxn modelId="{FDE1D956-7497-F748-B2F9-52E4571C3D48}" type="presOf" srcId="{10AAD4B5-8C6B-42A4-AB28-318AB1DDD4AD}" destId="{D1D92CFC-CF34-DF46-88B5-E6B23F03F57E}" srcOrd="0" destOrd="2" presId="urn:microsoft.com/office/officeart/2005/8/layout/vList2"/>
    <dgm:cxn modelId="{72E17558-F4C2-464C-B996-B2421B005B31}" type="presOf" srcId="{3392A4F0-D978-4166-BE42-D5EE481DB137}" destId="{D1D92CFC-CF34-DF46-88B5-E6B23F03F57E}" srcOrd="0" destOrd="1" presId="urn:microsoft.com/office/officeart/2005/8/layout/vList2"/>
    <dgm:cxn modelId="{3A11EE58-7BAA-411E-9801-CA16882C3C8C}" srcId="{72464E84-7E83-4496-A87F-FD5BE66414B9}" destId="{302ADB87-1C30-4ED5-B5FA-E4E005CFA410}" srcOrd="4" destOrd="0" parTransId="{22BED923-D3C4-4E84-8FA8-5C065B0BC2D6}" sibTransId="{7070D0C0-4859-4E39-9193-3FFA3B313EA9}"/>
    <dgm:cxn modelId="{7E451369-E8BC-1248-B3D5-35BB19694B9F}" type="presOf" srcId="{72464E84-7E83-4496-A87F-FD5BE66414B9}" destId="{C6133036-9514-3847-BEAE-1C213C8B0AC8}" srcOrd="0" destOrd="0" presId="urn:microsoft.com/office/officeart/2005/8/layout/vList2"/>
    <dgm:cxn modelId="{B2CAE78F-03A0-46AE-A4DE-392B602ECF6A}" srcId="{72464E84-7E83-4496-A87F-FD5BE66414B9}" destId="{89F55222-2665-4DC3-A5D5-B148906B2CEF}" srcOrd="3" destOrd="0" parTransId="{43088B1D-66FF-4A30-824B-2566C9709485}" sibTransId="{7C3A9526-B167-4A32-B511-8B3C04760694}"/>
    <dgm:cxn modelId="{03C60FC0-C72E-4240-8E7E-51F8D5C07DF2}" type="presOf" srcId="{302ADB87-1C30-4ED5-B5FA-E4E005CFA410}" destId="{D1D92CFC-CF34-DF46-88B5-E6B23F03F57E}" srcOrd="0" destOrd="4" presId="urn:microsoft.com/office/officeart/2005/8/layout/vList2"/>
    <dgm:cxn modelId="{B013DFDC-5BC2-4CEE-8EAE-80F69EF0322A}" srcId="{72464E84-7E83-4496-A87F-FD5BE66414B9}" destId="{A6FB571C-C54D-44DB-B3B4-4319BF0ACBCA}" srcOrd="5" destOrd="0" parTransId="{A2285DDF-40A4-4792-830C-322E1BDACAA1}" sibTransId="{A0AD508B-48B6-4B61-9E58-0E17343D13D4}"/>
    <dgm:cxn modelId="{DD6A52EA-E461-054B-A43E-8EABCD42894F}" type="presOf" srcId="{CF730287-F1DB-494A-B566-147548EB9CDE}" destId="{A6F5A723-C2B2-BA41-860D-C0673C5076A8}" srcOrd="0" destOrd="0" presId="urn:microsoft.com/office/officeart/2005/8/layout/vList2"/>
    <dgm:cxn modelId="{7891E476-1622-5540-81C5-CE157B3D5417}" type="presParOf" srcId="{BEF1D393-1649-9944-B121-9DEE0D4017A8}" destId="{A6F5A723-C2B2-BA41-860D-C0673C5076A8}" srcOrd="0" destOrd="0" presId="urn:microsoft.com/office/officeart/2005/8/layout/vList2"/>
    <dgm:cxn modelId="{9CD77A22-3DB1-BF40-A8A6-BDBE6F5F6999}" type="presParOf" srcId="{BEF1D393-1649-9944-B121-9DEE0D4017A8}" destId="{971A6D54-6624-E246-9510-D051CA20F857}" srcOrd="1" destOrd="0" presId="urn:microsoft.com/office/officeart/2005/8/layout/vList2"/>
    <dgm:cxn modelId="{F5FC0721-483C-2E49-8C7B-6B075F124EBB}" type="presParOf" srcId="{BEF1D393-1649-9944-B121-9DEE0D4017A8}" destId="{C6133036-9514-3847-BEAE-1C213C8B0AC8}" srcOrd="2" destOrd="0" presId="urn:microsoft.com/office/officeart/2005/8/layout/vList2"/>
    <dgm:cxn modelId="{0644FB4B-F3C5-7043-8873-B822BF7340E7}" type="presParOf" srcId="{BEF1D393-1649-9944-B121-9DEE0D4017A8}" destId="{D1D92CFC-CF34-DF46-88B5-E6B23F03F57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89A69E-B10B-B246-8580-986BDB61473A}" type="doc">
      <dgm:prSet loTypeId="urn:microsoft.com/office/officeart/2005/8/layout/cycle4" loCatId="process" qsTypeId="urn:microsoft.com/office/officeart/2005/8/quickstyle/simple1" qsCatId="simple" csTypeId="urn:microsoft.com/office/officeart/2005/8/colors/colorful4" csCatId="colorful" phldr="1"/>
      <dgm:spPr/>
      <dgm:t>
        <a:bodyPr/>
        <a:lstStyle/>
        <a:p>
          <a:endParaRPr lang="en-US"/>
        </a:p>
      </dgm:t>
    </dgm:pt>
    <dgm:pt modelId="{7116129F-E1B8-134C-9813-387D7473D55E}">
      <dgm:prSet phldrT="[Text]"/>
      <dgm:spPr>
        <a:solidFill>
          <a:srgbClr val="FF9300"/>
        </a:solidFill>
      </dgm:spPr>
      <dgm:t>
        <a:bodyPr/>
        <a:lstStyle/>
        <a:p>
          <a:r>
            <a:rPr lang="en-US" b="1" dirty="0"/>
            <a:t>SMS Policies &amp; Procedures</a:t>
          </a:r>
        </a:p>
      </dgm:t>
    </dgm:pt>
    <dgm:pt modelId="{37477C63-B5E4-7D43-BD1A-445CF7FE2AC8}" type="parTrans" cxnId="{030C365F-FC06-3845-8B46-5B519F7C3A5B}">
      <dgm:prSet/>
      <dgm:spPr/>
      <dgm:t>
        <a:bodyPr/>
        <a:lstStyle/>
        <a:p>
          <a:endParaRPr lang="en-US"/>
        </a:p>
      </dgm:t>
    </dgm:pt>
    <dgm:pt modelId="{A76398FB-6986-2849-87F5-07635B45FE40}" type="sibTrans" cxnId="{030C365F-FC06-3845-8B46-5B519F7C3A5B}">
      <dgm:prSet/>
      <dgm:spPr/>
      <dgm:t>
        <a:bodyPr/>
        <a:lstStyle/>
        <a:p>
          <a:endParaRPr lang="en-US"/>
        </a:p>
      </dgm:t>
    </dgm:pt>
    <dgm:pt modelId="{D6556253-6E5C-A845-856A-BE715AAABA05}">
      <dgm:prSet phldrT="[Text]" custT="1"/>
      <dgm:spPr>
        <a:solidFill>
          <a:srgbClr val="FF0000"/>
        </a:solidFill>
      </dgm:spPr>
      <dgm:t>
        <a:bodyPr lIns="0" tIns="182880" rIns="0" anchor="t" anchorCtr="0"/>
        <a:lstStyle/>
        <a:p>
          <a:r>
            <a:rPr lang="en-US" sz="800" b="1" dirty="0"/>
            <a:t>Risk </a:t>
          </a:r>
        </a:p>
        <a:p>
          <a:r>
            <a:rPr lang="en-US" sz="800" b="1" dirty="0"/>
            <a:t>Management</a:t>
          </a:r>
        </a:p>
      </dgm:t>
    </dgm:pt>
    <dgm:pt modelId="{E80262CD-A638-8A45-8AF6-C5E3377A9C53}" type="parTrans" cxnId="{3B57A2BF-2342-364D-BD4E-FF9588E59B96}">
      <dgm:prSet/>
      <dgm:spPr/>
      <dgm:t>
        <a:bodyPr/>
        <a:lstStyle/>
        <a:p>
          <a:endParaRPr lang="en-US"/>
        </a:p>
      </dgm:t>
    </dgm:pt>
    <dgm:pt modelId="{69B4A67B-4BC3-2744-A3B3-CDE2C3C0FEA2}" type="sibTrans" cxnId="{3B57A2BF-2342-364D-BD4E-FF9588E59B96}">
      <dgm:prSet/>
      <dgm:spPr/>
      <dgm:t>
        <a:bodyPr/>
        <a:lstStyle/>
        <a:p>
          <a:endParaRPr lang="en-US"/>
        </a:p>
      </dgm:t>
    </dgm:pt>
    <dgm:pt modelId="{9184534F-9D76-2844-9CFF-547EBA37A822}">
      <dgm:prSet phldrT="[Text]"/>
      <dgm:spPr>
        <a:solidFill>
          <a:srgbClr val="00B050"/>
        </a:solidFill>
      </dgm:spPr>
      <dgm:t>
        <a:bodyPr lIns="0" rIns="0"/>
        <a:lstStyle/>
        <a:p>
          <a:r>
            <a:rPr lang="en-US" b="1" dirty="0"/>
            <a:t>Safety Promotion</a:t>
          </a:r>
        </a:p>
      </dgm:t>
    </dgm:pt>
    <dgm:pt modelId="{2B0CC7B5-7B82-6548-85A7-2442A93C280E}" type="parTrans" cxnId="{DEC450F9-5FC7-6644-B18B-C1C5F6715910}">
      <dgm:prSet/>
      <dgm:spPr/>
      <dgm:t>
        <a:bodyPr/>
        <a:lstStyle/>
        <a:p>
          <a:endParaRPr lang="en-US"/>
        </a:p>
      </dgm:t>
    </dgm:pt>
    <dgm:pt modelId="{52345947-C140-F64C-9BA6-937284145C70}" type="sibTrans" cxnId="{DEC450F9-5FC7-6644-B18B-C1C5F6715910}">
      <dgm:prSet/>
      <dgm:spPr/>
      <dgm:t>
        <a:bodyPr/>
        <a:lstStyle/>
        <a:p>
          <a:endParaRPr lang="en-US"/>
        </a:p>
      </dgm:t>
    </dgm:pt>
    <dgm:pt modelId="{103EC4BD-F90B-2E4E-ABB7-576E7F4B76AA}">
      <dgm:prSet phldrT="[Text]"/>
      <dgm:spPr>
        <a:solidFill>
          <a:srgbClr val="0432FF"/>
        </a:solidFill>
      </dgm:spPr>
      <dgm:t>
        <a:bodyPr/>
        <a:lstStyle/>
        <a:p>
          <a:r>
            <a:rPr lang="en-US" b="1" dirty="0"/>
            <a:t>Safety Assurance</a:t>
          </a:r>
        </a:p>
      </dgm:t>
    </dgm:pt>
    <dgm:pt modelId="{DB429C3F-DE8C-BD41-B615-7EEDF1F9ECC1}" type="parTrans" cxnId="{117DB386-4536-EB4B-9760-E4CD4E6936C9}">
      <dgm:prSet/>
      <dgm:spPr/>
      <dgm:t>
        <a:bodyPr/>
        <a:lstStyle/>
        <a:p>
          <a:endParaRPr lang="en-US"/>
        </a:p>
      </dgm:t>
    </dgm:pt>
    <dgm:pt modelId="{1F412E70-8F8D-9348-A197-2BFD41D3C231}" type="sibTrans" cxnId="{117DB386-4536-EB4B-9760-E4CD4E6936C9}">
      <dgm:prSet/>
      <dgm:spPr/>
      <dgm:t>
        <a:bodyPr/>
        <a:lstStyle/>
        <a:p>
          <a:endParaRPr lang="en-US"/>
        </a:p>
      </dgm:t>
    </dgm:pt>
    <dgm:pt modelId="{EBEC6CC0-985E-4B40-8DE8-66D205193EC3}" type="pres">
      <dgm:prSet presAssocID="{9289A69E-B10B-B246-8580-986BDB61473A}" presName="cycleMatrixDiagram" presStyleCnt="0">
        <dgm:presLayoutVars>
          <dgm:chMax val="1"/>
          <dgm:dir/>
          <dgm:animLvl val="lvl"/>
          <dgm:resizeHandles val="exact"/>
        </dgm:presLayoutVars>
      </dgm:prSet>
      <dgm:spPr/>
    </dgm:pt>
    <dgm:pt modelId="{6BC5D55B-2506-244A-AC13-E5DAD09F4354}" type="pres">
      <dgm:prSet presAssocID="{9289A69E-B10B-B246-8580-986BDB61473A}" presName="children" presStyleCnt="0"/>
      <dgm:spPr/>
    </dgm:pt>
    <dgm:pt modelId="{D0F1918C-B37A-2A47-9970-9C97AE2143EE}" type="pres">
      <dgm:prSet presAssocID="{9289A69E-B10B-B246-8580-986BDB61473A}" presName="childPlaceholder" presStyleCnt="0"/>
      <dgm:spPr/>
    </dgm:pt>
    <dgm:pt modelId="{7F0699CB-5753-5340-A7A6-3D3ABA146EE6}" type="pres">
      <dgm:prSet presAssocID="{9289A69E-B10B-B246-8580-986BDB61473A}" presName="circle" presStyleCnt="0"/>
      <dgm:spPr/>
    </dgm:pt>
    <dgm:pt modelId="{CED13754-98E7-5549-96DD-6ED519C06B23}" type="pres">
      <dgm:prSet presAssocID="{9289A69E-B10B-B246-8580-986BDB61473A}" presName="quadrant1" presStyleLbl="node1" presStyleIdx="0" presStyleCnt="4">
        <dgm:presLayoutVars>
          <dgm:chMax val="1"/>
          <dgm:bulletEnabled val="1"/>
        </dgm:presLayoutVars>
      </dgm:prSet>
      <dgm:spPr/>
    </dgm:pt>
    <dgm:pt modelId="{A26D9717-C003-D348-B5F2-CEB743FB97B5}" type="pres">
      <dgm:prSet presAssocID="{9289A69E-B10B-B246-8580-986BDB61473A}" presName="quadrant2" presStyleLbl="node1" presStyleIdx="1" presStyleCnt="4" custScaleX="102104">
        <dgm:presLayoutVars>
          <dgm:chMax val="1"/>
          <dgm:bulletEnabled val="1"/>
        </dgm:presLayoutVars>
      </dgm:prSet>
      <dgm:spPr/>
    </dgm:pt>
    <dgm:pt modelId="{A8026A0A-2B2B-6A4D-A840-1AD5FB98B564}" type="pres">
      <dgm:prSet presAssocID="{9289A69E-B10B-B246-8580-986BDB61473A}" presName="quadrant3" presStyleLbl="node1" presStyleIdx="2" presStyleCnt="4">
        <dgm:presLayoutVars>
          <dgm:chMax val="1"/>
          <dgm:bulletEnabled val="1"/>
        </dgm:presLayoutVars>
      </dgm:prSet>
      <dgm:spPr/>
    </dgm:pt>
    <dgm:pt modelId="{D199FA67-E44F-D94E-B1DE-A1A668B853A4}" type="pres">
      <dgm:prSet presAssocID="{9289A69E-B10B-B246-8580-986BDB61473A}" presName="quadrant4" presStyleLbl="node1" presStyleIdx="3" presStyleCnt="4">
        <dgm:presLayoutVars>
          <dgm:chMax val="1"/>
          <dgm:bulletEnabled val="1"/>
        </dgm:presLayoutVars>
      </dgm:prSet>
      <dgm:spPr/>
    </dgm:pt>
    <dgm:pt modelId="{1BC7CA9F-72F7-B84A-BC6F-6D98C2F935AE}" type="pres">
      <dgm:prSet presAssocID="{9289A69E-B10B-B246-8580-986BDB61473A}" presName="quadrantPlaceholder" presStyleCnt="0"/>
      <dgm:spPr/>
    </dgm:pt>
    <dgm:pt modelId="{69971127-C346-164A-81D8-E62C2C5818CC}" type="pres">
      <dgm:prSet presAssocID="{9289A69E-B10B-B246-8580-986BDB61473A}" presName="center1" presStyleLbl="fgShp" presStyleIdx="0" presStyleCnt="2"/>
      <dgm:spPr>
        <a:solidFill>
          <a:schemeClr val="tx1"/>
        </a:solidFill>
      </dgm:spPr>
    </dgm:pt>
    <dgm:pt modelId="{08F79B1D-911A-EE48-A495-99641D1210F9}" type="pres">
      <dgm:prSet presAssocID="{9289A69E-B10B-B246-8580-986BDB61473A}" presName="center2" presStyleLbl="fgShp" presStyleIdx="1" presStyleCnt="2"/>
      <dgm:spPr>
        <a:solidFill>
          <a:schemeClr val="tx1"/>
        </a:solidFill>
      </dgm:spPr>
    </dgm:pt>
  </dgm:ptLst>
  <dgm:cxnLst>
    <dgm:cxn modelId="{1E62350B-37A8-6149-AF67-30E93D09BD2A}" type="presOf" srcId="{7116129F-E1B8-134C-9813-387D7473D55E}" destId="{CED13754-98E7-5549-96DD-6ED519C06B23}" srcOrd="0" destOrd="0" presId="urn:microsoft.com/office/officeart/2005/8/layout/cycle4"/>
    <dgm:cxn modelId="{030C365F-FC06-3845-8B46-5B519F7C3A5B}" srcId="{9289A69E-B10B-B246-8580-986BDB61473A}" destId="{7116129F-E1B8-134C-9813-387D7473D55E}" srcOrd="0" destOrd="0" parTransId="{37477C63-B5E4-7D43-BD1A-445CF7FE2AC8}" sibTransId="{A76398FB-6986-2849-87F5-07635B45FE40}"/>
    <dgm:cxn modelId="{4D811775-09BE-7441-8E82-B0E05F9A3BF6}" type="presOf" srcId="{9184534F-9D76-2844-9CFF-547EBA37A822}" destId="{A8026A0A-2B2B-6A4D-A840-1AD5FB98B564}" srcOrd="0" destOrd="0" presId="urn:microsoft.com/office/officeart/2005/8/layout/cycle4"/>
    <dgm:cxn modelId="{117DB386-4536-EB4B-9760-E4CD4E6936C9}" srcId="{9289A69E-B10B-B246-8580-986BDB61473A}" destId="{103EC4BD-F90B-2E4E-ABB7-576E7F4B76AA}" srcOrd="3" destOrd="0" parTransId="{DB429C3F-DE8C-BD41-B615-7EEDF1F9ECC1}" sibTransId="{1F412E70-8F8D-9348-A197-2BFD41D3C231}"/>
    <dgm:cxn modelId="{7558199D-4A4D-AB43-A0E9-DFF23E859C42}" type="presOf" srcId="{103EC4BD-F90B-2E4E-ABB7-576E7F4B76AA}" destId="{D199FA67-E44F-D94E-B1DE-A1A668B853A4}" srcOrd="0" destOrd="0" presId="urn:microsoft.com/office/officeart/2005/8/layout/cycle4"/>
    <dgm:cxn modelId="{3B57A2BF-2342-364D-BD4E-FF9588E59B96}" srcId="{9289A69E-B10B-B246-8580-986BDB61473A}" destId="{D6556253-6E5C-A845-856A-BE715AAABA05}" srcOrd="1" destOrd="0" parTransId="{E80262CD-A638-8A45-8AF6-C5E3377A9C53}" sibTransId="{69B4A67B-4BC3-2744-A3B3-CDE2C3C0FEA2}"/>
    <dgm:cxn modelId="{9B405BE4-41AB-0C43-A39F-F5093C62B7DE}" type="presOf" srcId="{9289A69E-B10B-B246-8580-986BDB61473A}" destId="{EBEC6CC0-985E-4B40-8DE8-66D205193EC3}" srcOrd="0" destOrd="0" presId="urn:microsoft.com/office/officeart/2005/8/layout/cycle4"/>
    <dgm:cxn modelId="{DEC450F9-5FC7-6644-B18B-C1C5F6715910}" srcId="{9289A69E-B10B-B246-8580-986BDB61473A}" destId="{9184534F-9D76-2844-9CFF-547EBA37A822}" srcOrd="2" destOrd="0" parTransId="{2B0CC7B5-7B82-6548-85A7-2442A93C280E}" sibTransId="{52345947-C140-F64C-9BA6-937284145C70}"/>
    <dgm:cxn modelId="{7E221AFC-3237-6A4C-AFEC-AFDD9F8B40C2}" type="presOf" srcId="{D6556253-6E5C-A845-856A-BE715AAABA05}" destId="{A26D9717-C003-D348-B5F2-CEB743FB97B5}" srcOrd="0" destOrd="0" presId="urn:microsoft.com/office/officeart/2005/8/layout/cycle4"/>
    <dgm:cxn modelId="{A00C1634-132E-834D-9303-863270F21352}" type="presParOf" srcId="{EBEC6CC0-985E-4B40-8DE8-66D205193EC3}" destId="{6BC5D55B-2506-244A-AC13-E5DAD09F4354}" srcOrd="0" destOrd="0" presId="urn:microsoft.com/office/officeart/2005/8/layout/cycle4"/>
    <dgm:cxn modelId="{39FF9E6B-9180-9342-A290-8FE5BC3C8E57}" type="presParOf" srcId="{6BC5D55B-2506-244A-AC13-E5DAD09F4354}" destId="{D0F1918C-B37A-2A47-9970-9C97AE2143EE}" srcOrd="0" destOrd="0" presId="urn:microsoft.com/office/officeart/2005/8/layout/cycle4"/>
    <dgm:cxn modelId="{6DF01189-71A5-6643-8135-A048EB9C996B}" type="presParOf" srcId="{EBEC6CC0-985E-4B40-8DE8-66D205193EC3}" destId="{7F0699CB-5753-5340-A7A6-3D3ABA146EE6}" srcOrd="1" destOrd="0" presId="urn:microsoft.com/office/officeart/2005/8/layout/cycle4"/>
    <dgm:cxn modelId="{020FD8AB-97B4-3B48-AAF3-FEB0C2C233A5}" type="presParOf" srcId="{7F0699CB-5753-5340-A7A6-3D3ABA146EE6}" destId="{CED13754-98E7-5549-96DD-6ED519C06B23}" srcOrd="0" destOrd="0" presId="urn:microsoft.com/office/officeart/2005/8/layout/cycle4"/>
    <dgm:cxn modelId="{1DC04287-1CEB-0844-B818-848435187EF1}" type="presParOf" srcId="{7F0699CB-5753-5340-A7A6-3D3ABA146EE6}" destId="{A26D9717-C003-D348-B5F2-CEB743FB97B5}" srcOrd="1" destOrd="0" presId="urn:microsoft.com/office/officeart/2005/8/layout/cycle4"/>
    <dgm:cxn modelId="{F1D2F505-7632-1E43-A592-5EF0190362E7}" type="presParOf" srcId="{7F0699CB-5753-5340-A7A6-3D3ABA146EE6}" destId="{A8026A0A-2B2B-6A4D-A840-1AD5FB98B564}" srcOrd="2" destOrd="0" presId="urn:microsoft.com/office/officeart/2005/8/layout/cycle4"/>
    <dgm:cxn modelId="{3A314AFA-8799-9C44-B421-4AA747385101}" type="presParOf" srcId="{7F0699CB-5753-5340-A7A6-3D3ABA146EE6}" destId="{D199FA67-E44F-D94E-B1DE-A1A668B853A4}" srcOrd="3" destOrd="0" presId="urn:microsoft.com/office/officeart/2005/8/layout/cycle4"/>
    <dgm:cxn modelId="{4B907B4C-FB71-9244-BE26-52E423D17F13}" type="presParOf" srcId="{7F0699CB-5753-5340-A7A6-3D3ABA146EE6}" destId="{1BC7CA9F-72F7-B84A-BC6F-6D98C2F935AE}" srcOrd="4" destOrd="0" presId="urn:microsoft.com/office/officeart/2005/8/layout/cycle4"/>
    <dgm:cxn modelId="{DB2118A6-5B01-2E42-9CF4-D89644F5F70E}" type="presParOf" srcId="{EBEC6CC0-985E-4B40-8DE8-66D205193EC3}" destId="{69971127-C346-164A-81D8-E62C2C5818CC}" srcOrd="2" destOrd="0" presId="urn:microsoft.com/office/officeart/2005/8/layout/cycle4"/>
    <dgm:cxn modelId="{E2B233D4-1B2E-FA44-A919-3A84DE5D76EA}" type="presParOf" srcId="{EBEC6CC0-985E-4B40-8DE8-66D205193EC3}" destId="{08F79B1D-911A-EE48-A495-99641D1210F9}" srcOrd="3" destOrd="0" presId="urn:microsoft.com/office/officeart/2005/8/layout/cycle4"/>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ACD9AB79-E07A-4570-A65A-C42CA9501CB4}"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0DF6E7D7-8F11-4201-9247-825BF1F66DC5}">
      <dgm:prSet custT="1"/>
      <dgm:spPr/>
      <dgm:t>
        <a:bodyPr/>
        <a:lstStyle/>
        <a:p>
          <a:r>
            <a:rPr lang="en-US" sz="2400" b="1" dirty="0"/>
            <a:t>The Role of Safety Assurance in the SMS </a:t>
          </a:r>
          <a:endParaRPr lang="en-US" sz="2400" dirty="0"/>
        </a:p>
      </dgm:t>
    </dgm:pt>
    <dgm:pt modelId="{E3B76A38-B218-490D-A515-DE72A5E3F324}" type="parTrans" cxnId="{24375C6E-238A-4468-A825-58162214BB38}">
      <dgm:prSet/>
      <dgm:spPr/>
      <dgm:t>
        <a:bodyPr/>
        <a:lstStyle/>
        <a:p>
          <a:endParaRPr lang="en-US"/>
        </a:p>
      </dgm:t>
    </dgm:pt>
    <dgm:pt modelId="{D88C5B85-B0BF-40E6-842E-8111D362E683}" type="sibTrans" cxnId="{24375C6E-238A-4468-A825-58162214BB38}">
      <dgm:prSet/>
      <dgm:spPr/>
      <dgm:t>
        <a:bodyPr/>
        <a:lstStyle/>
        <a:p>
          <a:endParaRPr lang="en-US"/>
        </a:p>
      </dgm:t>
    </dgm:pt>
    <dgm:pt modelId="{0A028878-FDDD-4746-B63B-E9CEAE9DBDB9}">
      <dgm:prSet custT="1"/>
      <dgm:spPr/>
      <dgm:t>
        <a:bodyPr/>
        <a:lstStyle/>
        <a:p>
          <a:r>
            <a:rPr lang="en-US" sz="2400" dirty="0"/>
            <a:t>Safety assurance determines how well the SMS is meeting the organization’s expectations </a:t>
          </a:r>
        </a:p>
      </dgm:t>
    </dgm:pt>
    <dgm:pt modelId="{136D9B62-0471-44AF-B975-53B851FA67DE}" type="parTrans" cxnId="{4F5D4B5D-DB7A-4F5F-83A2-D150340D9BCB}">
      <dgm:prSet/>
      <dgm:spPr/>
      <dgm:t>
        <a:bodyPr/>
        <a:lstStyle/>
        <a:p>
          <a:endParaRPr lang="en-US"/>
        </a:p>
      </dgm:t>
    </dgm:pt>
    <dgm:pt modelId="{D5BBCEC8-5209-4171-A902-A9D9C4C5B8D8}" type="sibTrans" cxnId="{4F5D4B5D-DB7A-4F5F-83A2-D150340D9BCB}">
      <dgm:prSet/>
      <dgm:spPr/>
      <dgm:t>
        <a:bodyPr/>
        <a:lstStyle/>
        <a:p>
          <a:endParaRPr lang="en-US"/>
        </a:p>
      </dgm:t>
    </dgm:pt>
    <dgm:pt modelId="{78F10B75-EBB7-46F0-8B24-7BF5BD602013}">
      <dgm:prSet custT="1"/>
      <dgm:spPr/>
      <dgm:t>
        <a:bodyPr/>
        <a:lstStyle/>
        <a:p>
          <a:r>
            <a:rPr lang="en-US" sz="2300" dirty="0"/>
            <a:t>It consists of a series of processes and activities that monitor the internal processes as well as its operating environment to detect changes or deviations that can affect risk mitigations or cause additional risks </a:t>
          </a:r>
        </a:p>
      </dgm:t>
    </dgm:pt>
    <dgm:pt modelId="{1CB4BDF4-B427-428A-8493-6B5033B4964F}" type="parTrans" cxnId="{CAB382BF-B09C-4367-AB22-77948ED045CD}">
      <dgm:prSet/>
      <dgm:spPr/>
      <dgm:t>
        <a:bodyPr/>
        <a:lstStyle/>
        <a:p>
          <a:endParaRPr lang="en-US"/>
        </a:p>
      </dgm:t>
    </dgm:pt>
    <dgm:pt modelId="{99872FFC-D87B-412A-99F6-455C95408319}" type="sibTrans" cxnId="{CAB382BF-B09C-4367-AB22-77948ED045CD}">
      <dgm:prSet/>
      <dgm:spPr/>
      <dgm:t>
        <a:bodyPr/>
        <a:lstStyle/>
        <a:p>
          <a:endParaRPr lang="en-US"/>
        </a:p>
      </dgm:t>
    </dgm:pt>
    <dgm:pt modelId="{1EBB10F6-D942-49A9-97F9-8F48C7445533}">
      <dgm:prSet/>
      <dgm:spPr/>
      <dgm:t>
        <a:bodyPr/>
        <a:lstStyle/>
        <a:p>
          <a:endParaRPr lang="en-US" dirty="0"/>
        </a:p>
      </dgm:t>
    </dgm:pt>
    <dgm:pt modelId="{1B08700F-4752-4292-BE7E-C046DC3A65E5}" type="parTrans" cxnId="{70057216-04BB-48C9-A167-935B379D2483}">
      <dgm:prSet/>
      <dgm:spPr/>
      <dgm:t>
        <a:bodyPr/>
        <a:lstStyle/>
        <a:p>
          <a:endParaRPr lang="en-US"/>
        </a:p>
      </dgm:t>
    </dgm:pt>
    <dgm:pt modelId="{D42576C8-AC38-4B6B-97D5-FC128A0486D8}" type="sibTrans" cxnId="{70057216-04BB-48C9-A167-935B379D2483}">
      <dgm:prSet/>
      <dgm:spPr/>
      <dgm:t>
        <a:bodyPr/>
        <a:lstStyle/>
        <a:p>
          <a:endParaRPr lang="en-US"/>
        </a:p>
      </dgm:t>
    </dgm:pt>
    <dgm:pt modelId="{F0E510DB-8071-144C-951F-661A8D7E1A4A}" type="pres">
      <dgm:prSet presAssocID="{ACD9AB79-E07A-4570-A65A-C42CA9501CB4}" presName="vert0" presStyleCnt="0">
        <dgm:presLayoutVars>
          <dgm:dir/>
          <dgm:animOne val="branch"/>
          <dgm:animLvl val="lvl"/>
        </dgm:presLayoutVars>
      </dgm:prSet>
      <dgm:spPr/>
    </dgm:pt>
    <dgm:pt modelId="{59780E74-033F-0A4E-AFDB-603CECB2D4E3}" type="pres">
      <dgm:prSet presAssocID="{0DF6E7D7-8F11-4201-9247-825BF1F66DC5}" presName="thickLine" presStyleLbl="alignNode1" presStyleIdx="0" presStyleCnt="4"/>
      <dgm:spPr/>
    </dgm:pt>
    <dgm:pt modelId="{339E67CE-F3DC-4244-BE5B-59CE96BA6D20}" type="pres">
      <dgm:prSet presAssocID="{0DF6E7D7-8F11-4201-9247-825BF1F66DC5}" presName="horz1" presStyleCnt="0"/>
      <dgm:spPr/>
    </dgm:pt>
    <dgm:pt modelId="{0F103B50-265A-004D-A5F2-5798285ADC2F}" type="pres">
      <dgm:prSet presAssocID="{0DF6E7D7-8F11-4201-9247-825BF1F66DC5}" presName="tx1" presStyleLbl="revTx" presStyleIdx="0" presStyleCnt="4" custScaleY="36902"/>
      <dgm:spPr/>
    </dgm:pt>
    <dgm:pt modelId="{86A229DC-3EB1-BA46-9790-FE08AF9000B7}" type="pres">
      <dgm:prSet presAssocID="{0DF6E7D7-8F11-4201-9247-825BF1F66DC5}" presName="vert1" presStyleCnt="0"/>
      <dgm:spPr/>
    </dgm:pt>
    <dgm:pt modelId="{510AE446-5AC7-C644-B058-EDBF74C84DEA}" type="pres">
      <dgm:prSet presAssocID="{0A028878-FDDD-4746-B63B-E9CEAE9DBDB9}" presName="thickLine" presStyleLbl="alignNode1" presStyleIdx="1" presStyleCnt="4"/>
      <dgm:spPr/>
    </dgm:pt>
    <dgm:pt modelId="{391B8E7E-7B8D-A648-B834-B77FDD0C8EDD}" type="pres">
      <dgm:prSet presAssocID="{0A028878-FDDD-4746-B63B-E9CEAE9DBDB9}" presName="horz1" presStyleCnt="0"/>
      <dgm:spPr/>
    </dgm:pt>
    <dgm:pt modelId="{0DCD8A98-55FF-B14F-A9E7-41B059FB4386}" type="pres">
      <dgm:prSet presAssocID="{0A028878-FDDD-4746-B63B-E9CEAE9DBDB9}" presName="tx1" presStyleLbl="revTx" presStyleIdx="1" presStyleCnt="4" custScaleY="34783"/>
      <dgm:spPr/>
    </dgm:pt>
    <dgm:pt modelId="{603AB732-5AFF-8B4B-9C6C-A0265FFF65BA}" type="pres">
      <dgm:prSet presAssocID="{0A028878-FDDD-4746-B63B-E9CEAE9DBDB9}" presName="vert1" presStyleCnt="0"/>
      <dgm:spPr/>
    </dgm:pt>
    <dgm:pt modelId="{D61982AE-0FD8-F24A-B837-E7693AF6010D}" type="pres">
      <dgm:prSet presAssocID="{78F10B75-EBB7-46F0-8B24-7BF5BD602013}" presName="thickLine" presStyleLbl="alignNode1" presStyleIdx="2" presStyleCnt="4"/>
      <dgm:spPr/>
    </dgm:pt>
    <dgm:pt modelId="{CCF63F9C-E67E-234C-A5BD-819BB7D6B3C1}" type="pres">
      <dgm:prSet presAssocID="{78F10B75-EBB7-46F0-8B24-7BF5BD602013}" presName="horz1" presStyleCnt="0"/>
      <dgm:spPr/>
    </dgm:pt>
    <dgm:pt modelId="{FA5900BC-4841-104D-9D81-E927BDCF6B51}" type="pres">
      <dgm:prSet presAssocID="{78F10B75-EBB7-46F0-8B24-7BF5BD602013}" presName="tx1" presStyleLbl="revTx" presStyleIdx="2" presStyleCnt="4" custScaleY="76392"/>
      <dgm:spPr/>
    </dgm:pt>
    <dgm:pt modelId="{3E06A2DB-4E10-244E-A3BB-451DB89972D0}" type="pres">
      <dgm:prSet presAssocID="{78F10B75-EBB7-46F0-8B24-7BF5BD602013}" presName="vert1" presStyleCnt="0"/>
      <dgm:spPr/>
    </dgm:pt>
    <dgm:pt modelId="{06690A0E-25B9-224B-961A-E33AC831ED68}" type="pres">
      <dgm:prSet presAssocID="{1EBB10F6-D942-49A9-97F9-8F48C7445533}" presName="thickLine" presStyleLbl="alignNode1" presStyleIdx="3" presStyleCnt="4"/>
      <dgm:spPr/>
    </dgm:pt>
    <dgm:pt modelId="{D249C07D-3E98-E042-B04C-E9E02F5C0914}" type="pres">
      <dgm:prSet presAssocID="{1EBB10F6-D942-49A9-97F9-8F48C7445533}" presName="horz1" presStyleCnt="0"/>
      <dgm:spPr/>
    </dgm:pt>
    <dgm:pt modelId="{39222542-8492-F340-B90C-4B67A030410C}" type="pres">
      <dgm:prSet presAssocID="{1EBB10F6-D942-49A9-97F9-8F48C7445533}" presName="tx1" presStyleLbl="revTx" presStyleIdx="3" presStyleCnt="4"/>
      <dgm:spPr/>
    </dgm:pt>
    <dgm:pt modelId="{605103C8-6833-CC41-8406-532EF4FCD956}" type="pres">
      <dgm:prSet presAssocID="{1EBB10F6-D942-49A9-97F9-8F48C7445533}" presName="vert1" presStyleCnt="0"/>
      <dgm:spPr/>
    </dgm:pt>
  </dgm:ptLst>
  <dgm:cxnLst>
    <dgm:cxn modelId="{70057216-04BB-48C9-A167-935B379D2483}" srcId="{ACD9AB79-E07A-4570-A65A-C42CA9501CB4}" destId="{1EBB10F6-D942-49A9-97F9-8F48C7445533}" srcOrd="3" destOrd="0" parTransId="{1B08700F-4752-4292-BE7E-C046DC3A65E5}" sibTransId="{D42576C8-AC38-4B6B-97D5-FC128A0486D8}"/>
    <dgm:cxn modelId="{9F2D1C33-E565-EC45-9716-E92AC68F55FE}" type="presOf" srcId="{1EBB10F6-D942-49A9-97F9-8F48C7445533}" destId="{39222542-8492-F340-B90C-4B67A030410C}" srcOrd="0" destOrd="0" presId="urn:microsoft.com/office/officeart/2008/layout/LinedList"/>
    <dgm:cxn modelId="{4F5D4B5D-DB7A-4F5F-83A2-D150340D9BCB}" srcId="{ACD9AB79-E07A-4570-A65A-C42CA9501CB4}" destId="{0A028878-FDDD-4746-B63B-E9CEAE9DBDB9}" srcOrd="1" destOrd="0" parTransId="{136D9B62-0471-44AF-B975-53B851FA67DE}" sibTransId="{D5BBCEC8-5209-4171-A902-A9D9C4C5B8D8}"/>
    <dgm:cxn modelId="{24375C6E-238A-4468-A825-58162214BB38}" srcId="{ACD9AB79-E07A-4570-A65A-C42CA9501CB4}" destId="{0DF6E7D7-8F11-4201-9247-825BF1F66DC5}" srcOrd="0" destOrd="0" parTransId="{E3B76A38-B218-490D-A515-DE72A5E3F324}" sibTransId="{D88C5B85-B0BF-40E6-842E-8111D362E683}"/>
    <dgm:cxn modelId="{CB1BB675-2303-6A49-BBEF-45AFA0A3E110}" type="presOf" srcId="{0A028878-FDDD-4746-B63B-E9CEAE9DBDB9}" destId="{0DCD8A98-55FF-B14F-A9E7-41B059FB4386}" srcOrd="0" destOrd="0" presId="urn:microsoft.com/office/officeart/2008/layout/LinedList"/>
    <dgm:cxn modelId="{83944FBA-7620-AC46-8134-D12081A2C74F}" type="presOf" srcId="{78F10B75-EBB7-46F0-8B24-7BF5BD602013}" destId="{FA5900BC-4841-104D-9D81-E927BDCF6B51}" srcOrd="0" destOrd="0" presId="urn:microsoft.com/office/officeart/2008/layout/LinedList"/>
    <dgm:cxn modelId="{CAB382BF-B09C-4367-AB22-77948ED045CD}" srcId="{ACD9AB79-E07A-4570-A65A-C42CA9501CB4}" destId="{78F10B75-EBB7-46F0-8B24-7BF5BD602013}" srcOrd="2" destOrd="0" parTransId="{1CB4BDF4-B427-428A-8493-6B5033B4964F}" sibTransId="{99872FFC-D87B-412A-99F6-455C95408319}"/>
    <dgm:cxn modelId="{9368E2C4-FCF6-D54B-B305-3CD7464AB636}" type="presOf" srcId="{0DF6E7D7-8F11-4201-9247-825BF1F66DC5}" destId="{0F103B50-265A-004D-A5F2-5798285ADC2F}" srcOrd="0" destOrd="0" presId="urn:microsoft.com/office/officeart/2008/layout/LinedList"/>
    <dgm:cxn modelId="{77665DCC-F9E8-BD4C-A5BA-AF9A07601FD3}" type="presOf" srcId="{ACD9AB79-E07A-4570-A65A-C42CA9501CB4}" destId="{F0E510DB-8071-144C-951F-661A8D7E1A4A}" srcOrd="0" destOrd="0" presId="urn:microsoft.com/office/officeart/2008/layout/LinedList"/>
    <dgm:cxn modelId="{18FB8D3E-E922-5F4C-A818-20818FEBAD59}" type="presParOf" srcId="{F0E510DB-8071-144C-951F-661A8D7E1A4A}" destId="{59780E74-033F-0A4E-AFDB-603CECB2D4E3}" srcOrd="0" destOrd="0" presId="urn:microsoft.com/office/officeart/2008/layout/LinedList"/>
    <dgm:cxn modelId="{9B602322-CBC9-6040-84A6-E37A6A9911D9}" type="presParOf" srcId="{F0E510DB-8071-144C-951F-661A8D7E1A4A}" destId="{339E67CE-F3DC-4244-BE5B-59CE96BA6D20}" srcOrd="1" destOrd="0" presId="urn:microsoft.com/office/officeart/2008/layout/LinedList"/>
    <dgm:cxn modelId="{23EF3CCD-40B1-1549-BBA6-936BCCAABD36}" type="presParOf" srcId="{339E67CE-F3DC-4244-BE5B-59CE96BA6D20}" destId="{0F103B50-265A-004D-A5F2-5798285ADC2F}" srcOrd="0" destOrd="0" presId="urn:microsoft.com/office/officeart/2008/layout/LinedList"/>
    <dgm:cxn modelId="{6852F070-AF2B-AC40-9891-4FEB9AE8F46E}" type="presParOf" srcId="{339E67CE-F3DC-4244-BE5B-59CE96BA6D20}" destId="{86A229DC-3EB1-BA46-9790-FE08AF9000B7}" srcOrd="1" destOrd="0" presId="urn:microsoft.com/office/officeart/2008/layout/LinedList"/>
    <dgm:cxn modelId="{F9280DA4-38B9-D849-A92B-565975E6A663}" type="presParOf" srcId="{F0E510DB-8071-144C-951F-661A8D7E1A4A}" destId="{510AE446-5AC7-C644-B058-EDBF74C84DEA}" srcOrd="2" destOrd="0" presId="urn:microsoft.com/office/officeart/2008/layout/LinedList"/>
    <dgm:cxn modelId="{E83BFE87-A10C-C74E-8036-7EE5C6B98494}" type="presParOf" srcId="{F0E510DB-8071-144C-951F-661A8D7E1A4A}" destId="{391B8E7E-7B8D-A648-B834-B77FDD0C8EDD}" srcOrd="3" destOrd="0" presId="urn:microsoft.com/office/officeart/2008/layout/LinedList"/>
    <dgm:cxn modelId="{84E9AAED-F2A4-0C4E-84C4-42545656A5B2}" type="presParOf" srcId="{391B8E7E-7B8D-A648-B834-B77FDD0C8EDD}" destId="{0DCD8A98-55FF-B14F-A9E7-41B059FB4386}" srcOrd="0" destOrd="0" presId="urn:microsoft.com/office/officeart/2008/layout/LinedList"/>
    <dgm:cxn modelId="{3AE377BD-7ACC-AA4D-97B3-068EB21BF477}" type="presParOf" srcId="{391B8E7E-7B8D-A648-B834-B77FDD0C8EDD}" destId="{603AB732-5AFF-8B4B-9C6C-A0265FFF65BA}" srcOrd="1" destOrd="0" presId="urn:microsoft.com/office/officeart/2008/layout/LinedList"/>
    <dgm:cxn modelId="{7188D3FE-983A-144B-9083-B8AB75E14CFF}" type="presParOf" srcId="{F0E510DB-8071-144C-951F-661A8D7E1A4A}" destId="{D61982AE-0FD8-F24A-B837-E7693AF6010D}" srcOrd="4" destOrd="0" presId="urn:microsoft.com/office/officeart/2008/layout/LinedList"/>
    <dgm:cxn modelId="{1E4ABD36-2CFA-CF4D-9AA6-34862E1D3A2C}" type="presParOf" srcId="{F0E510DB-8071-144C-951F-661A8D7E1A4A}" destId="{CCF63F9C-E67E-234C-A5BD-819BB7D6B3C1}" srcOrd="5" destOrd="0" presId="urn:microsoft.com/office/officeart/2008/layout/LinedList"/>
    <dgm:cxn modelId="{4F887FC3-202E-3947-8219-610B41A95619}" type="presParOf" srcId="{CCF63F9C-E67E-234C-A5BD-819BB7D6B3C1}" destId="{FA5900BC-4841-104D-9D81-E927BDCF6B51}" srcOrd="0" destOrd="0" presId="urn:microsoft.com/office/officeart/2008/layout/LinedList"/>
    <dgm:cxn modelId="{2359A669-3F0E-3B49-924F-F91BF5705637}" type="presParOf" srcId="{CCF63F9C-E67E-234C-A5BD-819BB7D6B3C1}" destId="{3E06A2DB-4E10-244E-A3BB-451DB89972D0}" srcOrd="1" destOrd="0" presId="urn:microsoft.com/office/officeart/2008/layout/LinedList"/>
    <dgm:cxn modelId="{2EE987B8-25BB-DA49-B423-95B43B17C4F0}" type="presParOf" srcId="{F0E510DB-8071-144C-951F-661A8D7E1A4A}" destId="{06690A0E-25B9-224B-961A-E33AC831ED68}" srcOrd="6" destOrd="0" presId="urn:microsoft.com/office/officeart/2008/layout/LinedList"/>
    <dgm:cxn modelId="{B2ADF2A5-F3F8-3E4C-8BE0-5143750E81CE}" type="presParOf" srcId="{F0E510DB-8071-144C-951F-661A8D7E1A4A}" destId="{D249C07D-3E98-E042-B04C-E9E02F5C0914}" srcOrd="7" destOrd="0" presId="urn:microsoft.com/office/officeart/2008/layout/LinedList"/>
    <dgm:cxn modelId="{73A766D0-BD5D-3845-8DCB-25DA3FB95F6D}" type="presParOf" srcId="{D249C07D-3E98-E042-B04C-E9E02F5C0914}" destId="{39222542-8492-F340-B90C-4B67A030410C}" srcOrd="0" destOrd="0" presId="urn:microsoft.com/office/officeart/2008/layout/LinedList"/>
    <dgm:cxn modelId="{CA8FABE8-75FF-7B48-863D-9D88A3FB4E82}" type="presParOf" srcId="{D249C07D-3E98-E042-B04C-E9E02F5C0914}" destId="{605103C8-6833-CC41-8406-532EF4FCD95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9D10205-187E-4F03-BDDA-1F412B04E55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19120C3-D114-453C-B620-67FAE913CCC8}">
      <dgm:prSet custT="1"/>
      <dgm:spPr/>
      <dgm:t>
        <a:bodyPr/>
        <a:lstStyle/>
        <a:p>
          <a:r>
            <a:rPr lang="en-US" sz="3200" b="1" dirty="0"/>
            <a:t>The Role of Safety Promotion in the SMS </a:t>
          </a:r>
          <a:endParaRPr lang="en-US" sz="3200" dirty="0"/>
        </a:p>
      </dgm:t>
    </dgm:pt>
    <dgm:pt modelId="{7A99C54B-1374-4BE7-95CB-DE3DCA0C992C}" type="parTrans" cxnId="{E7B2EF8B-9C18-43E5-B54B-F95109A21C20}">
      <dgm:prSet/>
      <dgm:spPr/>
      <dgm:t>
        <a:bodyPr/>
        <a:lstStyle/>
        <a:p>
          <a:endParaRPr lang="en-US"/>
        </a:p>
      </dgm:t>
    </dgm:pt>
    <dgm:pt modelId="{26C77ED3-869F-4C7D-BAF8-9A6783AF5342}" type="sibTrans" cxnId="{E7B2EF8B-9C18-43E5-B54B-F95109A21C20}">
      <dgm:prSet/>
      <dgm:spPr/>
      <dgm:t>
        <a:bodyPr/>
        <a:lstStyle/>
        <a:p>
          <a:endParaRPr lang="en-US"/>
        </a:p>
      </dgm:t>
    </dgm:pt>
    <dgm:pt modelId="{827F3435-34A5-4F04-B735-DD7E166B8F58}">
      <dgm:prSet custT="1"/>
      <dgm:spPr/>
      <dgm:t>
        <a:bodyPr/>
        <a:lstStyle/>
        <a:p>
          <a:r>
            <a:rPr lang="en-US" sz="3200" dirty="0"/>
            <a:t>Here are the types of training courses that will be required: </a:t>
          </a:r>
        </a:p>
      </dgm:t>
    </dgm:pt>
    <dgm:pt modelId="{86D12689-E818-4D2F-B182-FE80EE914504}" type="parTrans" cxnId="{3022A487-8F43-437F-8739-E59CA2E8E58A}">
      <dgm:prSet/>
      <dgm:spPr/>
      <dgm:t>
        <a:bodyPr/>
        <a:lstStyle/>
        <a:p>
          <a:endParaRPr lang="en-US"/>
        </a:p>
      </dgm:t>
    </dgm:pt>
    <dgm:pt modelId="{F3717AF8-379F-42A4-B296-FF7288D4D392}" type="sibTrans" cxnId="{3022A487-8F43-437F-8739-E59CA2E8E58A}">
      <dgm:prSet/>
      <dgm:spPr/>
      <dgm:t>
        <a:bodyPr/>
        <a:lstStyle/>
        <a:p>
          <a:endParaRPr lang="en-US"/>
        </a:p>
      </dgm:t>
    </dgm:pt>
    <dgm:pt modelId="{614C59D3-7D77-47D1-BD13-AED9C9147DFD}">
      <dgm:prSet custT="1"/>
      <dgm:spPr/>
      <dgm:t>
        <a:bodyPr/>
        <a:lstStyle/>
        <a:p>
          <a:r>
            <a:rPr lang="en-US" sz="2800" dirty="0"/>
            <a:t>SMS approach; </a:t>
          </a:r>
        </a:p>
      </dgm:t>
    </dgm:pt>
    <dgm:pt modelId="{6E6C3A0F-7B35-474F-92F1-B1F25B614A54}" type="parTrans" cxnId="{76462BED-E278-49AF-9EE6-8C0FDC7ADFD4}">
      <dgm:prSet/>
      <dgm:spPr/>
      <dgm:t>
        <a:bodyPr/>
        <a:lstStyle/>
        <a:p>
          <a:endParaRPr lang="en-US"/>
        </a:p>
      </dgm:t>
    </dgm:pt>
    <dgm:pt modelId="{66684090-73C7-42BE-ABBD-F833E92E40FB}" type="sibTrans" cxnId="{76462BED-E278-49AF-9EE6-8C0FDC7ADFD4}">
      <dgm:prSet/>
      <dgm:spPr/>
      <dgm:t>
        <a:bodyPr/>
        <a:lstStyle/>
        <a:p>
          <a:endParaRPr lang="en-US"/>
        </a:p>
      </dgm:t>
    </dgm:pt>
    <dgm:pt modelId="{9FEFF7A1-DAB2-4103-A9EA-2576FAF96C9A}">
      <dgm:prSet custT="1"/>
      <dgm:spPr/>
      <dgm:t>
        <a:bodyPr/>
        <a:lstStyle/>
        <a:p>
          <a:r>
            <a:rPr lang="en-US" sz="2800" dirty="0"/>
            <a:t>Operational Safety; </a:t>
          </a:r>
        </a:p>
      </dgm:t>
    </dgm:pt>
    <dgm:pt modelId="{1DD84596-B64B-41F5-8C33-8F91C9B42E21}" type="parTrans" cxnId="{FD7B99AB-8C9F-46BB-BD92-2520CCF64FD9}">
      <dgm:prSet/>
      <dgm:spPr/>
      <dgm:t>
        <a:bodyPr/>
        <a:lstStyle/>
        <a:p>
          <a:endParaRPr lang="en-US"/>
        </a:p>
      </dgm:t>
    </dgm:pt>
    <dgm:pt modelId="{8B7D7F75-9DCE-4DA8-83E4-33E01B33A913}" type="sibTrans" cxnId="{FD7B99AB-8C9F-46BB-BD92-2520CCF64FD9}">
      <dgm:prSet/>
      <dgm:spPr/>
      <dgm:t>
        <a:bodyPr/>
        <a:lstStyle/>
        <a:p>
          <a:endParaRPr lang="en-US"/>
        </a:p>
      </dgm:t>
    </dgm:pt>
    <dgm:pt modelId="{215E7BE7-B32F-45B1-8899-EED7BB06869B}">
      <dgm:prSet custT="1"/>
      <dgm:spPr/>
      <dgm:t>
        <a:bodyPr/>
        <a:lstStyle/>
        <a:p>
          <a:r>
            <a:rPr lang="en-US" sz="2800" dirty="0"/>
            <a:t>Emergency Management; </a:t>
          </a:r>
        </a:p>
      </dgm:t>
    </dgm:pt>
    <dgm:pt modelId="{3FFB01FD-B9C1-4475-A23C-E4E5BBD11CC8}" type="parTrans" cxnId="{45BFD8EB-467A-4074-84F1-B76CA990A0A9}">
      <dgm:prSet/>
      <dgm:spPr/>
      <dgm:t>
        <a:bodyPr/>
        <a:lstStyle/>
        <a:p>
          <a:endParaRPr lang="en-US"/>
        </a:p>
      </dgm:t>
    </dgm:pt>
    <dgm:pt modelId="{2861894A-A72B-43EA-9724-673A96749A98}" type="sibTrans" cxnId="{45BFD8EB-467A-4074-84F1-B76CA990A0A9}">
      <dgm:prSet/>
      <dgm:spPr/>
      <dgm:t>
        <a:bodyPr/>
        <a:lstStyle/>
        <a:p>
          <a:endParaRPr lang="en-US"/>
        </a:p>
      </dgm:t>
    </dgm:pt>
    <dgm:pt modelId="{FD1729D4-1FF5-4656-80BF-0E5E1F5D58DB}">
      <dgm:prSet custT="1"/>
      <dgm:spPr/>
      <dgm:t>
        <a:bodyPr/>
        <a:lstStyle/>
        <a:p>
          <a:r>
            <a:rPr lang="en-US" sz="2800" dirty="0"/>
            <a:t>Safety; and </a:t>
          </a:r>
        </a:p>
      </dgm:t>
    </dgm:pt>
    <dgm:pt modelId="{A74D14EC-E288-4F56-9D05-425B4393A37E}" type="parTrans" cxnId="{B7CD794B-8D26-466C-BB36-8302C812B88F}">
      <dgm:prSet/>
      <dgm:spPr/>
      <dgm:t>
        <a:bodyPr/>
        <a:lstStyle/>
        <a:p>
          <a:endParaRPr lang="en-US"/>
        </a:p>
      </dgm:t>
    </dgm:pt>
    <dgm:pt modelId="{9A93A8CA-CC6D-4FBF-A702-8AF0DF985CE3}" type="sibTrans" cxnId="{B7CD794B-8D26-466C-BB36-8302C812B88F}">
      <dgm:prSet/>
      <dgm:spPr/>
      <dgm:t>
        <a:bodyPr/>
        <a:lstStyle/>
        <a:p>
          <a:endParaRPr lang="en-US"/>
        </a:p>
      </dgm:t>
    </dgm:pt>
    <dgm:pt modelId="{05EB2273-42C0-4E5C-8AF6-A8C512A75A3B}">
      <dgm:prSet custT="1"/>
      <dgm:spPr/>
      <dgm:t>
        <a:bodyPr/>
        <a:lstStyle/>
        <a:p>
          <a:r>
            <a:rPr lang="en-US" sz="2800" dirty="0"/>
            <a:t>SMS tools </a:t>
          </a:r>
        </a:p>
      </dgm:t>
    </dgm:pt>
    <dgm:pt modelId="{6C15065D-12CF-48A5-9C45-1D76742232BC}" type="parTrans" cxnId="{BE5EDBBB-A109-4654-A140-D180020C1865}">
      <dgm:prSet/>
      <dgm:spPr/>
      <dgm:t>
        <a:bodyPr/>
        <a:lstStyle/>
        <a:p>
          <a:endParaRPr lang="en-US"/>
        </a:p>
      </dgm:t>
    </dgm:pt>
    <dgm:pt modelId="{5C3289B7-48D0-485D-B001-332D5641301D}" type="sibTrans" cxnId="{BE5EDBBB-A109-4654-A140-D180020C1865}">
      <dgm:prSet/>
      <dgm:spPr/>
      <dgm:t>
        <a:bodyPr/>
        <a:lstStyle/>
        <a:p>
          <a:endParaRPr lang="en-US"/>
        </a:p>
      </dgm:t>
    </dgm:pt>
    <dgm:pt modelId="{CA245642-8553-6346-A569-DC22A466C2EA}" type="pres">
      <dgm:prSet presAssocID="{B9D10205-187E-4F03-BDDA-1F412B04E555}" presName="linear" presStyleCnt="0">
        <dgm:presLayoutVars>
          <dgm:dir/>
          <dgm:animLvl val="lvl"/>
          <dgm:resizeHandles val="exact"/>
        </dgm:presLayoutVars>
      </dgm:prSet>
      <dgm:spPr/>
    </dgm:pt>
    <dgm:pt modelId="{BEDA37CB-0350-3748-AA3E-E0D44477D899}" type="pres">
      <dgm:prSet presAssocID="{719120C3-D114-453C-B620-67FAE913CCC8}" presName="parentLin" presStyleCnt="0"/>
      <dgm:spPr/>
    </dgm:pt>
    <dgm:pt modelId="{D772846A-27BE-AF42-B922-15459C89D5C3}" type="pres">
      <dgm:prSet presAssocID="{719120C3-D114-453C-B620-67FAE913CCC8}" presName="parentLeftMargin" presStyleLbl="node1" presStyleIdx="0" presStyleCnt="2"/>
      <dgm:spPr/>
    </dgm:pt>
    <dgm:pt modelId="{85F8C916-6D1E-BF45-880F-D966739E1C44}" type="pres">
      <dgm:prSet presAssocID="{719120C3-D114-453C-B620-67FAE913CCC8}" presName="parentText" presStyleLbl="node1" presStyleIdx="0" presStyleCnt="2">
        <dgm:presLayoutVars>
          <dgm:chMax val="0"/>
          <dgm:bulletEnabled val="1"/>
        </dgm:presLayoutVars>
      </dgm:prSet>
      <dgm:spPr/>
    </dgm:pt>
    <dgm:pt modelId="{92364655-44BF-0943-8AA2-B17768142D24}" type="pres">
      <dgm:prSet presAssocID="{719120C3-D114-453C-B620-67FAE913CCC8}" presName="negativeSpace" presStyleCnt="0"/>
      <dgm:spPr/>
    </dgm:pt>
    <dgm:pt modelId="{206D3526-5487-5C4B-9007-DBFD1836679F}" type="pres">
      <dgm:prSet presAssocID="{719120C3-D114-453C-B620-67FAE913CCC8}" presName="childText" presStyleLbl="conFgAcc1" presStyleIdx="0" presStyleCnt="2">
        <dgm:presLayoutVars>
          <dgm:bulletEnabled val="1"/>
        </dgm:presLayoutVars>
      </dgm:prSet>
      <dgm:spPr/>
    </dgm:pt>
    <dgm:pt modelId="{62BF8E91-8C55-0F4F-A204-FF72EB7FE77D}" type="pres">
      <dgm:prSet presAssocID="{26C77ED3-869F-4C7D-BAF8-9A6783AF5342}" presName="spaceBetweenRectangles" presStyleCnt="0"/>
      <dgm:spPr/>
    </dgm:pt>
    <dgm:pt modelId="{62F01E93-A2EC-F144-B943-D9210FAEE766}" type="pres">
      <dgm:prSet presAssocID="{827F3435-34A5-4F04-B735-DD7E166B8F58}" presName="parentLin" presStyleCnt="0"/>
      <dgm:spPr/>
    </dgm:pt>
    <dgm:pt modelId="{6A121B65-56FE-7E47-94A0-0794EDC1FD17}" type="pres">
      <dgm:prSet presAssocID="{827F3435-34A5-4F04-B735-DD7E166B8F58}" presName="parentLeftMargin" presStyleLbl="node1" presStyleIdx="0" presStyleCnt="2"/>
      <dgm:spPr/>
    </dgm:pt>
    <dgm:pt modelId="{2DD31FE4-3A2E-C54E-9070-30E1D2CA9A50}" type="pres">
      <dgm:prSet presAssocID="{827F3435-34A5-4F04-B735-DD7E166B8F58}" presName="parentText" presStyleLbl="node1" presStyleIdx="1" presStyleCnt="2" custScaleX="114268">
        <dgm:presLayoutVars>
          <dgm:chMax val="0"/>
          <dgm:bulletEnabled val="1"/>
        </dgm:presLayoutVars>
      </dgm:prSet>
      <dgm:spPr/>
    </dgm:pt>
    <dgm:pt modelId="{4E711E99-3CFC-0B46-A5BE-8FF245AAC2E9}" type="pres">
      <dgm:prSet presAssocID="{827F3435-34A5-4F04-B735-DD7E166B8F58}" presName="negativeSpace" presStyleCnt="0"/>
      <dgm:spPr/>
    </dgm:pt>
    <dgm:pt modelId="{F12B71E9-ACF1-B840-B1F1-77DD96065C54}" type="pres">
      <dgm:prSet presAssocID="{827F3435-34A5-4F04-B735-DD7E166B8F58}" presName="childText" presStyleLbl="conFgAcc1" presStyleIdx="1" presStyleCnt="2">
        <dgm:presLayoutVars>
          <dgm:bulletEnabled val="1"/>
        </dgm:presLayoutVars>
      </dgm:prSet>
      <dgm:spPr/>
    </dgm:pt>
  </dgm:ptLst>
  <dgm:cxnLst>
    <dgm:cxn modelId="{B879C70C-D265-3440-BA7C-B00CF2A7B4A3}" type="presOf" srcId="{05EB2273-42C0-4E5C-8AF6-A8C512A75A3B}" destId="{F12B71E9-ACF1-B840-B1F1-77DD96065C54}" srcOrd="0" destOrd="4" presId="urn:microsoft.com/office/officeart/2005/8/layout/list1"/>
    <dgm:cxn modelId="{42E0B61D-B78A-8D49-8FBB-0A85A85995C4}" type="presOf" srcId="{FD1729D4-1FF5-4656-80BF-0E5E1F5D58DB}" destId="{F12B71E9-ACF1-B840-B1F1-77DD96065C54}" srcOrd="0" destOrd="3" presId="urn:microsoft.com/office/officeart/2005/8/layout/list1"/>
    <dgm:cxn modelId="{3E1D4E40-5CDF-1841-B2D3-7D2FD33F2387}" type="presOf" srcId="{719120C3-D114-453C-B620-67FAE913CCC8}" destId="{D772846A-27BE-AF42-B922-15459C89D5C3}" srcOrd="0" destOrd="0" presId="urn:microsoft.com/office/officeart/2005/8/layout/list1"/>
    <dgm:cxn modelId="{AC7C6A40-9E52-A445-BA77-05AE8F3061C7}" type="presOf" srcId="{827F3435-34A5-4F04-B735-DD7E166B8F58}" destId="{6A121B65-56FE-7E47-94A0-0794EDC1FD17}" srcOrd="0" destOrd="0" presId="urn:microsoft.com/office/officeart/2005/8/layout/list1"/>
    <dgm:cxn modelId="{B7CD794B-8D26-466C-BB36-8302C812B88F}" srcId="{827F3435-34A5-4F04-B735-DD7E166B8F58}" destId="{FD1729D4-1FF5-4656-80BF-0E5E1F5D58DB}" srcOrd="3" destOrd="0" parTransId="{A74D14EC-E288-4F56-9D05-425B4393A37E}" sibTransId="{9A93A8CA-CC6D-4FBF-A702-8AF0DF985CE3}"/>
    <dgm:cxn modelId="{6C78115A-4580-6C42-A6D8-CA06BC07C2D7}" type="presOf" srcId="{9FEFF7A1-DAB2-4103-A9EA-2576FAF96C9A}" destId="{F12B71E9-ACF1-B840-B1F1-77DD96065C54}" srcOrd="0" destOrd="1" presId="urn:microsoft.com/office/officeart/2005/8/layout/list1"/>
    <dgm:cxn modelId="{301B156C-D1E3-5646-8B3D-44B5745CA046}" type="presOf" srcId="{827F3435-34A5-4F04-B735-DD7E166B8F58}" destId="{2DD31FE4-3A2E-C54E-9070-30E1D2CA9A50}" srcOrd="1" destOrd="0" presId="urn:microsoft.com/office/officeart/2005/8/layout/list1"/>
    <dgm:cxn modelId="{93320075-F871-A240-A70F-7A1320B226CC}" type="presOf" srcId="{614C59D3-7D77-47D1-BD13-AED9C9147DFD}" destId="{F12B71E9-ACF1-B840-B1F1-77DD96065C54}" srcOrd="0" destOrd="0" presId="urn:microsoft.com/office/officeart/2005/8/layout/list1"/>
    <dgm:cxn modelId="{3022A487-8F43-437F-8739-E59CA2E8E58A}" srcId="{B9D10205-187E-4F03-BDDA-1F412B04E555}" destId="{827F3435-34A5-4F04-B735-DD7E166B8F58}" srcOrd="1" destOrd="0" parTransId="{86D12689-E818-4D2F-B182-FE80EE914504}" sibTransId="{F3717AF8-379F-42A4-B296-FF7288D4D392}"/>
    <dgm:cxn modelId="{E7B2EF8B-9C18-43E5-B54B-F95109A21C20}" srcId="{B9D10205-187E-4F03-BDDA-1F412B04E555}" destId="{719120C3-D114-453C-B620-67FAE913CCC8}" srcOrd="0" destOrd="0" parTransId="{7A99C54B-1374-4BE7-95CB-DE3DCA0C992C}" sibTransId="{26C77ED3-869F-4C7D-BAF8-9A6783AF5342}"/>
    <dgm:cxn modelId="{CBC9DB9B-340F-2548-9620-6B42535F961D}" type="presOf" srcId="{B9D10205-187E-4F03-BDDA-1F412B04E555}" destId="{CA245642-8553-6346-A569-DC22A466C2EA}" srcOrd="0" destOrd="0" presId="urn:microsoft.com/office/officeart/2005/8/layout/list1"/>
    <dgm:cxn modelId="{FD7B99AB-8C9F-46BB-BD92-2520CCF64FD9}" srcId="{827F3435-34A5-4F04-B735-DD7E166B8F58}" destId="{9FEFF7A1-DAB2-4103-A9EA-2576FAF96C9A}" srcOrd="1" destOrd="0" parTransId="{1DD84596-B64B-41F5-8C33-8F91C9B42E21}" sibTransId="{8B7D7F75-9DCE-4DA8-83E4-33E01B33A913}"/>
    <dgm:cxn modelId="{BE5EDBBB-A109-4654-A140-D180020C1865}" srcId="{827F3435-34A5-4F04-B735-DD7E166B8F58}" destId="{05EB2273-42C0-4E5C-8AF6-A8C512A75A3B}" srcOrd="4" destOrd="0" parTransId="{6C15065D-12CF-48A5-9C45-1D76742232BC}" sibTransId="{5C3289B7-48D0-485D-B001-332D5641301D}"/>
    <dgm:cxn modelId="{F19E7DD1-FB8A-2D43-8DFE-6037FBECA175}" type="presOf" srcId="{215E7BE7-B32F-45B1-8899-EED7BB06869B}" destId="{F12B71E9-ACF1-B840-B1F1-77DD96065C54}" srcOrd="0" destOrd="2" presId="urn:microsoft.com/office/officeart/2005/8/layout/list1"/>
    <dgm:cxn modelId="{20D35EEA-F7C0-AB43-9224-FBCB6E264996}" type="presOf" srcId="{719120C3-D114-453C-B620-67FAE913CCC8}" destId="{85F8C916-6D1E-BF45-880F-D966739E1C44}" srcOrd="1" destOrd="0" presId="urn:microsoft.com/office/officeart/2005/8/layout/list1"/>
    <dgm:cxn modelId="{45BFD8EB-467A-4074-84F1-B76CA990A0A9}" srcId="{827F3435-34A5-4F04-B735-DD7E166B8F58}" destId="{215E7BE7-B32F-45B1-8899-EED7BB06869B}" srcOrd="2" destOrd="0" parTransId="{3FFB01FD-B9C1-4475-A23C-E4E5BBD11CC8}" sibTransId="{2861894A-A72B-43EA-9724-673A96749A98}"/>
    <dgm:cxn modelId="{76462BED-E278-49AF-9EE6-8C0FDC7ADFD4}" srcId="{827F3435-34A5-4F04-B735-DD7E166B8F58}" destId="{614C59D3-7D77-47D1-BD13-AED9C9147DFD}" srcOrd="0" destOrd="0" parTransId="{6E6C3A0F-7B35-474F-92F1-B1F25B614A54}" sibTransId="{66684090-73C7-42BE-ABBD-F833E92E40FB}"/>
    <dgm:cxn modelId="{E0413966-898D-6B47-BC1E-EE11EAB24092}" type="presParOf" srcId="{CA245642-8553-6346-A569-DC22A466C2EA}" destId="{BEDA37CB-0350-3748-AA3E-E0D44477D899}" srcOrd="0" destOrd="0" presId="urn:microsoft.com/office/officeart/2005/8/layout/list1"/>
    <dgm:cxn modelId="{8C45B1CD-806F-9A4E-A15C-8F51C8CB64A3}" type="presParOf" srcId="{BEDA37CB-0350-3748-AA3E-E0D44477D899}" destId="{D772846A-27BE-AF42-B922-15459C89D5C3}" srcOrd="0" destOrd="0" presId="urn:microsoft.com/office/officeart/2005/8/layout/list1"/>
    <dgm:cxn modelId="{D2363E76-18F7-8B41-94CC-DFB455628FA3}" type="presParOf" srcId="{BEDA37CB-0350-3748-AA3E-E0D44477D899}" destId="{85F8C916-6D1E-BF45-880F-D966739E1C44}" srcOrd="1" destOrd="0" presId="urn:microsoft.com/office/officeart/2005/8/layout/list1"/>
    <dgm:cxn modelId="{5C2F272C-7856-F14C-9E13-6B4F06752D05}" type="presParOf" srcId="{CA245642-8553-6346-A569-DC22A466C2EA}" destId="{92364655-44BF-0943-8AA2-B17768142D24}" srcOrd="1" destOrd="0" presId="urn:microsoft.com/office/officeart/2005/8/layout/list1"/>
    <dgm:cxn modelId="{04933E8E-715E-8B49-8C33-1C1121364B2E}" type="presParOf" srcId="{CA245642-8553-6346-A569-DC22A466C2EA}" destId="{206D3526-5487-5C4B-9007-DBFD1836679F}" srcOrd="2" destOrd="0" presId="urn:microsoft.com/office/officeart/2005/8/layout/list1"/>
    <dgm:cxn modelId="{ABDA656A-57CF-3847-BBD2-E2D616ED2907}" type="presParOf" srcId="{CA245642-8553-6346-A569-DC22A466C2EA}" destId="{62BF8E91-8C55-0F4F-A204-FF72EB7FE77D}" srcOrd="3" destOrd="0" presId="urn:microsoft.com/office/officeart/2005/8/layout/list1"/>
    <dgm:cxn modelId="{243D3763-7477-D041-AFEA-AAD69EFA5449}" type="presParOf" srcId="{CA245642-8553-6346-A569-DC22A466C2EA}" destId="{62F01E93-A2EC-F144-B943-D9210FAEE766}" srcOrd="4" destOrd="0" presId="urn:microsoft.com/office/officeart/2005/8/layout/list1"/>
    <dgm:cxn modelId="{114BEDDF-A2C8-ED49-8DAC-C877119C1751}" type="presParOf" srcId="{62F01E93-A2EC-F144-B943-D9210FAEE766}" destId="{6A121B65-56FE-7E47-94A0-0794EDC1FD17}" srcOrd="0" destOrd="0" presId="urn:microsoft.com/office/officeart/2005/8/layout/list1"/>
    <dgm:cxn modelId="{43D69D7F-DF4C-4F4B-B589-F272F21DF2C6}" type="presParOf" srcId="{62F01E93-A2EC-F144-B943-D9210FAEE766}" destId="{2DD31FE4-3A2E-C54E-9070-30E1D2CA9A50}" srcOrd="1" destOrd="0" presId="urn:microsoft.com/office/officeart/2005/8/layout/list1"/>
    <dgm:cxn modelId="{B12DE5F6-4498-2D4D-A645-9F16121C56C2}" type="presParOf" srcId="{CA245642-8553-6346-A569-DC22A466C2EA}" destId="{4E711E99-3CFC-0B46-A5BE-8FF245AAC2E9}" srcOrd="5" destOrd="0" presId="urn:microsoft.com/office/officeart/2005/8/layout/list1"/>
    <dgm:cxn modelId="{061AFD67-B092-4442-863A-5128BE836909}" type="presParOf" srcId="{CA245642-8553-6346-A569-DC22A466C2EA}" destId="{F12B71E9-ACF1-B840-B1F1-77DD96065C5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2AC5A-9B96-4FA9-8AB4-21023AA14920}">
      <dsp:nvSpPr>
        <dsp:cNvPr id="0" name=""/>
        <dsp:cNvSpPr/>
      </dsp:nvSpPr>
      <dsp:spPr>
        <a:xfrm>
          <a:off x="328582" y="888497"/>
          <a:ext cx="1080843" cy="10808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987216-D5BA-4DC1-872B-D6EE478ED0A9}">
      <dsp:nvSpPr>
        <dsp:cNvPr id="0" name=""/>
        <dsp:cNvSpPr/>
      </dsp:nvSpPr>
      <dsp:spPr>
        <a:xfrm>
          <a:off x="581029" y="1073802"/>
          <a:ext cx="620156" cy="6201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B9C68E-CB97-443C-B6E9-5FE5B43BBB92}">
      <dsp:nvSpPr>
        <dsp:cNvPr id="0" name=""/>
        <dsp:cNvSpPr/>
      </dsp:nvSpPr>
      <dsp:spPr>
        <a:xfrm>
          <a:off x="5169" y="2260958"/>
          <a:ext cx="1771875" cy="2746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ts val="0"/>
            </a:spcAft>
            <a:buNone/>
            <a:defRPr cap="all"/>
          </a:pPr>
          <a:r>
            <a:rPr lang="en-US" sz="1800" kern="1200" cap="none"/>
            <a:t>Provide a set of organizational values, management principles and safety philosophies that address the specialized needs of the org to operate safely</a:t>
          </a:r>
        </a:p>
      </dsp:txBody>
      <dsp:txXfrm>
        <a:off x="5169" y="2260958"/>
        <a:ext cx="1771875" cy="2746406"/>
      </dsp:txXfrm>
    </dsp:sp>
    <dsp:sp modelId="{80465F7F-FE7C-45B0-8F9F-28D62EDFB793}">
      <dsp:nvSpPr>
        <dsp:cNvPr id="0" name=""/>
        <dsp:cNvSpPr/>
      </dsp:nvSpPr>
      <dsp:spPr>
        <a:xfrm>
          <a:off x="2432638" y="843458"/>
          <a:ext cx="1080843" cy="10808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2D70A2-ACB5-4CAA-940E-86D8388FC7DE}">
      <dsp:nvSpPr>
        <dsp:cNvPr id="0" name=""/>
        <dsp:cNvSpPr/>
      </dsp:nvSpPr>
      <dsp:spPr>
        <a:xfrm>
          <a:off x="2662982" y="1073802"/>
          <a:ext cx="620156" cy="6201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958E60-B31B-4CE0-94E8-C1D5A2C184AD}">
      <dsp:nvSpPr>
        <dsp:cNvPr id="0" name=""/>
        <dsp:cNvSpPr/>
      </dsp:nvSpPr>
      <dsp:spPr>
        <a:xfrm>
          <a:off x="2087122" y="2260958"/>
          <a:ext cx="1771875" cy="2746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ts val="0"/>
            </a:spcAft>
            <a:buNone/>
            <a:defRPr cap="all"/>
          </a:pPr>
          <a:r>
            <a:rPr lang="en-US" sz="1800" kern="1200" cap="none"/>
            <a:t>Assist the organization to achieve the desired safety objectives by providing choices for optimizing their resources for positive outcomes </a:t>
          </a:r>
        </a:p>
      </dsp:txBody>
      <dsp:txXfrm>
        <a:off x="2087122" y="2260958"/>
        <a:ext cx="1771875" cy="2746406"/>
      </dsp:txXfrm>
    </dsp:sp>
    <dsp:sp modelId="{F86F5B7A-5E38-4955-B408-74EAF77D0B1D}">
      <dsp:nvSpPr>
        <dsp:cNvPr id="0" name=""/>
        <dsp:cNvSpPr/>
      </dsp:nvSpPr>
      <dsp:spPr>
        <a:xfrm>
          <a:off x="4514591" y="843458"/>
          <a:ext cx="1080843" cy="10808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B656E6-824B-4EAC-9644-549E3F027D1E}">
      <dsp:nvSpPr>
        <dsp:cNvPr id="0" name=""/>
        <dsp:cNvSpPr/>
      </dsp:nvSpPr>
      <dsp:spPr>
        <a:xfrm>
          <a:off x="4744935" y="1073802"/>
          <a:ext cx="620156" cy="6201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A3DBAC-BEAC-45DB-BB6C-D5FEFE4D7552}">
      <dsp:nvSpPr>
        <dsp:cNvPr id="0" name=""/>
        <dsp:cNvSpPr/>
      </dsp:nvSpPr>
      <dsp:spPr>
        <a:xfrm>
          <a:off x="4169075" y="2260958"/>
          <a:ext cx="1771875" cy="2746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ts val="0"/>
            </a:spcAft>
            <a:buNone/>
            <a:defRPr cap="all"/>
          </a:pPr>
          <a:r>
            <a:rPr lang="en-US" sz="1800" kern="1200" cap="none"/>
            <a:t>Use a </a:t>
          </a:r>
        </a:p>
        <a:p>
          <a:pPr marL="0" lvl="0" indent="0" algn="ctr" defTabSz="800100">
            <a:lnSpc>
              <a:spcPct val="100000"/>
            </a:lnSpc>
            <a:spcBef>
              <a:spcPct val="0"/>
            </a:spcBef>
            <a:spcAft>
              <a:spcPts val="0"/>
            </a:spcAft>
            <a:buNone/>
            <a:defRPr cap="all"/>
          </a:pPr>
          <a:r>
            <a:rPr lang="en-US" sz="1800" kern="1200" cap="none"/>
            <a:t>Risk-based approach </a:t>
          </a:r>
        </a:p>
      </dsp:txBody>
      <dsp:txXfrm>
        <a:off x="4169075" y="2260958"/>
        <a:ext cx="1771875" cy="2746406"/>
      </dsp:txXfrm>
    </dsp:sp>
    <dsp:sp modelId="{3D5FD978-44EE-4829-BB74-1A0E44E231DC}">
      <dsp:nvSpPr>
        <dsp:cNvPr id="0" name=""/>
        <dsp:cNvSpPr/>
      </dsp:nvSpPr>
      <dsp:spPr>
        <a:xfrm>
          <a:off x="6596544" y="843458"/>
          <a:ext cx="1080843" cy="10808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928F56-1187-4CE1-92EB-130B10C0A286}">
      <dsp:nvSpPr>
        <dsp:cNvPr id="0" name=""/>
        <dsp:cNvSpPr/>
      </dsp:nvSpPr>
      <dsp:spPr>
        <a:xfrm>
          <a:off x="6826888" y="1073802"/>
          <a:ext cx="620156" cy="6201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E60E007-D9DB-409F-8A25-337D07F44E5B}">
      <dsp:nvSpPr>
        <dsp:cNvPr id="0" name=""/>
        <dsp:cNvSpPr/>
      </dsp:nvSpPr>
      <dsp:spPr>
        <a:xfrm>
          <a:off x="6251029" y="2260958"/>
          <a:ext cx="1771875" cy="2746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a:t>Implement a rigorous performance measurement system for ongoing assessment of the effectiveness of managing safety risks </a:t>
          </a:r>
        </a:p>
      </dsp:txBody>
      <dsp:txXfrm>
        <a:off x="6251029" y="2260958"/>
        <a:ext cx="1771875" cy="2746406"/>
      </dsp:txXfrm>
    </dsp:sp>
    <dsp:sp modelId="{0F0B1ECA-B813-456C-A21C-9240C3484FE7}">
      <dsp:nvSpPr>
        <dsp:cNvPr id="0" name=""/>
        <dsp:cNvSpPr/>
      </dsp:nvSpPr>
      <dsp:spPr>
        <a:xfrm>
          <a:off x="8678497" y="843458"/>
          <a:ext cx="1080843" cy="10808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542618-CD38-43F6-8506-5C9E2FCE06C6}">
      <dsp:nvSpPr>
        <dsp:cNvPr id="0" name=""/>
        <dsp:cNvSpPr/>
      </dsp:nvSpPr>
      <dsp:spPr>
        <a:xfrm>
          <a:off x="8908841" y="1073802"/>
          <a:ext cx="620156" cy="6201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2884AA-E3EE-43DE-BD39-B231B92F8029}">
      <dsp:nvSpPr>
        <dsp:cNvPr id="0" name=""/>
        <dsp:cNvSpPr/>
      </dsp:nvSpPr>
      <dsp:spPr>
        <a:xfrm>
          <a:off x="8332982" y="2260958"/>
          <a:ext cx="1771875" cy="2746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a:t>Establish and maintain a positive safety culture that involves all participants </a:t>
          </a:r>
        </a:p>
      </dsp:txBody>
      <dsp:txXfrm>
        <a:off x="8332982" y="2260958"/>
        <a:ext cx="1771875" cy="2746406"/>
      </dsp:txXfrm>
    </dsp:sp>
    <dsp:sp modelId="{9F5C534A-7A68-45C9-8667-680A457E5793}">
      <dsp:nvSpPr>
        <dsp:cNvPr id="0" name=""/>
        <dsp:cNvSpPr/>
      </dsp:nvSpPr>
      <dsp:spPr>
        <a:xfrm>
          <a:off x="10760450" y="843458"/>
          <a:ext cx="1080843" cy="10808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FD38F0-0960-42A3-902A-37EE6596E0D2}">
      <dsp:nvSpPr>
        <dsp:cNvPr id="0" name=""/>
        <dsp:cNvSpPr/>
      </dsp:nvSpPr>
      <dsp:spPr>
        <a:xfrm>
          <a:off x="10990794" y="1073802"/>
          <a:ext cx="620156" cy="62015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6042F1-4BBB-4F87-BF29-8341838C0451}">
      <dsp:nvSpPr>
        <dsp:cNvPr id="0" name=""/>
        <dsp:cNvSpPr/>
      </dsp:nvSpPr>
      <dsp:spPr>
        <a:xfrm>
          <a:off x="10414935" y="2260958"/>
          <a:ext cx="1771875" cy="2746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a:t>Promote sustainability of safety through continuous improvement </a:t>
          </a:r>
        </a:p>
      </dsp:txBody>
      <dsp:txXfrm>
        <a:off x="10414935" y="2260958"/>
        <a:ext cx="1771875" cy="27464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8F3B88-CA28-C84E-BF3F-6715C5331125}">
      <dsp:nvSpPr>
        <dsp:cNvPr id="0" name=""/>
        <dsp:cNvSpPr/>
      </dsp:nvSpPr>
      <dsp:spPr>
        <a:xfrm>
          <a:off x="2715" y="0"/>
          <a:ext cx="2664832" cy="57109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SMS Approach</a:t>
          </a:r>
        </a:p>
      </dsp:txBody>
      <dsp:txXfrm>
        <a:off x="2715" y="0"/>
        <a:ext cx="2664832" cy="1713299"/>
      </dsp:txXfrm>
    </dsp:sp>
    <dsp:sp modelId="{613BDD15-85A5-F34E-AE5A-51E55C7E90DF}">
      <dsp:nvSpPr>
        <dsp:cNvPr id="0" name=""/>
        <dsp:cNvSpPr/>
      </dsp:nvSpPr>
      <dsp:spPr>
        <a:xfrm>
          <a:off x="269198" y="1714379"/>
          <a:ext cx="2131865" cy="6606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SMS Policies and Objectives</a:t>
          </a:r>
        </a:p>
      </dsp:txBody>
      <dsp:txXfrm>
        <a:off x="288549" y="1733730"/>
        <a:ext cx="2093163" cy="621980"/>
      </dsp:txXfrm>
    </dsp:sp>
    <dsp:sp modelId="{01D8246C-64C8-F944-831B-3AAC070E29E9}">
      <dsp:nvSpPr>
        <dsp:cNvPr id="0" name=""/>
        <dsp:cNvSpPr/>
      </dsp:nvSpPr>
      <dsp:spPr>
        <a:xfrm>
          <a:off x="269198" y="2476705"/>
          <a:ext cx="2131865" cy="6606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SMS Roles and Responsibilities</a:t>
          </a:r>
        </a:p>
      </dsp:txBody>
      <dsp:txXfrm>
        <a:off x="288549" y="2496056"/>
        <a:ext cx="2093163" cy="621980"/>
      </dsp:txXfrm>
    </dsp:sp>
    <dsp:sp modelId="{64729C94-B45B-144E-AB67-CCACA06AB697}">
      <dsp:nvSpPr>
        <dsp:cNvPr id="0" name=""/>
        <dsp:cNvSpPr/>
      </dsp:nvSpPr>
      <dsp:spPr>
        <a:xfrm>
          <a:off x="269198" y="3239031"/>
          <a:ext cx="2131865" cy="6606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SMS Processes</a:t>
          </a:r>
        </a:p>
      </dsp:txBody>
      <dsp:txXfrm>
        <a:off x="288549" y="3258382"/>
        <a:ext cx="2093163" cy="621980"/>
      </dsp:txXfrm>
    </dsp:sp>
    <dsp:sp modelId="{C50D63DF-83FD-3343-A3A6-290032950953}">
      <dsp:nvSpPr>
        <dsp:cNvPr id="0" name=""/>
        <dsp:cNvSpPr/>
      </dsp:nvSpPr>
      <dsp:spPr>
        <a:xfrm>
          <a:off x="269198" y="4001357"/>
          <a:ext cx="2131865" cy="6606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Safety Culture</a:t>
          </a:r>
        </a:p>
      </dsp:txBody>
      <dsp:txXfrm>
        <a:off x="288549" y="4020708"/>
        <a:ext cx="2093163" cy="621980"/>
      </dsp:txXfrm>
    </dsp:sp>
    <dsp:sp modelId="{9CC0A87A-C4A9-1846-A124-E4EB1802B753}">
      <dsp:nvSpPr>
        <dsp:cNvPr id="0" name=""/>
        <dsp:cNvSpPr/>
      </dsp:nvSpPr>
      <dsp:spPr>
        <a:xfrm>
          <a:off x="269198" y="4763683"/>
          <a:ext cx="2131865" cy="6606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Performance Management</a:t>
          </a:r>
        </a:p>
      </dsp:txBody>
      <dsp:txXfrm>
        <a:off x="288549" y="4783034"/>
        <a:ext cx="2093163" cy="621980"/>
      </dsp:txXfrm>
    </dsp:sp>
    <dsp:sp modelId="{B678EA7B-5418-4A4C-9244-284903CE392D}">
      <dsp:nvSpPr>
        <dsp:cNvPr id="0" name=""/>
        <dsp:cNvSpPr/>
      </dsp:nvSpPr>
      <dsp:spPr>
        <a:xfrm>
          <a:off x="2867410" y="0"/>
          <a:ext cx="2664832" cy="57109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Operational Safety </a:t>
          </a:r>
        </a:p>
      </dsp:txBody>
      <dsp:txXfrm>
        <a:off x="2867410" y="0"/>
        <a:ext cx="2664832" cy="1713299"/>
      </dsp:txXfrm>
    </dsp:sp>
    <dsp:sp modelId="{817719C4-425D-D24C-90E5-D3FC082075F5}">
      <dsp:nvSpPr>
        <dsp:cNvPr id="0" name=""/>
        <dsp:cNvSpPr/>
      </dsp:nvSpPr>
      <dsp:spPr>
        <a:xfrm>
          <a:off x="3133893" y="1713438"/>
          <a:ext cx="2131865" cy="8319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Situational Awareness</a:t>
          </a:r>
        </a:p>
      </dsp:txBody>
      <dsp:txXfrm>
        <a:off x="3158261" y="1737806"/>
        <a:ext cx="2083129" cy="783234"/>
      </dsp:txXfrm>
    </dsp:sp>
    <dsp:sp modelId="{F06BF40B-B7FC-594F-A8D7-0A03812F7B0B}">
      <dsp:nvSpPr>
        <dsp:cNvPr id="0" name=""/>
        <dsp:cNvSpPr/>
      </dsp:nvSpPr>
      <dsp:spPr>
        <a:xfrm>
          <a:off x="3133893" y="2673404"/>
          <a:ext cx="2131865" cy="8319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Fitness for Duty</a:t>
          </a:r>
        </a:p>
      </dsp:txBody>
      <dsp:txXfrm>
        <a:off x="3158261" y="2697772"/>
        <a:ext cx="2083129" cy="783234"/>
      </dsp:txXfrm>
    </dsp:sp>
    <dsp:sp modelId="{6D5C2204-070B-3A48-B8E3-C34750D9CD36}">
      <dsp:nvSpPr>
        <dsp:cNvPr id="0" name=""/>
        <dsp:cNvSpPr/>
      </dsp:nvSpPr>
      <dsp:spPr>
        <a:xfrm>
          <a:off x="3133893" y="3633370"/>
          <a:ext cx="2131865" cy="8319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Work Zone Safety</a:t>
          </a:r>
        </a:p>
      </dsp:txBody>
      <dsp:txXfrm>
        <a:off x="3158261" y="3657738"/>
        <a:ext cx="2083129" cy="783234"/>
      </dsp:txXfrm>
    </dsp:sp>
    <dsp:sp modelId="{BB380C79-46F3-1147-A0A7-88F9C5287CD2}">
      <dsp:nvSpPr>
        <dsp:cNvPr id="0" name=""/>
        <dsp:cNvSpPr/>
      </dsp:nvSpPr>
      <dsp:spPr>
        <a:xfrm>
          <a:off x="3133893" y="4593337"/>
          <a:ext cx="2131865" cy="8319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Incident Reporting</a:t>
          </a:r>
        </a:p>
      </dsp:txBody>
      <dsp:txXfrm>
        <a:off x="3158261" y="4617705"/>
        <a:ext cx="2083129" cy="783234"/>
      </dsp:txXfrm>
    </dsp:sp>
    <dsp:sp modelId="{C957D6EF-69E1-FF43-8AE8-2E9DCF877DC7}">
      <dsp:nvSpPr>
        <dsp:cNvPr id="0" name=""/>
        <dsp:cNvSpPr/>
      </dsp:nvSpPr>
      <dsp:spPr>
        <a:xfrm>
          <a:off x="5732105" y="0"/>
          <a:ext cx="2664832" cy="57109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1" kern="1200" dirty="0"/>
            <a:t>Emergency Management</a:t>
          </a:r>
        </a:p>
      </dsp:txBody>
      <dsp:txXfrm>
        <a:off x="5732105" y="0"/>
        <a:ext cx="2664832" cy="1713299"/>
      </dsp:txXfrm>
    </dsp:sp>
    <dsp:sp modelId="{892BF832-202B-4D47-8016-9F09773AD673}">
      <dsp:nvSpPr>
        <dsp:cNvPr id="0" name=""/>
        <dsp:cNvSpPr/>
      </dsp:nvSpPr>
      <dsp:spPr>
        <a:xfrm>
          <a:off x="5998588" y="1713787"/>
          <a:ext cx="2131865" cy="11219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NIMS</a:t>
          </a:r>
        </a:p>
      </dsp:txBody>
      <dsp:txXfrm>
        <a:off x="6031450" y="1746649"/>
        <a:ext cx="2066141" cy="1056258"/>
      </dsp:txXfrm>
    </dsp:sp>
    <dsp:sp modelId="{FA2ACD63-A935-DC47-B3CF-B9E137590F01}">
      <dsp:nvSpPr>
        <dsp:cNvPr id="0" name=""/>
        <dsp:cNvSpPr/>
      </dsp:nvSpPr>
      <dsp:spPr>
        <a:xfrm>
          <a:off x="5998588" y="3008382"/>
          <a:ext cx="2131865" cy="11219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Crisis Management</a:t>
          </a:r>
        </a:p>
      </dsp:txBody>
      <dsp:txXfrm>
        <a:off x="6031450" y="3041244"/>
        <a:ext cx="2066141" cy="1056258"/>
      </dsp:txXfrm>
    </dsp:sp>
    <dsp:sp modelId="{1C009935-5BBC-2247-9058-36F5607F5894}">
      <dsp:nvSpPr>
        <dsp:cNvPr id="0" name=""/>
        <dsp:cNvSpPr/>
      </dsp:nvSpPr>
      <dsp:spPr>
        <a:xfrm>
          <a:off x="5998588" y="4302976"/>
          <a:ext cx="2131865" cy="11219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Emergency Response Plans &amp; Procedures</a:t>
          </a:r>
        </a:p>
      </dsp:txBody>
      <dsp:txXfrm>
        <a:off x="6031450" y="4335838"/>
        <a:ext cx="2066141" cy="1056258"/>
      </dsp:txXfrm>
    </dsp:sp>
    <dsp:sp modelId="{E0ACB8FB-D0AB-184F-AE62-CF4D919EB7B8}">
      <dsp:nvSpPr>
        <dsp:cNvPr id="0" name=""/>
        <dsp:cNvSpPr/>
      </dsp:nvSpPr>
      <dsp:spPr>
        <a:xfrm>
          <a:off x="8596799" y="0"/>
          <a:ext cx="2664832" cy="57109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SMS Tools</a:t>
          </a:r>
        </a:p>
      </dsp:txBody>
      <dsp:txXfrm>
        <a:off x="8596799" y="0"/>
        <a:ext cx="2664832" cy="1713299"/>
      </dsp:txXfrm>
    </dsp:sp>
    <dsp:sp modelId="{180918C5-5B99-594A-BA07-E1E5C354BB8F}">
      <dsp:nvSpPr>
        <dsp:cNvPr id="0" name=""/>
        <dsp:cNvSpPr/>
      </dsp:nvSpPr>
      <dsp:spPr>
        <a:xfrm>
          <a:off x="8863283" y="1713577"/>
          <a:ext cx="2131865" cy="5483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Hazard ID</a:t>
          </a:r>
        </a:p>
      </dsp:txBody>
      <dsp:txXfrm>
        <a:off x="8879342" y="1729636"/>
        <a:ext cx="2099747" cy="516185"/>
      </dsp:txXfrm>
    </dsp:sp>
    <dsp:sp modelId="{8A3A8C53-C845-DF4C-AAA2-A694A378C7A4}">
      <dsp:nvSpPr>
        <dsp:cNvPr id="0" name=""/>
        <dsp:cNvSpPr/>
      </dsp:nvSpPr>
      <dsp:spPr>
        <a:xfrm>
          <a:off x="8863283" y="2346235"/>
          <a:ext cx="2131865" cy="5483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Risk Assessment</a:t>
          </a:r>
        </a:p>
      </dsp:txBody>
      <dsp:txXfrm>
        <a:off x="8879342" y="2362294"/>
        <a:ext cx="2099747" cy="516185"/>
      </dsp:txXfrm>
    </dsp:sp>
    <dsp:sp modelId="{04742FA1-B414-7C4C-974C-042C2EC5AE41}">
      <dsp:nvSpPr>
        <dsp:cNvPr id="0" name=""/>
        <dsp:cNvSpPr/>
      </dsp:nvSpPr>
      <dsp:spPr>
        <a:xfrm>
          <a:off x="8863283" y="2978892"/>
          <a:ext cx="2131865" cy="5483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Mitigation Plans</a:t>
          </a:r>
        </a:p>
      </dsp:txBody>
      <dsp:txXfrm>
        <a:off x="8879342" y="2994951"/>
        <a:ext cx="2099747" cy="516185"/>
      </dsp:txXfrm>
    </dsp:sp>
    <dsp:sp modelId="{0519FCB2-0B99-6F44-A138-36F2A15CFD0F}">
      <dsp:nvSpPr>
        <dsp:cNvPr id="0" name=""/>
        <dsp:cNvSpPr/>
      </dsp:nvSpPr>
      <dsp:spPr>
        <a:xfrm>
          <a:off x="8863283" y="3611550"/>
          <a:ext cx="2131865" cy="5483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Incident Investigation</a:t>
          </a:r>
        </a:p>
      </dsp:txBody>
      <dsp:txXfrm>
        <a:off x="8879342" y="3627609"/>
        <a:ext cx="2099747" cy="516185"/>
      </dsp:txXfrm>
    </dsp:sp>
    <dsp:sp modelId="{37AE360A-6965-7C4A-8D4A-DC0247BE1F18}">
      <dsp:nvSpPr>
        <dsp:cNvPr id="0" name=""/>
        <dsp:cNvSpPr/>
      </dsp:nvSpPr>
      <dsp:spPr>
        <a:xfrm>
          <a:off x="8863283" y="4244207"/>
          <a:ext cx="2131865" cy="5483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Corrective Action Plans</a:t>
          </a:r>
        </a:p>
      </dsp:txBody>
      <dsp:txXfrm>
        <a:off x="8879342" y="4260266"/>
        <a:ext cx="2099747" cy="516185"/>
      </dsp:txXfrm>
    </dsp:sp>
    <dsp:sp modelId="{0AF9182E-6965-2444-A771-4C89D973A553}">
      <dsp:nvSpPr>
        <dsp:cNvPr id="0" name=""/>
        <dsp:cNvSpPr/>
      </dsp:nvSpPr>
      <dsp:spPr>
        <a:xfrm>
          <a:off x="8863283" y="4876865"/>
          <a:ext cx="2131865" cy="5483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Safety Audits</a:t>
          </a:r>
        </a:p>
      </dsp:txBody>
      <dsp:txXfrm>
        <a:off x="8879342" y="4892924"/>
        <a:ext cx="2099747" cy="5161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A64F1-7984-41C9-9EFE-8B267B75E6A2}">
      <dsp:nvSpPr>
        <dsp:cNvPr id="0" name=""/>
        <dsp:cNvSpPr/>
      </dsp:nvSpPr>
      <dsp:spPr>
        <a:xfrm>
          <a:off x="472405" y="88356"/>
          <a:ext cx="1509048" cy="1509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6F28D7-4AA5-4BA6-8C32-137A2EEB5FBF}">
      <dsp:nvSpPr>
        <dsp:cNvPr id="0" name=""/>
        <dsp:cNvSpPr/>
      </dsp:nvSpPr>
      <dsp:spPr>
        <a:xfrm>
          <a:off x="313683" y="1744932"/>
          <a:ext cx="4311566" cy="2508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b="1" kern="1200" dirty="0"/>
            <a:t>SMS Implementation Phases </a:t>
          </a:r>
          <a:r>
            <a:rPr lang="en-US" sz="3600" kern="1200" dirty="0"/>
            <a:t>Activities </a:t>
          </a:r>
        </a:p>
        <a:p>
          <a:pPr marL="0" lvl="0" indent="0" algn="l" defTabSz="1600200">
            <a:lnSpc>
              <a:spcPct val="100000"/>
            </a:lnSpc>
            <a:spcBef>
              <a:spcPct val="0"/>
            </a:spcBef>
            <a:spcAft>
              <a:spcPct val="35000"/>
            </a:spcAft>
            <a:buNone/>
            <a:defRPr b="1"/>
          </a:pPr>
          <a:endParaRPr lang="en-US" sz="3200" kern="1200" dirty="0"/>
        </a:p>
        <a:p>
          <a:pPr marL="0" lvl="0" indent="0" algn="l" defTabSz="1600200">
            <a:lnSpc>
              <a:spcPct val="100000"/>
            </a:lnSpc>
            <a:spcBef>
              <a:spcPct val="0"/>
            </a:spcBef>
            <a:spcAft>
              <a:spcPct val="35000"/>
            </a:spcAft>
            <a:buNone/>
            <a:defRPr b="1"/>
          </a:pPr>
          <a:r>
            <a:rPr lang="en-US" sz="3200" kern="1200" dirty="0"/>
            <a:t>Phase I</a:t>
          </a:r>
        </a:p>
      </dsp:txBody>
      <dsp:txXfrm>
        <a:off x="313683" y="1744932"/>
        <a:ext cx="4311566" cy="2508547"/>
      </dsp:txXfrm>
    </dsp:sp>
    <dsp:sp modelId="{618DF6D6-D231-4753-B11E-BDF449451B60}">
      <dsp:nvSpPr>
        <dsp:cNvPr id="0" name=""/>
        <dsp:cNvSpPr/>
      </dsp:nvSpPr>
      <dsp:spPr>
        <a:xfrm>
          <a:off x="313683" y="4362280"/>
          <a:ext cx="4311566" cy="1075762"/>
        </a:xfrm>
        <a:prstGeom prst="rect">
          <a:avLst/>
        </a:prstGeom>
        <a:noFill/>
        <a:ln>
          <a:noFill/>
        </a:ln>
        <a:effectLst/>
      </dsp:spPr>
      <dsp:style>
        <a:lnRef idx="0">
          <a:scrgbClr r="0" g="0" b="0"/>
        </a:lnRef>
        <a:fillRef idx="0">
          <a:scrgbClr r="0" g="0" b="0"/>
        </a:fillRef>
        <a:effectRef idx="0">
          <a:scrgbClr r="0" g="0" b="0"/>
        </a:effectRef>
        <a:fontRef idx="minor"/>
      </dsp:style>
    </dsp:sp>
    <dsp:sp modelId="{ABE7E077-DC4E-4662-AC34-6B8EE0BA1FCA}">
      <dsp:nvSpPr>
        <dsp:cNvPr id="0" name=""/>
        <dsp:cNvSpPr/>
      </dsp:nvSpPr>
      <dsp:spPr>
        <a:xfrm>
          <a:off x="2203762" y="49474"/>
          <a:ext cx="1509048" cy="15090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1A5B5D-FE11-4101-8201-21E1E91C88BE}">
      <dsp:nvSpPr>
        <dsp:cNvPr id="0" name=""/>
        <dsp:cNvSpPr/>
      </dsp:nvSpPr>
      <dsp:spPr>
        <a:xfrm>
          <a:off x="6473252" y="843583"/>
          <a:ext cx="4311566" cy="2508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600200">
            <a:lnSpc>
              <a:spcPct val="100000"/>
            </a:lnSpc>
            <a:spcBef>
              <a:spcPct val="0"/>
            </a:spcBef>
            <a:spcAft>
              <a:spcPct val="35000"/>
            </a:spcAft>
            <a:buNone/>
            <a:defRPr b="1"/>
          </a:pPr>
          <a:endParaRPr lang="en-US" sz="3600" kern="1200"/>
        </a:p>
      </dsp:txBody>
      <dsp:txXfrm>
        <a:off x="6473252" y="843583"/>
        <a:ext cx="4311566" cy="2508547"/>
      </dsp:txXfrm>
    </dsp:sp>
    <dsp:sp modelId="{52FEF8E3-D543-40FC-AB0F-6A8801F038E2}">
      <dsp:nvSpPr>
        <dsp:cNvPr id="0" name=""/>
        <dsp:cNvSpPr/>
      </dsp:nvSpPr>
      <dsp:spPr>
        <a:xfrm>
          <a:off x="5345755" y="319791"/>
          <a:ext cx="6498522" cy="4681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ts val="0"/>
            </a:spcAft>
            <a:buFont typeface="Arial" panose="020B0604020202020204" pitchFamily="34" charset="0"/>
            <a:buNone/>
          </a:pPr>
          <a:r>
            <a:rPr lang="en-US" sz="2400" kern="1200" dirty="0"/>
            <a:t>Establish the SMS implementation team</a:t>
          </a:r>
        </a:p>
        <a:p>
          <a:pPr marL="0" lvl="0" indent="0" algn="l" defTabSz="355600">
            <a:lnSpc>
              <a:spcPct val="100000"/>
            </a:lnSpc>
            <a:spcBef>
              <a:spcPct val="0"/>
            </a:spcBef>
            <a:spcAft>
              <a:spcPts val="0"/>
            </a:spcAft>
            <a:buFont typeface="Arial" panose="020B0604020202020204" pitchFamily="34" charset="0"/>
            <a:buNone/>
          </a:pPr>
          <a:endParaRPr lang="en-US" sz="800" kern="1200" dirty="0"/>
        </a:p>
        <a:p>
          <a:pPr marL="0" lvl="0" indent="0" algn="l" defTabSz="355600">
            <a:lnSpc>
              <a:spcPct val="100000"/>
            </a:lnSpc>
            <a:spcBef>
              <a:spcPct val="0"/>
            </a:spcBef>
            <a:spcAft>
              <a:spcPts val="0"/>
            </a:spcAft>
            <a:buFont typeface="Arial" panose="020B0604020202020204" pitchFamily="34" charset="0"/>
            <a:buNone/>
          </a:pPr>
          <a:r>
            <a:rPr lang="en-US" sz="2400" kern="1200" dirty="0"/>
            <a:t>Identify the SMS accountable executive  </a:t>
          </a:r>
        </a:p>
        <a:p>
          <a:pPr marL="0" lvl="0" indent="0" algn="l" defTabSz="355600">
            <a:lnSpc>
              <a:spcPct val="100000"/>
            </a:lnSpc>
            <a:spcBef>
              <a:spcPct val="0"/>
            </a:spcBef>
            <a:spcAft>
              <a:spcPts val="0"/>
            </a:spcAft>
            <a:buFont typeface="Arial" panose="020B0604020202020204" pitchFamily="34" charset="0"/>
            <a:buNone/>
          </a:pPr>
          <a:endParaRPr lang="en-US" sz="800" kern="1200" dirty="0"/>
        </a:p>
        <a:p>
          <a:pPr marL="0" lvl="0" indent="0" algn="l" defTabSz="355600">
            <a:lnSpc>
              <a:spcPct val="100000"/>
            </a:lnSpc>
            <a:spcBef>
              <a:spcPct val="0"/>
            </a:spcBef>
            <a:spcAft>
              <a:spcPts val="0"/>
            </a:spcAft>
            <a:buFont typeface="Arial" panose="020B0604020202020204" pitchFamily="34" charset="0"/>
            <a:buNone/>
          </a:pPr>
          <a:r>
            <a:rPr lang="en-US" sz="2400" kern="1200" dirty="0"/>
            <a:t>Define the scope of the SMS </a:t>
          </a:r>
        </a:p>
        <a:p>
          <a:pPr marL="0" lvl="0" indent="0" algn="l" defTabSz="355600">
            <a:lnSpc>
              <a:spcPct val="100000"/>
            </a:lnSpc>
            <a:spcBef>
              <a:spcPct val="0"/>
            </a:spcBef>
            <a:spcAft>
              <a:spcPts val="0"/>
            </a:spcAft>
            <a:buFont typeface="Arial" panose="020B0604020202020204" pitchFamily="34" charset="0"/>
            <a:buNone/>
          </a:pPr>
          <a:endParaRPr lang="en-US" sz="800" kern="1200" dirty="0"/>
        </a:p>
        <a:p>
          <a:pPr marL="0" lvl="0" indent="0" algn="l" defTabSz="355600">
            <a:lnSpc>
              <a:spcPct val="100000"/>
            </a:lnSpc>
            <a:spcBef>
              <a:spcPct val="0"/>
            </a:spcBef>
            <a:spcAft>
              <a:spcPts val="0"/>
            </a:spcAft>
            <a:buFont typeface="Arial" panose="020B0604020202020204" pitchFamily="34" charset="0"/>
            <a:buNone/>
          </a:pPr>
          <a:r>
            <a:rPr lang="en-US" sz="2400" kern="1200" dirty="0"/>
            <a:t>Perform an analysis to understand how the existing safety processes compare to SMS requirements </a:t>
          </a:r>
        </a:p>
        <a:p>
          <a:pPr marL="0" lvl="0" indent="0" algn="l" defTabSz="355600">
            <a:lnSpc>
              <a:spcPct val="100000"/>
            </a:lnSpc>
            <a:spcBef>
              <a:spcPct val="0"/>
            </a:spcBef>
            <a:spcAft>
              <a:spcPts val="0"/>
            </a:spcAft>
            <a:buFont typeface="Arial" panose="020B0604020202020204" pitchFamily="34" charset="0"/>
            <a:buNone/>
          </a:pPr>
          <a:endParaRPr lang="en-US" sz="800" kern="1200" dirty="0"/>
        </a:p>
        <a:p>
          <a:pPr marL="0" lvl="0" indent="0" algn="l" defTabSz="355600">
            <a:lnSpc>
              <a:spcPct val="100000"/>
            </a:lnSpc>
            <a:spcBef>
              <a:spcPct val="0"/>
            </a:spcBef>
            <a:spcAft>
              <a:spcPts val="0"/>
            </a:spcAft>
            <a:buFont typeface="Arial" panose="020B0604020202020204" pitchFamily="34" charset="0"/>
            <a:buNone/>
          </a:pPr>
          <a:r>
            <a:rPr lang="en-US" sz="2400" kern="1200" dirty="0"/>
            <a:t>Develop an SMS Implementation Plan </a:t>
          </a:r>
        </a:p>
        <a:p>
          <a:pPr marL="0" lvl="0" indent="0" algn="l" defTabSz="355600">
            <a:lnSpc>
              <a:spcPct val="100000"/>
            </a:lnSpc>
            <a:spcBef>
              <a:spcPct val="0"/>
            </a:spcBef>
            <a:spcAft>
              <a:spcPts val="0"/>
            </a:spcAft>
            <a:buFont typeface="Arial" panose="020B0604020202020204" pitchFamily="34" charset="0"/>
            <a:buNone/>
          </a:pPr>
          <a:endParaRPr lang="en-US" sz="800" kern="1200" dirty="0"/>
        </a:p>
        <a:p>
          <a:pPr marL="0" lvl="0" indent="0" algn="l" defTabSz="355600">
            <a:lnSpc>
              <a:spcPct val="100000"/>
            </a:lnSpc>
            <a:spcBef>
              <a:spcPct val="0"/>
            </a:spcBef>
            <a:spcAft>
              <a:spcPts val="0"/>
            </a:spcAft>
            <a:buFont typeface="Arial" panose="020B0604020202020204" pitchFamily="34" charset="0"/>
            <a:buNone/>
          </a:pPr>
          <a:r>
            <a:rPr lang="en-US" sz="2400" kern="1200" dirty="0"/>
            <a:t>Establish a key person responsible for administration and maintenance of the SMS </a:t>
          </a:r>
        </a:p>
        <a:p>
          <a:pPr marL="0" lvl="0" indent="0" algn="l" defTabSz="355600">
            <a:lnSpc>
              <a:spcPct val="100000"/>
            </a:lnSpc>
            <a:spcBef>
              <a:spcPct val="0"/>
            </a:spcBef>
            <a:spcAft>
              <a:spcPts val="0"/>
            </a:spcAft>
            <a:buFont typeface="Arial" panose="020B0604020202020204" pitchFamily="34" charset="0"/>
            <a:buNone/>
          </a:pPr>
          <a:endParaRPr lang="en-US" sz="800" kern="1200" dirty="0"/>
        </a:p>
        <a:p>
          <a:pPr marL="0" lvl="0" indent="0" algn="l" defTabSz="355600">
            <a:lnSpc>
              <a:spcPct val="100000"/>
            </a:lnSpc>
            <a:spcBef>
              <a:spcPct val="0"/>
            </a:spcBef>
            <a:spcAft>
              <a:spcPts val="0"/>
            </a:spcAft>
            <a:buFont typeface="Arial" panose="020B0604020202020204" pitchFamily="34" charset="0"/>
            <a:buNone/>
          </a:pPr>
          <a:r>
            <a:rPr lang="en-US" sz="2400" kern="1200" dirty="0"/>
            <a:t>Establish SMS training program for personnel </a:t>
          </a:r>
        </a:p>
        <a:p>
          <a:pPr marL="0" lvl="0" indent="0" algn="l" defTabSz="1066800">
            <a:lnSpc>
              <a:spcPct val="100000"/>
            </a:lnSpc>
            <a:spcBef>
              <a:spcPct val="0"/>
            </a:spcBef>
            <a:spcAft>
              <a:spcPts val="0"/>
            </a:spcAft>
            <a:buFont typeface="Arial" panose="020B0604020202020204" pitchFamily="34" charset="0"/>
            <a:buNone/>
          </a:pPr>
          <a:r>
            <a:rPr lang="en-US" sz="2400" kern="1200" dirty="0"/>
            <a:t>Initiate SMS communication channels </a:t>
          </a:r>
        </a:p>
      </dsp:txBody>
      <dsp:txXfrm>
        <a:off x="5345755" y="319791"/>
        <a:ext cx="6498522" cy="468115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A64F1-7984-41C9-9EFE-8B267B75E6A2}">
      <dsp:nvSpPr>
        <dsp:cNvPr id="0" name=""/>
        <dsp:cNvSpPr/>
      </dsp:nvSpPr>
      <dsp:spPr>
        <a:xfrm>
          <a:off x="472405" y="88356"/>
          <a:ext cx="1509048" cy="1509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6F28D7-4AA5-4BA6-8C32-137A2EEB5FBF}">
      <dsp:nvSpPr>
        <dsp:cNvPr id="0" name=""/>
        <dsp:cNvSpPr/>
      </dsp:nvSpPr>
      <dsp:spPr>
        <a:xfrm>
          <a:off x="313683" y="1744932"/>
          <a:ext cx="4311566" cy="2508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b="1" kern="1200" dirty="0"/>
            <a:t>SMS Implementation Phases </a:t>
          </a:r>
          <a:r>
            <a:rPr lang="en-US" sz="3600" kern="1200" dirty="0"/>
            <a:t>Activities </a:t>
          </a:r>
        </a:p>
        <a:p>
          <a:pPr marL="0" lvl="0" indent="0" algn="l" defTabSz="1600200">
            <a:lnSpc>
              <a:spcPct val="100000"/>
            </a:lnSpc>
            <a:spcBef>
              <a:spcPct val="0"/>
            </a:spcBef>
            <a:spcAft>
              <a:spcPct val="35000"/>
            </a:spcAft>
            <a:buNone/>
            <a:defRPr b="1"/>
          </a:pPr>
          <a:endParaRPr lang="en-US" sz="3200" kern="1200" dirty="0"/>
        </a:p>
        <a:p>
          <a:pPr marL="0" lvl="0" indent="0" algn="l" defTabSz="1600200">
            <a:lnSpc>
              <a:spcPct val="100000"/>
            </a:lnSpc>
            <a:spcBef>
              <a:spcPct val="0"/>
            </a:spcBef>
            <a:spcAft>
              <a:spcPct val="35000"/>
            </a:spcAft>
            <a:buNone/>
            <a:defRPr b="1"/>
          </a:pPr>
          <a:r>
            <a:rPr lang="en-US" sz="3200" kern="1200" dirty="0"/>
            <a:t>Phase II</a:t>
          </a:r>
        </a:p>
      </dsp:txBody>
      <dsp:txXfrm>
        <a:off x="313683" y="1744932"/>
        <a:ext cx="4311566" cy="2508547"/>
      </dsp:txXfrm>
    </dsp:sp>
    <dsp:sp modelId="{618DF6D6-D231-4753-B11E-BDF449451B60}">
      <dsp:nvSpPr>
        <dsp:cNvPr id="0" name=""/>
        <dsp:cNvSpPr/>
      </dsp:nvSpPr>
      <dsp:spPr>
        <a:xfrm>
          <a:off x="313683" y="4362280"/>
          <a:ext cx="4311566" cy="1075762"/>
        </a:xfrm>
        <a:prstGeom prst="rect">
          <a:avLst/>
        </a:prstGeom>
        <a:noFill/>
        <a:ln>
          <a:noFill/>
        </a:ln>
        <a:effectLst/>
      </dsp:spPr>
      <dsp:style>
        <a:lnRef idx="0">
          <a:scrgbClr r="0" g="0" b="0"/>
        </a:lnRef>
        <a:fillRef idx="0">
          <a:scrgbClr r="0" g="0" b="0"/>
        </a:fillRef>
        <a:effectRef idx="0">
          <a:scrgbClr r="0" g="0" b="0"/>
        </a:effectRef>
        <a:fontRef idx="minor"/>
      </dsp:style>
    </dsp:sp>
    <dsp:sp modelId="{ABE7E077-DC4E-4662-AC34-6B8EE0BA1FCA}">
      <dsp:nvSpPr>
        <dsp:cNvPr id="0" name=""/>
        <dsp:cNvSpPr/>
      </dsp:nvSpPr>
      <dsp:spPr>
        <a:xfrm>
          <a:off x="2203762" y="-94317"/>
          <a:ext cx="1509048" cy="15090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1A5B5D-FE11-4101-8201-21E1E91C88BE}">
      <dsp:nvSpPr>
        <dsp:cNvPr id="0" name=""/>
        <dsp:cNvSpPr/>
      </dsp:nvSpPr>
      <dsp:spPr>
        <a:xfrm>
          <a:off x="6473252" y="699791"/>
          <a:ext cx="4311566" cy="2508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600200">
            <a:lnSpc>
              <a:spcPct val="100000"/>
            </a:lnSpc>
            <a:spcBef>
              <a:spcPct val="0"/>
            </a:spcBef>
            <a:spcAft>
              <a:spcPct val="35000"/>
            </a:spcAft>
            <a:buNone/>
            <a:defRPr b="1"/>
          </a:pPr>
          <a:endParaRPr lang="en-US" sz="3600" kern="1200"/>
        </a:p>
      </dsp:txBody>
      <dsp:txXfrm>
        <a:off x="6473252" y="699791"/>
        <a:ext cx="4311566" cy="2508547"/>
      </dsp:txXfrm>
    </dsp:sp>
    <dsp:sp modelId="{52FEF8E3-D543-40FC-AB0F-6A8801F038E2}">
      <dsp:nvSpPr>
        <dsp:cNvPr id="0" name=""/>
        <dsp:cNvSpPr/>
      </dsp:nvSpPr>
      <dsp:spPr>
        <a:xfrm>
          <a:off x="5345755" y="0"/>
          <a:ext cx="6498522" cy="5256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ts val="0"/>
            </a:spcAft>
            <a:buNone/>
          </a:pPr>
          <a:r>
            <a:rPr lang="en-US" sz="2800" kern="1200" dirty="0"/>
            <a:t>Establish safety policy and objectives </a:t>
          </a:r>
        </a:p>
        <a:p>
          <a:pPr marL="0" lvl="0" indent="0" algn="l" defTabSz="1244600">
            <a:lnSpc>
              <a:spcPct val="100000"/>
            </a:lnSpc>
            <a:spcBef>
              <a:spcPct val="0"/>
            </a:spcBef>
            <a:spcAft>
              <a:spcPts val="0"/>
            </a:spcAft>
            <a:buNone/>
          </a:pPr>
          <a:endParaRPr lang="en-US" sz="2800" kern="1200" dirty="0"/>
        </a:p>
        <a:p>
          <a:pPr marL="0" lvl="0" indent="0" algn="l" defTabSz="1244600">
            <a:lnSpc>
              <a:spcPct val="100000"/>
            </a:lnSpc>
            <a:spcBef>
              <a:spcPct val="0"/>
            </a:spcBef>
            <a:spcAft>
              <a:spcPts val="0"/>
            </a:spcAft>
            <a:buNone/>
          </a:pPr>
          <a:r>
            <a:rPr lang="en-US" sz="2800" kern="1200" dirty="0"/>
            <a:t>Define safety management responsibilities and accountabilities within the organization</a:t>
          </a:r>
        </a:p>
        <a:p>
          <a:pPr marL="0" lvl="0" indent="0" algn="l" defTabSz="1244600">
            <a:lnSpc>
              <a:spcPct val="100000"/>
            </a:lnSpc>
            <a:spcBef>
              <a:spcPct val="0"/>
            </a:spcBef>
            <a:spcAft>
              <a:spcPts val="0"/>
            </a:spcAft>
            <a:buNone/>
          </a:pPr>
          <a:endParaRPr lang="en-US" sz="2800" kern="1200" dirty="0"/>
        </a:p>
        <a:p>
          <a:pPr marL="0" lvl="0" indent="0" algn="l" defTabSz="1244600">
            <a:lnSpc>
              <a:spcPct val="100000"/>
            </a:lnSpc>
            <a:spcBef>
              <a:spcPct val="0"/>
            </a:spcBef>
            <a:spcAft>
              <a:spcPts val="0"/>
            </a:spcAft>
            <a:buNone/>
          </a:pPr>
          <a:r>
            <a:rPr lang="en-US" sz="2800" kern="1200" dirty="0"/>
            <a:t>Establish SMS coordination committee </a:t>
          </a:r>
        </a:p>
        <a:p>
          <a:pPr marL="0" lvl="0" indent="0" algn="l" defTabSz="1244600">
            <a:lnSpc>
              <a:spcPct val="100000"/>
            </a:lnSpc>
            <a:spcBef>
              <a:spcPct val="0"/>
            </a:spcBef>
            <a:spcAft>
              <a:spcPts val="0"/>
            </a:spcAft>
            <a:buNone/>
          </a:pPr>
          <a:endParaRPr lang="en-US" sz="2800" kern="1200" dirty="0"/>
        </a:p>
        <a:p>
          <a:pPr marL="0" lvl="0" indent="0" algn="l" defTabSz="1244600">
            <a:lnSpc>
              <a:spcPct val="100000"/>
            </a:lnSpc>
            <a:spcBef>
              <a:spcPct val="0"/>
            </a:spcBef>
            <a:spcAft>
              <a:spcPts val="0"/>
            </a:spcAft>
            <a:buNone/>
          </a:pPr>
          <a:r>
            <a:rPr lang="en-US" sz="2800" kern="1200" dirty="0"/>
            <a:t>Establish emergency response plan </a:t>
          </a:r>
        </a:p>
        <a:p>
          <a:pPr marL="0" lvl="0" indent="0" algn="l" defTabSz="1244600">
            <a:lnSpc>
              <a:spcPct val="100000"/>
            </a:lnSpc>
            <a:spcBef>
              <a:spcPct val="0"/>
            </a:spcBef>
            <a:spcAft>
              <a:spcPts val="0"/>
            </a:spcAft>
            <a:buNone/>
          </a:pPr>
          <a:endParaRPr lang="en-US" sz="2800" kern="1200" dirty="0"/>
        </a:p>
        <a:p>
          <a:pPr marL="0" lvl="0" indent="0" algn="l" defTabSz="1244600">
            <a:lnSpc>
              <a:spcPct val="100000"/>
            </a:lnSpc>
            <a:spcBef>
              <a:spcPct val="0"/>
            </a:spcBef>
            <a:spcAft>
              <a:spcPts val="0"/>
            </a:spcAft>
            <a:buNone/>
          </a:pPr>
          <a:r>
            <a:rPr lang="en-US" sz="2800" kern="1200" dirty="0"/>
            <a:t>Initiate progressive development of SMS documentation </a:t>
          </a:r>
        </a:p>
      </dsp:txBody>
      <dsp:txXfrm>
        <a:off x="5345755" y="0"/>
        <a:ext cx="6498522" cy="52563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A64F1-7984-41C9-9EFE-8B267B75E6A2}">
      <dsp:nvSpPr>
        <dsp:cNvPr id="0" name=""/>
        <dsp:cNvSpPr/>
      </dsp:nvSpPr>
      <dsp:spPr>
        <a:xfrm>
          <a:off x="167809" y="96555"/>
          <a:ext cx="1473679" cy="14736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6F28D7-4AA5-4BA6-8C32-137A2EEB5FBF}">
      <dsp:nvSpPr>
        <dsp:cNvPr id="0" name=""/>
        <dsp:cNvSpPr/>
      </dsp:nvSpPr>
      <dsp:spPr>
        <a:xfrm>
          <a:off x="12807" y="1731583"/>
          <a:ext cx="4210514" cy="2489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b="1" kern="1200" dirty="0"/>
            <a:t>SMS Implementation Phases </a:t>
          </a:r>
          <a:r>
            <a:rPr lang="en-US" sz="3600" kern="1200" dirty="0"/>
            <a:t>Activities </a:t>
          </a:r>
        </a:p>
        <a:p>
          <a:pPr marL="0" lvl="0" indent="0" algn="l" defTabSz="1600200">
            <a:lnSpc>
              <a:spcPct val="100000"/>
            </a:lnSpc>
            <a:spcBef>
              <a:spcPct val="0"/>
            </a:spcBef>
            <a:spcAft>
              <a:spcPct val="35000"/>
            </a:spcAft>
            <a:buNone/>
            <a:defRPr b="1"/>
          </a:pPr>
          <a:endParaRPr lang="en-US" sz="3200" kern="1200" dirty="0"/>
        </a:p>
        <a:p>
          <a:pPr marL="0" lvl="0" indent="0" algn="l" defTabSz="1600200">
            <a:lnSpc>
              <a:spcPct val="100000"/>
            </a:lnSpc>
            <a:spcBef>
              <a:spcPct val="0"/>
            </a:spcBef>
            <a:spcAft>
              <a:spcPct val="35000"/>
            </a:spcAft>
            <a:buNone/>
            <a:defRPr b="1"/>
          </a:pPr>
          <a:r>
            <a:rPr lang="en-US" sz="3200" kern="1200" dirty="0"/>
            <a:t>Phase III</a:t>
          </a:r>
        </a:p>
      </dsp:txBody>
      <dsp:txXfrm>
        <a:off x="12807" y="1731583"/>
        <a:ext cx="4210514" cy="2489265"/>
      </dsp:txXfrm>
    </dsp:sp>
    <dsp:sp modelId="{618DF6D6-D231-4753-B11E-BDF449451B60}">
      <dsp:nvSpPr>
        <dsp:cNvPr id="0" name=""/>
        <dsp:cNvSpPr/>
      </dsp:nvSpPr>
      <dsp:spPr>
        <a:xfrm>
          <a:off x="12807" y="4335136"/>
          <a:ext cx="4210514" cy="1386059"/>
        </a:xfrm>
        <a:prstGeom prst="rect">
          <a:avLst/>
        </a:prstGeom>
        <a:noFill/>
        <a:ln>
          <a:noFill/>
        </a:ln>
        <a:effectLst/>
      </dsp:spPr>
      <dsp:style>
        <a:lnRef idx="0">
          <a:scrgbClr r="0" g="0" b="0"/>
        </a:lnRef>
        <a:fillRef idx="0">
          <a:scrgbClr r="0" g="0" b="0"/>
        </a:fillRef>
        <a:effectRef idx="0">
          <a:scrgbClr r="0" g="0" b="0"/>
        </a:effectRef>
        <a:fontRef idx="minor"/>
      </dsp:style>
    </dsp:sp>
    <dsp:sp modelId="{ABE7E077-DC4E-4662-AC34-6B8EE0BA1FCA}">
      <dsp:nvSpPr>
        <dsp:cNvPr id="0" name=""/>
        <dsp:cNvSpPr/>
      </dsp:nvSpPr>
      <dsp:spPr>
        <a:xfrm>
          <a:off x="2053243" y="174099"/>
          <a:ext cx="1473679" cy="14736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1A5B5D-FE11-4101-8201-21E1E91C88BE}">
      <dsp:nvSpPr>
        <dsp:cNvPr id="0" name=""/>
        <dsp:cNvSpPr/>
      </dsp:nvSpPr>
      <dsp:spPr>
        <a:xfrm>
          <a:off x="6464409" y="384978"/>
          <a:ext cx="4210514" cy="2489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600200">
            <a:lnSpc>
              <a:spcPct val="100000"/>
            </a:lnSpc>
            <a:spcBef>
              <a:spcPct val="0"/>
            </a:spcBef>
            <a:spcAft>
              <a:spcPct val="35000"/>
            </a:spcAft>
            <a:buNone/>
            <a:defRPr b="1"/>
          </a:pPr>
          <a:endParaRPr lang="en-US" sz="3600" kern="1200"/>
        </a:p>
      </dsp:txBody>
      <dsp:txXfrm>
        <a:off x="6464409" y="384978"/>
        <a:ext cx="4210514" cy="2489265"/>
      </dsp:txXfrm>
    </dsp:sp>
    <dsp:sp modelId="{52FEF8E3-D543-40FC-AB0F-6A8801F038E2}">
      <dsp:nvSpPr>
        <dsp:cNvPr id="0" name=""/>
        <dsp:cNvSpPr/>
      </dsp:nvSpPr>
      <dsp:spPr>
        <a:xfrm>
          <a:off x="4926940" y="0"/>
          <a:ext cx="7219010" cy="6772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ts val="0"/>
            </a:spcAft>
            <a:buNone/>
          </a:pPr>
          <a:r>
            <a:rPr lang="en-US" sz="2400" kern="1200" dirty="0"/>
            <a:t>Establish voluntary hazards reporting</a:t>
          </a:r>
          <a:endParaRPr lang="en-US" sz="800" kern="1200" dirty="0"/>
        </a:p>
        <a:p>
          <a:pPr marL="0" lvl="0" indent="0" algn="l" defTabSz="1066800">
            <a:lnSpc>
              <a:spcPct val="100000"/>
            </a:lnSpc>
            <a:spcBef>
              <a:spcPct val="0"/>
            </a:spcBef>
            <a:spcAft>
              <a:spcPts val="0"/>
            </a:spcAft>
            <a:buNone/>
          </a:pPr>
          <a:endParaRPr lang="en-US" sz="800" kern="1200" dirty="0"/>
        </a:p>
        <a:p>
          <a:pPr marL="0" lvl="0" indent="0" algn="l" defTabSz="1066800">
            <a:lnSpc>
              <a:spcPct val="100000"/>
            </a:lnSpc>
            <a:spcBef>
              <a:spcPct val="0"/>
            </a:spcBef>
            <a:spcAft>
              <a:spcPts val="0"/>
            </a:spcAft>
            <a:buNone/>
          </a:pPr>
          <a:r>
            <a:rPr lang="en-US" sz="2400" kern="1200" dirty="0"/>
            <a:t>Establish risk management procedure </a:t>
          </a:r>
        </a:p>
        <a:p>
          <a:pPr marL="0" lvl="0" indent="0" algn="l" defTabSz="1066800">
            <a:lnSpc>
              <a:spcPct val="100000"/>
            </a:lnSpc>
            <a:spcBef>
              <a:spcPct val="0"/>
            </a:spcBef>
            <a:spcAft>
              <a:spcPts val="0"/>
            </a:spcAft>
            <a:buNone/>
          </a:pPr>
          <a:endParaRPr lang="en-US" sz="800" kern="1200" dirty="0"/>
        </a:p>
        <a:p>
          <a:pPr marL="0" lvl="0" indent="0" algn="l" defTabSz="1066800">
            <a:lnSpc>
              <a:spcPct val="100000"/>
            </a:lnSpc>
            <a:spcBef>
              <a:spcPct val="0"/>
            </a:spcBef>
            <a:spcAft>
              <a:spcPts val="0"/>
            </a:spcAft>
            <a:buNone/>
          </a:pPr>
          <a:r>
            <a:rPr lang="en-US" sz="2400" kern="1200" dirty="0"/>
            <a:t>Establish incident reporting and investigation </a:t>
          </a:r>
        </a:p>
        <a:p>
          <a:pPr marL="0" lvl="0" indent="0" algn="l" defTabSz="1066800">
            <a:lnSpc>
              <a:spcPct val="100000"/>
            </a:lnSpc>
            <a:spcBef>
              <a:spcPct val="0"/>
            </a:spcBef>
            <a:spcAft>
              <a:spcPts val="0"/>
            </a:spcAft>
            <a:buNone/>
          </a:pPr>
          <a:r>
            <a:rPr lang="en-US" sz="2400" kern="1200" dirty="0"/>
            <a:t>procedure </a:t>
          </a:r>
        </a:p>
        <a:p>
          <a:pPr marL="0" lvl="0" indent="0" algn="l" defTabSz="1066800">
            <a:lnSpc>
              <a:spcPct val="100000"/>
            </a:lnSpc>
            <a:spcBef>
              <a:spcPct val="0"/>
            </a:spcBef>
            <a:spcAft>
              <a:spcPts val="0"/>
            </a:spcAft>
            <a:buNone/>
          </a:pPr>
          <a:endParaRPr lang="en-US" sz="800" kern="1200" dirty="0"/>
        </a:p>
        <a:p>
          <a:pPr marL="0" lvl="0" indent="0" algn="l" defTabSz="1066800">
            <a:lnSpc>
              <a:spcPct val="100000"/>
            </a:lnSpc>
            <a:spcBef>
              <a:spcPct val="0"/>
            </a:spcBef>
            <a:spcAft>
              <a:spcPts val="0"/>
            </a:spcAft>
            <a:buNone/>
          </a:pPr>
          <a:r>
            <a:rPr lang="en-US" sz="2400" kern="1200" dirty="0"/>
            <a:t>Establish safety data collection and processing system </a:t>
          </a:r>
        </a:p>
        <a:p>
          <a:pPr marL="0" lvl="0" indent="0" algn="l" defTabSz="1066800">
            <a:lnSpc>
              <a:spcPct val="100000"/>
            </a:lnSpc>
            <a:spcBef>
              <a:spcPct val="0"/>
            </a:spcBef>
            <a:spcAft>
              <a:spcPts val="0"/>
            </a:spcAft>
            <a:buNone/>
          </a:pPr>
          <a:endParaRPr lang="en-US" sz="800" kern="1200" dirty="0"/>
        </a:p>
        <a:p>
          <a:pPr marL="0" lvl="0" indent="0" algn="l" defTabSz="1066800">
            <a:lnSpc>
              <a:spcPct val="100000"/>
            </a:lnSpc>
            <a:spcBef>
              <a:spcPct val="0"/>
            </a:spcBef>
            <a:spcAft>
              <a:spcPts val="0"/>
            </a:spcAft>
            <a:buNone/>
          </a:pPr>
          <a:r>
            <a:rPr lang="en-US" sz="2400" kern="1200" dirty="0"/>
            <a:t>Develop high consequence safety performance indicators, identify accident precursors and associated targets and alert settings </a:t>
          </a:r>
        </a:p>
        <a:p>
          <a:pPr marL="0" lvl="0" indent="0" algn="l" defTabSz="1066800">
            <a:lnSpc>
              <a:spcPct val="100000"/>
            </a:lnSpc>
            <a:spcBef>
              <a:spcPct val="0"/>
            </a:spcBef>
            <a:spcAft>
              <a:spcPts val="0"/>
            </a:spcAft>
            <a:buNone/>
          </a:pPr>
          <a:endParaRPr lang="en-US" sz="800" kern="1200" dirty="0"/>
        </a:p>
        <a:p>
          <a:pPr marL="0" lvl="0" indent="0" algn="l" defTabSz="1066800">
            <a:lnSpc>
              <a:spcPct val="100000"/>
            </a:lnSpc>
            <a:spcBef>
              <a:spcPct val="0"/>
            </a:spcBef>
            <a:spcAft>
              <a:spcPts val="0"/>
            </a:spcAft>
            <a:buNone/>
          </a:pPr>
          <a:r>
            <a:rPr lang="en-US" sz="2400" kern="1200" dirty="0"/>
            <a:t>Establish management of change procedure that includes risk assessment </a:t>
          </a:r>
        </a:p>
        <a:p>
          <a:pPr marL="0" lvl="0" indent="0" algn="l" defTabSz="1066800">
            <a:lnSpc>
              <a:spcPct val="100000"/>
            </a:lnSpc>
            <a:spcBef>
              <a:spcPct val="0"/>
            </a:spcBef>
            <a:spcAft>
              <a:spcPts val="0"/>
            </a:spcAft>
            <a:buNone/>
          </a:pPr>
          <a:endParaRPr lang="en-US" sz="800" kern="1200" dirty="0"/>
        </a:p>
        <a:p>
          <a:pPr marL="0" lvl="0" indent="0" algn="l" defTabSz="1066800">
            <a:lnSpc>
              <a:spcPct val="100000"/>
            </a:lnSpc>
            <a:spcBef>
              <a:spcPct val="0"/>
            </a:spcBef>
            <a:spcAft>
              <a:spcPts val="0"/>
            </a:spcAft>
            <a:buNone/>
          </a:pPr>
          <a:r>
            <a:rPr lang="en-US" sz="2400" kern="1200" dirty="0"/>
            <a:t>Establish internal review program </a:t>
          </a:r>
        </a:p>
        <a:p>
          <a:pPr marL="0" lvl="0" indent="0" algn="l" defTabSz="1066800">
            <a:lnSpc>
              <a:spcPct val="100000"/>
            </a:lnSpc>
            <a:spcBef>
              <a:spcPct val="0"/>
            </a:spcBef>
            <a:spcAft>
              <a:spcPts val="0"/>
            </a:spcAft>
            <a:buNone/>
          </a:pPr>
          <a:endParaRPr lang="en-US" sz="800" kern="1200" dirty="0"/>
        </a:p>
        <a:p>
          <a:pPr marL="0" lvl="0" indent="0" algn="l" defTabSz="1066800">
            <a:lnSpc>
              <a:spcPct val="100000"/>
            </a:lnSpc>
            <a:spcBef>
              <a:spcPct val="0"/>
            </a:spcBef>
            <a:spcAft>
              <a:spcPts val="0"/>
            </a:spcAft>
            <a:buNone/>
          </a:pPr>
          <a:r>
            <a:rPr lang="en-US" sz="2400" kern="1200" dirty="0"/>
            <a:t>Establish external review program</a:t>
          </a:r>
        </a:p>
      </dsp:txBody>
      <dsp:txXfrm>
        <a:off x="4926940" y="0"/>
        <a:ext cx="7219010" cy="677247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A64F1-7984-41C9-9EFE-8B267B75E6A2}">
      <dsp:nvSpPr>
        <dsp:cNvPr id="0" name=""/>
        <dsp:cNvSpPr/>
      </dsp:nvSpPr>
      <dsp:spPr>
        <a:xfrm>
          <a:off x="145543" y="145144"/>
          <a:ext cx="1258522" cy="12585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6F28D7-4AA5-4BA6-8C32-137A2EEB5FBF}">
      <dsp:nvSpPr>
        <dsp:cNvPr id="0" name=""/>
        <dsp:cNvSpPr/>
      </dsp:nvSpPr>
      <dsp:spPr>
        <a:xfrm>
          <a:off x="13172" y="1583823"/>
          <a:ext cx="3595779" cy="3036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b="1" kern="1200" dirty="0"/>
            <a:t>SMS Implementation Phases </a:t>
          </a:r>
          <a:r>
            <a:rPr lang="en-US" sz="3600" kern="1200" dirty="0"/>
            <a:t>Activities </a:t>
          </a:r>
        </a:p>
        <a:p>
          <a:pPr marL="0" lvl="0" indent="0" algn="l" defTabSz="1600200">
            <a:lnSpc>
              <a:spcPct val="100000"/>
            </a:lnSpc>
            <a:spcBef>
              <a:spcPct val="0"/>
            </a:spcBef>
            <a:spcAft>
              <a:spcPct val="35000"/>
            </a:spcAft>
            <a:buNone/>
            <a:defRPr b="1"/>
          </a:pPr>
          <a:endParaRPr lang="en-US" sz="3200" kern="1200" dirty="0"/>
        </a:p>
        <a:p>
          <a:pPr marL="0" lvl="0" indent="0" algn="l" defTabSz="1600200">
            <a:lnSpc>
              <a:spcPct val="100000"/>
            </a:lnSpc>
            <a:spcBef>
              <a:spcPct val="0"/>
            </a:spcBef>
            <a:spcAft>
              <a:spcPct val="35000"/>
            </a:spcAft>
            <a:buNone/>
            <a:defRPr b="1"/>
          </a:pPr>
          <a:r>
            <a:rPr lang="en-US" sz="3200" kern="1200" dirty="0"/>
            <a:t>Phase IV</a:t>
          </a:r>
        </a:p>
      </dsp:txBody>
      <dsp:txXfrm>
        <a:off x="13172" y="1583823"/>
        <a:ext cx="3595779" cy="3036904"/>
      </dsp:txXfrm>
    </dsp:sp>
    <dsp:sp modelId="{618DF6D6-D231-4753-B11E-BDF449451B60}">
      <dsp:nvSpPr>
        <dsp:cNvPr id="0" name=""/>
        <dsp:cNvSpPr/>
      </dsp:nvSpPr>
      <dsp:spPr>
        <a:xfrm>
          <a:off x="13172" y="4738033"/>
          <a:ext cx="3595779" cy="1195524"/>
        </a:xfrm>
        <a:prstGeom prst="rect">
          <a:avLst/>
        </a:prstGeom>
        <a:noFill/>
        <a:ln>
          <a:noFill/>
        </a:ln>
        <a:effectLst/>
      </dsp:spPr>
      <dsp:style>
        <a:lnRef idx="0">
          <a:scrgbClr r="0" g="0" b="0"/>
        </a:lnRef>
        <a:fillRef idx="0">
          <a:scrgbClr r="0" g="0" b="0"/>
        </a:fillRef>
        <a:effectRef idx="0">
          <a:scrgbClr r="0" g="0" b="0"/>
        </a:effectRef>
        <a:fontRef idx="minor"/>
      </dsp:style>
    </dsp:sp>
    <dsp:sp modelId="{ABE7E077-DC4E-4662-AC34-6B8EE0BA1FCA}">
      <dsp:nvSpPr>
        <dsp:cNvPr id="0" name=""/>
        <dsp:cNvSpPr/>
      </dsp:nvSpPr>
      <dsp:spPr>
        <a:xfrm>
          <a:off x="1434799" y="88602"/>
          <a:ext cx="1258522" cy="12585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1A5B5D-FE11-4101-8201-21E1E91C88BE}">
      <dsp:nvSpPr>
        <dsp:cNvPr id="0" name=""/>
        <dsp:cNvSpPr/>
      </dsp:nvSpPr>
      <dsp:spPr>
        <a:xfrm>
          <a:off x="6410620" y="370259"/>
          <a:ext cx="3595779" cy="3036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600200">
            <a:lnSpc>
              <a:spcPct val="100000"/>
            </a:lnSpc>
            <a:spcBef>
              <a:spcPct val="0"/>
            </a:spcBef>
            <a:spcAft>
              <a:spcPct val="35000"/>
            </a:spcAft>
            <a:buNone/>
            <a:defRPr b="1"/>
          </a:pPr>
          <a:endParaRPr lang="en-US" sz="3600" kern="1200"/>
        </a:p>
      </dsp:txBody>
      <dsp:txXfrm>
        <a:off x="6410620" y="370259"/>
        <a:ext cx="3595779" cy="3036904"/>
      </dsp:txXfrm>
    </dsp:sp>
    <dsp:sp modelId="{52FEF8E3-D543-40FC-AB0F-6A8801F038E2}">
      <dsp:nvSpPr>
        <dsp:cNvPr id="0" name=""/>
        <dsp:cNvSpPr/>
      </dsp:nvSpPr>
      <dsp:spPr>
        <a:xfrm>
          <a:off x="4209842" y="0"/>
          <a:ext cx="7940595" cy="6049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ts val="0"/>
            </a:spcAft>
            <a:buFont typeface="Arial" panose="020B0604020202020204" pitchFamily="34" charset="0"/>
            <a:buNone/>
          </a:pPr>
          <a:r>
            <a:rPr lang="en-US" sz="2000" kern="1200" dirty="0"/>
            <a:t>Enhance existing disciplinary procedure/policy with consideration of unintentional errors/mistakes form deliberate/gross violations </a:t>
          </a:r>
        </a:p>
        <a:p>
          <a:pPr marL="0" lvl="0" indent="0" algn="l" defTabSz="889000">
            <a:lnSpc>
              <a:spcPct val="100000"/>
            </a:lnSpc>
            <a:spcBef>
              <a:spcPct val="0"/>
            </a:spcBef>
            <a:spcAft>
              <a:spcPts val="0"/>
            </a:spcAft>
            <a:buFont typeface="Arial" panose="020B0604020202020204" pitchFamily="34" charset="0"/>
            <a:buNone/>
          </a:pPr>
          <a:endParaRPr lang="en-US" sz="800" kern="1200" dirty="0"/>
        </a:p>
        <a:p>
          <a:pPr marL="0" lvl="0" indent="0" algn="l" defTabSz="889000">
            <a:lnSpc>
              <a:spcPct val="100000"/>
            </a:lnSpc>
            <a:spcBef>
              <a:spcPct val="0"/>
            </a:spcBef>
            <a:spcAft>
              <a:spcPts val="0"/>
            </a:spcAft>
            <a:buFont typeface="Arial" panose="020B0604020202020204" pitchFamily="34" charset="0"/>
            <a:buNone/>
          </a:pPr>
          <a:r>
            <a:rPr lang="en-US" sz="2000" kern="1200" dirty="0"/>
            <a:t>Integrate Hazards ID from investigation reports with the voluntary hazard reporting procedure </a:t>
          </a:r>
        </a:p>
        <a:p>
          <a:pPr marL="0" lvl="0" indent="0" algn="l" defTabSz="889000">
            <a:lnSpc>
              <a:spcPct val="100000"/>
            </a:lnSpc>
            <a:spcBef>
              <a:spcPct val="0"/>
            </a:spcBef>
            <a:spcAft>
              <a:spcPts val="0"/>
            </a:spcAft>
            <a:buFont typeface="Arial" panose="020B0604020202020204" pitchFamily="34" charset="0"/>
            <a:buNone/>
          </a:pPr>
          <a:endParaRPr lang="en-US" sz="800" kern="1200" dirty="0"/>
        </a:p>
        <a:p>
          <a:pPr marL="0" lvl="0" indent="0" algn="l" defTabSz="889000">
            <a:lnSpc>
              <a:spcPct val="100000"/>
            </a:lnSpc>
            <a:spcBef>
              <a:spcPct val="0"/>
            </a:spcBef>
            <a:spcAft>
              <a:spcPts val="0"/>
            </a:spcAft>
            <a:buFont typeface="Arial" panose="020B0604020202020204" pitchFamily="34" charset="0"/>
            <a:buNone/>
          </a:pPr>
          <a:r>
            <a:rPr lang="en-US" sz="2000" kern="1200" dirty="0"/>
            <a:t>Integrate Hazard ID and risk management procedures with contractors where applicable </a:t>
          </a:r>
        </a:p>
        <a:p>
          <a:pPr marL="0" lvl="0" indent="0" algn="l" defTabSz="889000">
            <a:lnSpc>
              <a:spcPct val="100000"/>
            </a:lnSpc>
            <a:spcBef>
              <a:spcPct val="0"/>
            </a:spcBef>
            <a:spcAft>
              <a:spcPts val="0"/>
            </a:spcAft>
            <a:buFont typeface="Arial" panose="020B0604020202020204" pitchFamily="34" charset="0"/>
            <a:buNone/>
          </a:pPr>
          <a:endParaRPr lang="en-US" sz="800" kern="1200" dirty="0"/>
        </a:p>
        <a:p>
          <a:pPr marL="0" lvl="0" indent="0" algn="l" defTabSz="889000">
            <a:lnSpc>
              <a:spcPct val="100000"/>
            </a:lnSpc>
            <a:spcBef>
              <a:spcPct val="0"/>
            </a:spcBef>
            <a:spcAft>
              <a:spcPts val="0"/>
            </a:spcAft>
            <a:buFont typeface="Arial" panose="020B0604020202020204" pitchFamily="34" charset="0"/>
            <a:buNone/>
          </a:pPr>
          <a:r>
            <a:rPr lang="en-US" sz="2000" kern="1200" dirty="0"/>
            <a:t>Develop lower consequence safety performance indicators and associated targets and alerts</a:t>
          </a:r>
        </a:p>
        <a:p>
          <a:pPr marL="0" lvl="0" indent="0" algn="l" defTabSz="889000">
            <a:lnSpc>
              <a:spcPct val="100000"/>
            </a:lnSpc>
            <a:spcBef>
              <a:spcPct val="0"/>
            </a:spcBef>
            <a:spcAft>
              <a:spcPts val="0"/>
            </a:spcAft>
            <a:buFont typeface="Arial" panose="020B0604020202020204" pitchFamily="34" charset="0"/>
            <a:buNone/>
          </a:pPr>
          <a:endParaRPr lang="en-US" sz="800" kern="1200" dirty="0"/>
        </a:p>
        <a:p>
          <a:pPr marL="0" lvl="0" indent="0" algn="l" defTabSz="889000">
            <a:lnSpc>
              <a:spcPct val="100000"/>
            </a:lnSpc>
            <a:spcBef>
              <a:spcPct val="0"/>
            </a:spcBef>
            <a:spcAft>
              <a:spcPts val="0"/>
            </a:spcAft>
            <a:buFont typeface="Arial" panose="020B0604020202020204" pitchFamily="34" charset="0"/>
            <a:buNone/>
          </a:pPr>
          <a:r>
            <a:rPr lang="en-US" sz="2000" kern="1200" dirty="0"/>
            <a:t>Establish or integrate SMS information into existing internal and external review programs </a:t>
          </a:r>
        </a:p>
        <a:p>
          <a:pPr marL="0" lvl="0" indent="0" algn="l" defTabSz="889000">
            <a:lnSpc>
              <a:spcPct val="100000"/>
            </a:lnSpc>
            <a:spcBef>
              <a:spcPct val="0"/>
            </a:spcBef>
            <a:spcAft>
              <a:spcPts val="0"/>
            </a:spcAft>
            <a:buFont typeface="Arial" panose="020B0604020202020204" pitchFamily="34" charset="0"/>
            <a:buNone/>
          </a:pPr>
          <a:endParaRPr lang="en-US" sz="800" kern="1200" dirty="0"/>
        </a:p>
        <a:p>
          <a:pPr marL="0" lvl="0" indent="0" algn="l" defTabSz="889000">
            <a:lnSpc>
              <a:spcPct val="100000"/>
            </a:lnSpc>
            <a:spcBef>
              <a:spcPct val="0"/>
            </a:spcBef>
            <a:spcAft>
              <a:spcPts val="0"/>
            </a:spcAft>
            <a:buFont typeface="Arial" panose="020B0604020202020204" pitchFamily="34" charset="0"/>
            <a:buNone/>
          </a:pPr>
          <a:r>
            <a:rPr lang="en-US" sz="2000" kern="1200" dirty="0"/>
            <a:t>Establish operational and safety culture review/survey programs where appropriate </a:t>
          </a:r>
        </a:p>
        <a:p>
          <a:pPr marL="0" lvl="0" indent="0" algn="l" defTabSz="889000">
            <a:lnSpc>
              <a:spcPct val="100000"/>
            </a:lnSpc>
            <a:spcBef>
              <a:spcPct val="0"/>
            </a:spcBef>
            <a:spcAft>
              <a:spcPts val="0"/>
            </a:spcAft>
            <a:buFont typeface="Arial" panose="020B0604020202020204" pitchFamily="34" charset="0"/>
            <a:buNone/>
          </a:pPr>
          <a:endParaRPr lang="en-US" sz="800" kern="1200" dirty="0"/>
        </a:p>
        <a:p>
          <a:pPr marL="0" lvl="0" indent="0" algn="l" defTabSz="889000">
            <a:lnSpc>
              <a:spcPct val="100000"/>
            </a:lnSpc>
            <a:spcBef>
              <a:spcPct val="0"/>
            </a:spcBef>
            <a:spcAft>
              <a:spcPts val="0"/>
            </a:spcAft>
            <a:buFont typeface="Arial" panose="020B0604020202020204" pitchFamily="34" charset="0"/>
            <a:buNone/>
          </a:pPr>
          <a:r>
            <a:rPr lang="en-US" sz="2000" kern="1200" dirty="0"/>
            <a:t>Ensure SMS training program for all relevant personnel is ongoing and relevant </a:t>
          </a:r>
        </a:p>
        <a:p>
          <a:pPr marL="0" lvl="0" indent="0" algn="l" defTabSz="889000">
            <a:lnSpc>
              <a:spcPct val="100000"/>
            </a:lnSpc>
            <a:spcBef>
              <a:spcPct val="0"/>
            </a:spcBef>
            <a:spcAft>
              <a:spcPts val="0"/>
            </a:spcAft>
            <a:buFont typeface="Arial" panose="020B0604020202020204" pitchFamily="34" charset="0"/>
            <a:buNone/>
          </a:pPr>
          <a:endParaRPr lang="en-US" sz="800" kern="1200" dirty="0"/>
        </a:p>
        <a:p>
          <a:pPr marL="0" lvl="0" indent="0" algn="l" defTabSz="889000">
            <a:lnSpc>
              <a:spcPct val="100000"/>
            </a:lnSpc>
            <a:spcBef>
              <a:spcPct val="0"/>
            </a:spcBef>
            <a:spcAft>
              <a:spcPts val="0"/>
            </a:spcAft>
            <a:buFont typeface="Arial" panose="020B0604020202020204" pitchFamily="34" charset="0"/>
            <a:buNone/>
          </a:pPr>
          <a:r>
            <a:rPr lang="en-US" sz="2000" kern="1200" dirty="0"/>
            <a:t>Promote safety information sharing and exchange internally and externally</a:t>
          </a:r>
        </a:p>
      </dsp:txBody>
      <dsp:txXfrm>
        <a:off x="4209842" y="0"/>
        <a:ext cx="7940595" cy="604978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DAAC2-7AC8-498C-89C3-7BE789C143BA}">
      <dsp:nvSpPr>
        <dsp:cNvPr id="0" name=""/>
        <dsp:cNvSpPr/>
      </dsp:nvSpPr>
      <dsp:spPr>
        <a:xfrm>
          <a:off x="0" y="4622"/>
          <a:ext cx="11687503" cy="9846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E3D8B7-7979-4F24-A147-9FAFCFCA9C14}">
      <dsp:nvSpPr>
        <dsp:cNvPr id="0" name=""/>
        <dsp:cNvSpPr/>
      </dsp:nvSpPr>
      <dsp:spPr>
        <a:xfrm>
          <a:off x="297854" y="226167"/>
          <a:ext cx="541552" cy="5415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681406-23E5-48F8-8A88-7BFAA91C5750}">
      <dsp:nvSpPr>
        <dsp:cNvPr id="0" name=""/>
        <dsp:cNvSpPr/>
      </dsp:nvSpPr>
      <dsp:spPr>
        <a:xfrm>
          <a:off x="1137261" y="4622"/>
          <a:ext cx="10550241" cy="984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08" tIns="104208" rIns="104208" bIns="104208" numCol="1" spcCol="1270" anchor="ctr" anchorCtr="0">
          <a:noAutofit/>
        </a:bodyPr>
        <a:lstStyle/>
        <a:p>
          <a:pPr marL="0" lvl="0" indent="0" algn="l" defTabSz="1066800">
            <a:lnSpc>
              <a:spcPct val="100000"/>
            </a:lnSpc>
            <a:spcBef>
              <a:spcPct val="0"/>
            </a:spcBef>
            <a:spcAft>
              <a:spcPct val="35000"/>
            </a:spcAft>
            <a:buNone/>
          </a:pPr>
          <a:r>
            <a:rPr lang="en-US" sz="2400" kern="1200"/>
            <a:t>Employees assess their supervisor’s concern about safety</a:t>
          </a:r>
        </a:p>
      </dsp:txBody>
      <dsp:txXfrm>
        <a:off x="1137261" y="4622"/>
        <a:ext cx="10550241" cy="984641"/>
      </dsp:txXfrm>
    </dsp:sp>
    <dsp:sp modelId="{123501DC-5529-49ED-9A36-BD30DD8691C5}">
      <dsp:nvSpPr>
        <dsp:cNvPr id="0" name=""/>
        <dsp:cNvSpPr/>
      </dsp:nvSpPr>
      <dsp:spPr>
        <a:xfrm>
          <a:off x="0" y="1235424"/>
          <a:ext cx="11687503" cy="9846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D6BEBF-BE30-49E6-A5AD-15D0502BF934}">
      <dsp:nvSpPr>
        <dsp:cNvPr id="0" name=""/>
        <dsp:cNvSpPr/>
      </dsp:nvSpPr>
      <dsp:spPr>
        <a:xfrm>
          <a:off x="297854" y="1456969"/>
          <a:ext cx="541552" cy="5415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2F0C64-E0FC-4456-8ACB-B19CFB863E0D}">
      <dsp:nvSpPr>
        <dsp:cNvPr id="0" name=""/>
        <dsp:cNvSpPr/>
      </dsp:nvSpPr>
      <dsp:spPr>
        <a:xfrm>
          <a:off x="1137261" y="1235424"/>
          <a:ext cx="10550241" cy="984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08" tIns="104208" rIns="104208" bIns="104208" numCol="1" spcCol="1270" anchor="ctr" anchorCtr="0">
          <a:noAutofit/>
        </a:bodyPr>
        <a:lstStyle/>
        <a:p>
          <a:pPr marL="0" lvl="0" indent="0" algn="l" defTabSz="1066800">
            <a:lnSpc>
              <a:spcPct val="100000"/>
            </a:lnSpc>
            <a:spcBef>
              <a:spcPct val="0"/>
            </a:spcBef>
            <a:spcAft>
              <a:spcPct val="35000"/>
            </a:spcAft>
            <a:buNone/>
          </a:pPr>
          <a:r>
            <a:rPr lang="en-US" sz="2400" kern="1200"/>
            <a:t>Employees are regularly surveyed regarding their perspective on the safety climate</a:t>
          </a:r>
        </a:p>
      </dsp:txBody>
      <dsp:txXfrm>
        <a:off x="1137261" y="1235424"/>
        <a:ext cx="10550241" cy="984641"/>
      </dsp:txXfrm>
    </dsp:sp>
    <dsp:sp modelId="{86E6FBED-3A52-4CEA-AB4E-CDD019256CDD}">
      <dsp:nvSpPr>
        <dsp:cNvPr id="0" name=""/>
        <dsp:cNvSpPr/>
      </dsp:nvSpPr>
      <dsp:spPr>
        <a:xfrm>
          <a:off x="0" y="2466227"/>
          <a:ext cx="11687503" cy="9846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572497-4BE6-4890-9A37-05AAE97DE870}">
      <dsp:nvSpPr>
        <dsp:cNvPr id="0" name=""/>
        <dsp:cNvSpPr/>
      </dsp:nvSpPr>
      <dsp:spPr>
        <a:xfrm>
          <a:off x="297854" y="2687771"/>
          <a:ext cx="541552" cy="5415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9E8F8F-73F1-44DF-B10B-FE34D489C9CC}">
      <dsp:nvSpPr>
        <dsp:cNvPr id="0" name=""/>
        <dsp:cNvSpPr/>
      </dsp:nvSpPr>
      <dsp:spPr>
        <a:xfrm>
          <a:off x="1137261" y="2466227"/>
          <a:ext cx="10550241" cy="984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08" tIns="104208" rIns="104208" bIns="104208" numCol="1" spcCol="1270" anchor="ctr" anchorCtr="0">
          <a:noAutofit/>
        </a:bodyPr>
        <a:lstStyle/>
        <a:p>
          <a:pPr marL="0" lvl="0" indent="0" algn="l" defTabSz="1066800">
            <a:lnSpc>
              <a:spcPct val="100000"/>
            </a:lnSpc>
            <a:spcBef>
              <a:spcPct val="0"/>
            </a:spcBef>
            <a:spcAft>
              <a:spcPct val="35000"/>
            </a:spcAft>
            <a:buNone/>
          </a:pPr>
          <a:r>
            <a:rPr lang="en-US" sz="2400" kern="1200"/>
            <a:t>A joint union-management committee identifies and resolves safety issues </a:t>
          </a:r>
        </a:p>
      </dsp:txBody>
      <dsp:txXfrm>
        <a:off x="1137261" y="2466227"/>
        <a:ext cx="10550241" cy="984641"/>
      </dsp:txXfrm>
    </dsp:sp>
    <dsp:sp modelId="{2B762983-1CB5-454F-B050-C0C0355C8485}">
      <dsp:nvSpPr>
        <dsp:cNvPr id="0" name=""/>
        <dsp:cNvSpPr/>
      </dsp:nvSpPr>
      <dsp:spPr>
        <a:xfrm>
          <a:off x="0" y="3697029"/>
          <a:ext cx="11687503" cy="9846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E1D656-C524-4D46-BC62-49368776AD93}">
      <dsp:nvSpPr>
        <dsp:cNvPr id="0" name=""/>
        <dsp:cNvSpPr/>
      </dsp:nvSpPr>
      <dsp:spPr>
        <a:xfrm>
          <a:off x="297854" y="3918573"/>
          <a:ext cx="541552" cy="54155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424CD6-0330-4245-BFCE-779CB91B725C}">
      <dsp:nvSpPr>
        <dsp:cNvPr id="0" name=""/>
        <dsp:cNvSpPr/>
      </dsp:nvSpPr>
      <dsp:spPr>
        <a:xfrm>
          <a:off x="1137261" y="3697029"/>
          <a:ext cx="10550241" cy="984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08" tIns="104208" rIns="104208" bIns="104208" numCol="1" spcCol="1270" anchor="ctr" anchorCtr="0">
          <a:noAutofit/>
        </a:bodyPr>
        <a:lstStyle/>
        <a:p>
          <a:pPr marL="0" lvl="0" indent="0" algn="l" defTabSz="1066800">
            <a:lnSpc>
              <a:spcPct val="100000"/>
            </a:lnSpc>
            <a:spcBef>
              <a:spcPct val="0"/>
            </a:spcBef>
            <a:spcAft>
              <a:spcPct val="35000"/>
            </a:spcAft>
            <a:buNone/>
          </a:pPr>
          <a:r>
            <a:rPr lang="en-US" sz="2400" kern="1200"/>
            <a:t>Supervisors’ safety attitudes are assessed, and corrective actions taken</a:t>
          </a:r>
        </a:p>
      </dsp:txBody>
      <dsp:txXfrm>
        <a:off x="1137261" y="3697029"/>
        <a:ext cx="10550241" cy="984641"/>
      </dsp:txXfrm>
    </dsp:sp>
    <dsp:sp modelId="{6B8E9011-68DE-4361-86A5-27D611526AAD}">
      <dsp:nvSpPr>
        <dsp:cNvPr id="0" name=""/>
        <dsp:cNvSpPr/>
      </dsp:nvSpPr>
      <dsp:spPr>
        <a:xfrm>
          <a:off x="0" y="4927831"/>
          <a:ext cx="11687503" cy="9846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D90668-6621-468C-9071-139B3EEAE6CA}">
      <dsp:nvSpPr>
        <dsp:cNvPr id="0" name=""/>
        <dsp:cNvSpPr/>
      </dsp:nvSpPr>
      <dsp:spPr>
        <a:xfrm>
          <a:off x="297854" y="5149375"/>
          <a:ext cx="541552" cy="54155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E92F4C-9467-4F31-8E50-20B447283FEC}">
      <dsp:nvSpPr>
        <dsp:cNvPr id="0" name=""/>
        <dsp:cNvSpPr/>
      </dsp:nvSpPr>
      <dsp:spPr>
        <a:xfrm>
          <a:off x="1137261" y="4927831"/>
          <a:ext cx="10550241" cy="984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08" tIns="104208" rIns="104208" bIns="104208" numCol="1" spcCol="1270" anchor="ctr" anchorCtr="0">
          <a:noAutofit/>
        </a:bodyPr>
        <a:lstStyle/>
        <a:p>
          <a:pPr marL="0" lvl="0" indent="0" algn="l" defTabSz="1066800">
            <a:lnSpc>
              <a:spcPct val="100000"/>
            </a:lnSpc>
            <a:spcBef>
              <a:spcPct val="0"/>
            </a:spcBef>
            <a:spcAft>
              <a:spcPct val="35000"/>
            </a:spcAft>
            <a:buNone/>
          </a:pPr>
          <a:r>
            <a:rPr lang="en-US" sz="2400" kern="1200" dirty="0"/>
            <a:t>Front-line supervisors have performance measures associated with safety responsibilities</a:t>
          </a:r>
        </a:p>
      </dsp:txBody>
      <dsp:txXfrm>
        <a:off x="1137261" y="4927831"/>
        <a:ext cx="10550241" cy="98464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DAAC2-7AC8-498C-89C3-7BE789C143BA}">
      <dsp:nvSpPr>
        <dsp:cNvPr id="0" name=""/>
        <dsp:cNvSpPr/>
      </dsp:nvSpPr>
      <dsp:spPr>
        <a:xfrm>
          <a:off x="0" y="722"/>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E3D8B7-7979-4F24-A147-9FAFCFCA9C14}">
      <dsp:nvSpPr>
        <dsp:cNvPr id="0" name=""/>
        <dsp:cNvSpPr/>
      </dsp:nvSpPr>
      <dsp:spPr>
        <a:xfrm>
          <a:off x="183536" y="137237"/>
          <a:ext cx="333703" cy="3337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681406-23E5-48F8-8A88-7BFAA91C5750}">
      <dsp:nvSpPr>
        <dsp:cNvPr id="0" name=""/>
        <dsp:cNvSpPr/>
      </dsp:nvSpPr>
      <dsp:spPr>
        <a:xfrm>
          <a:off x="700777" y="722"/>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dirty="0"/>
            <a:t>Supervisors conduct safety inspections and monitor the work that employees are doing </a:t>
          </a:r>
        </a:p>
      </dsp:txBody>
      <dsp:txXfrm>
        <a:off x="700777" y="722"/>
        <a:ext cx="10986725" cy="606733"/>
      </dsp:txXfrm>
    </dsp:sp>
    <dsp:sp modelId="{123501DC-5529-49ED-9A36-BD30DD8691C5}">
      <dsp:nvSpPr>
        <dsp:cNvPr id="0" name=""/>
        <dsp:cNvSpPr/>
      </dsp:nvSpPr>
      <dsp:spPr>
        <a:xfrm>
          <a:off x="0" y="759139"/>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D6BEBF-BE30-49E6-A5AD-15D0502BF934}">
      <dsp:nvSpPr>
        <dsp:cNvPr id="0" name=""/>
        <dsp:cNvSpPr/>
      </dsp:nvSpPr>
      <dsp:spPr>
        <a:xfrm>
          <a:off x="183536" y="895654"/>
          <a:ext cx="333703" cy="3337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2F0C64-E0FC-4456-8ACB-B19CFB863E0D}">
      <dsp:nvSpPr>
        <dsp:cNvPr id="0" name=""/>
        <dsp:cNvSpPr/>
      </dsp:nvSpPr>
      <dsp:spPr>
        <a:xfrm>
          <a:off x="700777" y="759139"/>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dirty="0"/>
            <a:t>There is a process for the signing of safety briefing sheets </a:t>
          </a:r>
        </a:p>
      </dsp:txBody>
      <dsp:txXfrm>
        <a:off x="700777" y="759139"/>
        <a:ext cx="10986725" cy="606733"/>
      </dsp:txXfrm>
    </dsp:sp>
    <dsp:sp modelId="{86E6FBED-3A52-4CEA-AB4E-CDD019256CDD}">
      <dsp:nvSpPr>
        <dsp:cNvPr id="0" name=""/>
        <dsp:cNvSpPr/>
      </dsp:nvSpPr>
      <dsp:spPr>
        <a:xfrm>
          <a:off x="0" y="1517555"/>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572497-4BE6-4890-9A37-05AAE97DE870}">
      <dsp:nvSpPr>
        <dsp:cNvPr id="0" name=""/>
        <dsp:cNvSpPr/>
      </dsp:nvSpPr>
      <dsp:spPr>
        <a:xfrm>
          <a:off x="183536" y="1654071"/>
          <a:ext cx="333703" cy="3337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9E8F8F-73F1-44DF-B10B-FE34D489C9CC}">
      <dsp:nvSpPr>
        <dsp:cNvPr id="0" name=""/>
        <dsp:cNvSpPr/>
      </dsp:nvSpPr>
      <dsp:spPr>
        <a:xfrm>
          <a:off x="700777" y="1517555"/>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dirty="0"/>
            <a:t>Front-line employees are involved in developing safety policies and procedures (hazard analysis) </a:t>
          </a:r>
        </a:p>
      </dsp:txBody>
      <dsp:txXfrm>
        <a:off x="700777" y="1517555"/>
        <a:ext cx="10986725" cy="606733"/>
      </dsp:txXfrm>
    </dsp:sp>
    <dsp:sp modelId="{2B762983-1CB5-454F-B050-C0C0355C8485}">
      <dsp:nvSpPr>
        <dsp:cNvPr id="0" name=""/>
        <dsp:cNvSpPr/>
      </dsp:nvSpPr>
      <dsp:spPr>
        <a:xfrm>
          <a:off x="0" y="2275972"/>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E1D656-C524-4D46-BC62-49368776AD93}">
      <dsp:nvSpPr>
        <dsp:cNvPr id="0" name=""/>
        <dsp:cNvSpPr/>
      </dsp:nvSpPr>
      <dsp:spPr>
        <a:xfrm>
          <a:off x="183536" y="2412487"/>
          <a:ext cx="333703" cy="33370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424CD6-0330-4245-BFCE-779CB91B725C}">
      <dsp:nvSpPr>
        <dsp:cNvPr id="0" name=""/>
        <dsp:cNvSpPr/>
      </dsp:nvSpPr>
      <dsp:spPr>
        <a:xfrm>
          <a:off x="700777" y="2275972"/>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dirty="0"/>
            <a:t>Front-line employees are empowered to restrict or stop operations based on unsafe conditions </a:t>
          </a:r>
        </a:p>
      </dsp:txBody>
      <dsp:txXfrm>
        <a:off x="700777" y="2275972"/>
        <a:ext cx="10986725" cy="606733"/>
      </dsp:txXfrm>
    </dsp:sp>
    <dsp:sp modelId="{6B8E9011-68DE-4361-86A5-27D611526AAD}">
      <dsp:nvSpPr>
        <dsp:cNvPr id="0" name=""/>
        <dsp:cNvSpPr/>
      </dsp:nvSpPr>
      <dsp:spPr>
        <a:xfrm>
          <a:off x="0" y="3034389"/>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D90668-6621-468C-9071-139B3EEAE6CA}">
      <dsp:nvSpPr>
        <dsp:cNvPr id="0" name=""/>
        <dsp:cNvSpPr/>
      </dsp:nvSpPr>
      <dsp:spPr>
        <a:xfrm>
          <a:off x="183536" y="3170904"/>
          <a:ext cx="333703" cy="33370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E92F4C-9467-4F31-8E50-20B447283FEC}">
      <dsp:nvSpPr>
        <dsp:cNvPr id="0" name=""/>
        <dsp:cNvSpPr/>
      </dsp:nvSpPr>
      <dsp:spPr>
        <a:xfrm>
          <a:off x="700777" y="3034389"/>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dirty="0"/>
            <a:t>Good faith challenge processes (safety dispute resolutions) are available to workers </a:t>
          </a:r>
        </a:p>
      </dsp:txBody>
      <dsp:txXfrm>
        <a:off x="700777" y="3034389"/>
        <a:ext cx="10986725" cy="606733"/>
      </dsp:txXfrm>
    </dsp:sp>
    <dsp:sp modelId="{1160ED5D-CC5D-3247-A6E0-A1E944FE29B6}">
      <dsp:nvSpPr>
        <dsp:cNvPr id="0" name=""/>
        <dsp:cNvSpPr/>
      </dsp:nvSpPr>
      <dsp:spPr>
        <a:xfrm>
          <a:off x="0" y="3792806"/>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1B41FE-4D38-0947-81D1-86DFBD99D955}">
      <dsp:nvSpPr>
        <dsp:cNvPr id="0" name=""/>
        <dsp:cNvSpPr/>
      </dsp:nvSpPr>
      <dsp:spPr>
        <a:xfrm>
          <a:off x="183536" y="3929321"/>
          <a:ext cx="333703" cy="333703"/>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9D9D21-2E1A-B841-8DEF-31396C844A6D}">
      <dsp:nvSpPr>
        <dsp:cNvPr id="0" name=""/>
        <dsp:cNvSpPr/>
      </dsp:nvSpPr>
      <dsp:spPr>
        <a:xfrm>
          <a:off x="700777" y="3792806"/>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a:t>There is interdepartmental involvement in developing safety policies and procedures (hazard analysis) </a:t>
          </a:r>
          <a:endParaRPr lang="en-US" sz="2000" kern="1200" dirty="0"/>
        </a:p>
      </dsp:txBody>
      <dsp:txXfrm>
        <a:off x="700777" y="3792806"/>
        <a:ext cx="10986725" cy="606733"/>
      </dsp:txXfrm>
    </dsp:sp>
    <dsp:sp modelId="{ED7E983C-2F3C-164F-BBD5-86D3373231D1}">
      <dsp:nvSpPr>
        <dsp:cNvPr id="0" name=""/>
        <dsp:cNvSpPr/>
      </dsp:nvSpPr>
      <dsp:spPr>
        <a:xfrm>
          <a:off x="0" y="4551223"/>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8BD15F-922E-4645-BDA2-C1D9F8A689E1}">
      <dsp:nvSpPr>
        <dsp:cNvPr id="0" name=""/>
        <dsp:cNvSpPr/>
      </dsp:nvSpPr>
      <dsp:spPr>
        <a:xfrm>
          <a:off x="183536" y="4687738"/>
          <a:ext cx="333703" cy="333703"/>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38188C-8A65-134F-BF1C-945D9C9B5425}">
      <dsp:nvSpPr>
        <dsp:cNvPr id="0" name=""/>
        <dsp:cNvSpPr/>
      </dsp:nvSpPr>
      <dsp:spPr>
        <a:xfrm>
          <a:off x="700777" y="4551223"/>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a:t>Involved departments conduct hazard analysis when new systems or changes are introduced</a:t>
          </a:r>
          <a:endParaRPr lang="en-US" sz="2000" kern="1200" dirty="0"/>
        </a:p>
      </dsp:txBody>
      <dsp:txXfrm>
        <a:off x="700777" y="4551223"/>
        <a:ext cx="10986725" cy="606733"/>
      </dsp:txXfrm>
    </dsp:sp>
    <dsp:sp modelId="{728A19DB-75F1-8A4B-946E-27781BADB663}">
      <dsp:nvSpPr>
        <dsp:cNvPr id="0" name=""/>
        <dsp:cNvSpPr/>
      </dsp:nvSpPr>
      <dsp:spPr>
        <a:xfrm>
          <a:off x="0" y="5309640"/>
          <a:ext cx="11687503" cy="6067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F0199F-DF01-BE49-937B-B263A778A7C2}">
      <dsp:nvSpPr>
        <dsp:cNvPr id="0" name=""/>
        <dsp:cNvSpPr/>
      </dsp:nvSpPr>
      <dsp:spPr>
        <a:xfrm>
          <a:off x="183536" y="5446155"/>
          <a:ext cx="333703" cy="333703"/>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A74725-CC15-C749-A10B-5D37C13ACA8C}">
      <dsp:nvSpPr>
        <dsp:cNvPr id="0" name=""/>
        <dsp:cNvSpPr/>
      </dsp:nvSpPr>
      <dsp:spPr>
        <a:xfrm>
          <a:off x="700777" y="5309640"/>
          <a:ext cx="10986725" cy="60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213" tIns="64213" rIns="64213" bIns="64213" numCol="1" spcCol="1270" anchor="ctr" anchorCtr="0">
          <a:noAutofit/>
        </a:bodyPr>
        <a:lstStyle/>
        <a:p>
          <a:pPr marL="0" lvl="0" indent="0" algn="l" defTabSz="889000">
            <a:lnSpc>
              <a:spcPct val="100000"/>
            </a:lnSpc>
            <a:spcBef>
              <a:spcPct val="0"/>
            </a:spcBef>
            <a:spcAft>
              <a:spcPct val="35000"/>
            </a:spcAft>
            <a:buNone/>
          </a:pPr>
          <a:r>
            <a:rPr lang="en-US" sz="2000" kern="1200" dirty="0"/>
            <a:t>They use engineering solutions as the first method of solving problems (hierarchy of control) </a:t>
          </a:r>
        </a:p>
      </dsp:txBody>
      <dsp:txXfrm>
        <a:off x="700777" y="5309640"/>
        <a:ext cx="10986725" cy="60673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DAAC2-7AC8-498C-89C3-7BE789C143BA}">
      <dsp:nvSpPr>
        <dsp:cNvPr id="0" name=""/>
        <dsp:cNvSpPr/>
      </dsp:nvSpPr>
      <dsp:spPr>
        <a:xfrm>
          <a:off x="0" y="3512"/>
          <a:ext cx="11687503" cy="6578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E3D8B7-7979-4F24-A147-9FAFCFCA9C14}">
      <dsp:nvSpPr>
        <dsp:cNvPr id="0" name=""/>
        <dsp:cNvSpPr/>
      </dsp:nvSpPr>
      <dsp:spPr>
        <a:xfrm>
          <a:off x="199006" y="151534"/>
          <a:ext cx="362184" cy="361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681406-23E5-48F8-8A88-7BFAA91C5750}">
      <dsp:nvSpPr>
        <dsp:cNvPr id="0" name=""/>
        <dsp:cNvSpPr/>
      </dsp:nvSpPr>
      <dsp:spPr>
        <a:xfrm>
          <a:off x="760197" y="3512"/>
          <a:ext cx="10892961" cy="71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152" tIns="76152" rIns="76152" bIns="76152" numCol="1" spcCol="1270" anchor="ctr" anchorCtr="0">
          <a:noAutofit/>
        </a:bodyPr>
        <a:lstStyle/>
        <a:p>
          <a:pPr marL="0" lvl="0" indent="0" algn="l" defTabSz="889000">
            <a:lnSpc>
              <a:spcPct val="100000"/>
            </a:lnSpc>
            <a:spcBef>
              <a:spcPct val="0"/>
            </a:spcBef>
            <a:spcAft>
              <a:spcPct val="35000"/>
            </a:spcAft>
            <a:buNone/>
          </a:pPr>
          <a:r>
            <a:rPr lang="en-US" sz="2000" kern="1200" dirty="0"/>
            <a:t>A hazard tracking system is in place </a:t>
          </a:r>
        </a:p>
      </dsp:txBody>
      <dsp:txXfrm>
        <a:off x="760197" y="3512"/>
        <a:ext cx="10892961" cy="719549"/>
      </dsp:txXfrm>
    </dsp:sp>
    <dsp:sp modelId="{98ECED15-27C0-8C46-876B-80D9D17401F9}">
      <dsp:nvSpPr>
        <dsp:cNvPr id="0" name=""/>
        <dsp:cNvSpPr/>
      </dsp:nvSpPr>
      <dsp:spPr>
        <a:xfrm>
          <a:off x="0" y="902949"/>
          <a:ext cx="11687503" cy="6578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D3A1B4-BED1-B446-BB8B-141007627AD9}">
      <dsp:nvSpPr>
        <dsp:cNvPr id="0" name=""/>
        <dsp:cNvSpPr/>
      </dsp:nvSpPr>
      <dsp:spPr>
        <a:xfrm>
          <a:off x="199006" y="1050970"/>
          <a:ext cx="362184" cy="36183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82A4C-A0E7-6A46-B891-314C59955D30}">
      <dsp:nvSpPr>
        <dsp:cNvPr id="0" name=""/>
        <dsp:cNvSpPr/>
      </dsp:nvSpPr>
      <dsp:spPr>
        <a:xfrm>
          <a:off x="760197" y="902949"/>
          <a:ext cx="10892961" cy="71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152" tIns="76152" rIns="76152" bIns="76152" numCol="1" spcCol="1270" anchor="ctr" anchorCtr="0">
          <a:noAutofit/>
        </a:bodyPr>
        <a:lstStyle/>
        <a:p>
          <a:pPr marL="0" lvl="0" indent="0" algn="l" defTabSz="889000">
            <a:lnSpc>
              <a:spcPct val="100000"/>
            </a:lnSpc>
            <a:spcBef>
              <a:spcPct val="0"/>
            </a:spcBef>
            <a:spcAft>
              <a:spcPct val="35000"/>
            </a:spcAft>
            <a:buNone/>
          </a:pPr>
          <a:r>
            <a:rPr lang="en-US" sz="2000" kern="1200" dirty="0"/>
            <a:t>Corrective actions are taken, and the results of countermeasures are evaluated and published </a:t>
          </a:r>
        </a:p>
      </dsp:txBody>
      <dsp:txXfrm>
        <a:off x="760197" y="902949"/>
        <a:ext cx="10892961" cy="719549"/>
      </dsp:txXfrm>
    </dsp:sp>
    <dsp:sp modelId="{1160ED5D-CC5D-3247-A6E0-A1E944FE29B6}">
      <dsp:nvSpPr>
        <dsp:cNvPr id="0" name=""/>
        <dsp:cNvSpPr/>
      </dsp:nvSpPr>
      <dsp:spPr>
        <a:xfrm>
          <a:off x="0" y="1802386"/>
          <a:ext cx="11687503" cy="6578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1B41FE-4D38-0947-81D1-86DFBD99D955}">
      <dsp:nvSpPr>
        <dsp:cNvPr id="0" name=""/>
        <dsp:cNvSpPr/>
      </dsp:nvSpPr>
      <dsp:spPr>
        <a:xfrm>
          <a:off x="199006" y="1950407"/>
          <a:ext cx="362184" cy="361830"/>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9D9D21-2E1A-B841-8DEF-31396C844A6D}">
      <dsp:nvSpPr>
        <dsp:cNvPr id="0" name=""/>
        <dsp:cNvSpPr/>
      </dsp:nvSpPr>
      <dsp:spPr>
        <a:xfrm>
          <a:off x="760197" y="1802386"/>
          <a:ext cx="10892961" cy="71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152" tIns="76152" rIns="76152" bIns="76152" numCol="1" spcCol="1270" anchor="ctr" anchorCtr="0">
          <a:noAutofit/>
        </a:bodyPr>
        <a:lstStyle/>
        <a:p>
          <a:pPr marL="0" lvl="0" indent="0" algn="l" defTabSz="889000">
            <a:lnSpc>
              <a:spcPct val="100000"/>
            </a:lnSpc>
            <a:spcBef>
              <a:spcPct val="0"/>
            </a:spcBef>
            <a:spcAft>
              <a:spcPct val="35000"/>
            </a:spcAft>
            <a:buNone/>
          </a:pPr>
          <a:r>
            <a:rPr lang="en-US" sz="2000" kern="1200" dirty="0"/>
            <a:t>The organization has a non-punitive near-miss/close call policy and a reporting, analysis, and correction system that is regularly used and trusted </a:t>
          </a:r>
        </a:p>
      </dsp:txBody>
      <dsp:txXfrm>
        <a:off x="760197" y="1802386"/>
        <a:ext cx="10892961" cy="719549"/>
      </dsp:txXfrm>
    </dsp:sp>
    <dsp:sp modelId="{ED7E983C-2F3C-164F-BBD5-86D3373231D1}">
      <dsp:nvSpPr>
        <dsp:cNvPr id="0" name=""/>
        <dsp:cNvSpPr/>
      </dsp:nvSpPr>
      <dsp:spPr>
        <a:xfrm>
          <a:off x="0" y="2701822"/>
          <a:ext cx="11687503" cy="6578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8BD15F-922E-4645-BDA2-C1D9F8A689E1}">
      <dsp:nvSpPr>
        <dsp:cNvPr id="0" name=""/>
        <dsp:cNvSpPr/>
      </dsp:nvSpPr>
      <dsp:spPr>
        <a:xfrm>
          <a:off x="199006" y="2849844"/>
          <a:ext cx="362184" cy="36183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38188C-8A65-134F-BF1C-945D9C9B5425}">
      <dsp:nvSpPr>
        <dsp:cNvPr id="0" name=""/>
        <dsp:cNvSpPr/>
      </dsp:nvSpPr>
      <dsp:spPr>
        <a:xfrm>
          <a:off x="760197" y="2701822"/>
          <a:ext cx="10892961" cy="71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152" tIns="76152" rIns="76152" bIns="76152" numCol="1" spcCol="1270" anchor="ctr" anchorCtr="0">
          <a:noAutofit/>
        </a:bodyPr>
        <a:lstStyle/>
        <a:p>
          <a:pPr marL="0" lvl="0" indent="0" algn="l" defTabSz="889000">
            <a:lnSpc>
              <a:spcPct val="100000"/>
            </a:lnSpc>
            <a:spcBef>
              <a:spcPct val="0"/>
            </a:spcBef>
            <a:spcAft>
              <a:spcPct val="35000"/>
            </a:spcAft>
            <a:buNone/>
          </a:pPr>
          <a:r>
            <a:rPr lang="en-US" sz="2000" kern="1200" dirty="0"/>
            <a:t>Involved departments conduct hazard analysis when new systems or changes are introduced</a:t>
          </a:r>
        </a:p>
      </dsp:txBody>
      <dsp:txXfrm>
        <a:off x="760197" y="2701822"/>
        <a:ext cx="10892961" cy="719549"/>
      </dsp:txXfrm>
    </dsp:sp>
    <dsp:sp modelId="{728A19DB-75F1-8A4B-946E-27781BADB663}">
      <dsp:nvSpPr>
        <dsp:cNvPr id="0" name=""/>
        <dsp:cNvSpPr/>
      </dsp:nvSpPr>
      <dsp:spPr>
        <a:xfrm>
          <a:off x="0" y="3601259"/>
          <a:ext cx="11687503" cy="6578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F0199F-DF01-BE49-937B-B263A778A7C2}">
      <dsp:nvSpPr>
        <dsp:cNvPr id="0" name=""/>
        <dsp:cNvSpPr/>
      </dsp:nvSpPr>
      <dsp:spPr>
        <a:xfrm>
          <a:off x="199006" y="3749281"/>
          <a:ext cx="362184" cy="361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A74725-CC15-C749-A10B-5D37C13ACA8C}">
      <dsp:nvSpPr>
        <dsp:cNvPr id="0" name=""/>
        <dsp:cNvSpPr/>
      </dsp:nvSpPr>
      <dsp:spPr>
        <a:xfrm>
          <a:off x="760197" y="3601259"/>
          <a:ext cx="10892961" cy="71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152" tIns="76152" rIns="76152" bIns="76152" numCol="1" spcCol="1270" anchor="ctr" anchorCtr="0">
          <a:noAutofit/>
        </a:bodyPr>
        <a:lstStyle/>
        <a:p>
          <a:pPr marL="0" lvl="0" indent="0" algn="l" defTabSz="889000">
            <a:lnSpc>
              <a:spcPct val="100000"/>
            </a:lnSpc>
            <a:spcBef>
              <a:spcPct val="0"/>
            </a:spcBef>
            <a:spcAft>
              <a:spcPct val="35000"/>
            </a:spcAft>
            <a:buNone/>
          </a:pPr>
          <a:r>
            <a:rPr lang="en-US" sz="2000" kern="1200" dirty="0"/>
            <a:t>There is a safety hotline set up to report issues, conditions, and behavioral problems </a:t>
          </a:r>
        </a:p>
      </dsp:txBody>
      <dsp:txXfrm>
        <a:off x="760197" y="3601259"/>
        <a:ext cx="10892961" cy="719549"/>
      </dsp:txXfrm>
    </dsp:sp>
    <dsp:sp modelId="{5A697622-6D23-5140-8B05-65064F5CF50F}">
      <dsp:nvSpPr>
        <dsp:cNvPr id="0" name=""/>
        <dsp:cNvSpPr/>
      </dsp:nvSpPr>
      <dsp:spPr>
        <a:xfrm>
          <a:off x="0" y="4500696"/>
          <a:ext cx="11687503" cy="6578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0F5E0F-24F1-6748-BB98-333102DD1B88}">
      <dsp:nvSpPr>
        <dsp:cNvPr id="0" name=""/>
        <dsp:cNvSpPr/>
      </dsp:nvSpPr>
      <dsp:spPr>
        <a:xfrm>
          <a:off x="199006" y="4648717"/>
          <a:ext cx="362184" cy="361830"/>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B6AB38-A2E8-F74A-936C-3670084D16C1}">
      <dsp:nvSpPr>
        <dsp:cNvPr id="0" name=""/>
        <dsp:cNvSpPr/>
      </dsp:nvSpPr>
      <dsp:spPr>
        <a:xfrm>
          <a:off x="760197" y="4500696"/>
          <a:ext cx="10892961" cy="71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152" tIns="76152" rIns="76152" bIns="76152" numCol="1" spcCol="1270" anchor="ctr" anchorCtr="0">
          <a:noAutofit/>
        </a:bodyPr>
        <a:lstStyle/>
        <a:p>
          <a:pPr marL="0" lvl="0" indent="0" algn="l" defTabSz="889000">
            <a:lnSpc>
              <a:spcPct val="100000"/>
            </a:lnSpc>
            <a:spcBef>
              <a:spcPct val="0"/>
            </a:spcBef>
            <a:spcAft>
              <a:spcPct val="35000"/>
            </a:spcAft>
            <a:buNone/>
          </a:pPr>
          <a:r>
            <a:rPr lang="en-US" sz="2000" kern="1200" dirty="0"/>
            <a:t>Safety bulletins or newsletters are communicated across the business</a:t>
          </a:r>
        </a:p>
      </dsp:txBody>
      <dsp:txXfrm>
        <a:off x="760197" y="4500696"/>
        <a:ext cx="10892961" cy="719549"/>
      </dsp:txXfrm>
    </dsp:sp>
    <dsp:sp modelId="{643B6D8F-B651-7D4E-A9F4-DA60A4B8BE79}">
      <dsp:nvSpPr>
        <dsp:cNvPr id="0" name=""/>
        <dsp:cNvSpPr/>
      </dsp:nvSpPr>
      <dsp:spPr>
        <a:xfrm>
          <a:off x="0" y="5400133"/>
          <a:ext cx="11687503" cy="6578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50D5FD-7DE5-AF46-BB52-4531549BFFED}">
      <dsp:nvSpPr>
        <dsp:cNvPr id="0" name=""/>
        <dsp:cNvSpPr/>
      </dsp:nvSpPr>
      <dsp:spPr>
        <a:xfrm>
          <a:off x="199006" y="5548154"/>
          <a:ext cx="362184" cy="361830"/>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C88A0E-137A-DA4A-886A-599D0587BC0F}">
      <dsp:nvSpPr>
        <dsp:cNvPr id="0" name=""/>
        <dsp:cNvSpPr/>
      </dsp:nvSpPr>
      <dsp:spPr>
        <a:xfrm>
          <a:off x="760197" y="5400133"/>
          <a:ext cx="10892961" cy="71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152" tIns="76152" rIns="76152" bIns="76152" numCol="1" spcCol="1270" anchor="ctr" anchorCtr="0">
          <a:noAutofit/>
        </a:bodyPr>
        <a:lstStyle/>
        <a:p>
          <a:pPr marL="0" lvl="0" indent="0" algn="l" defTabSz="889000">
            <a:lnSpc>
              <a:spcPct val="100000"/>
            </a:lnSpc>
            <a:spcBef>
              <a:spcPct val="0"/>
            </a:spcBef>
            <a:spcAft>
              <a:spcPct val="35000"/>
            </a:spcAft>
            <a:buNone/>
          </a:pPr>
          <a:r>
            <a:rPr lang="en-US" sz="2000" kern="1200" dirty="0"/>
            <a:t>There are methods for taking in information and recommendations from workers </a:t>
          </a:r>
        </a:p>
      </dsp:txBody>
      <dsp:txXfrm>
        <a:off x="760197" y="5400133"/>
        <a:ext cx="10892961" cy="71954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DAAC2-7AC8-498C-89C3-7BE789C143BA}">
      <dsp:nvSpPr>
        <dsp:cNvPr id="0" name=""/>
        <dsp:cNvSpPr/>
      </dsp:nvSpPr>
      <dsp:spPr>
        <a:xfrm>
          <a:off x="0" y="2541"/>
          <a:ext cx="11687503" cy="12880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E3D8B7-7979-4F24-A147-9FAFCFCA9C14}">
      <dsp:nvSpPr>
        <dsp:cNvPr id="0" name=""/>
        <dsp:cNvSpPr/>
      </dsp:nvSpPr>
      <dsp:spPr>
        <a:xfrm>
          <a:off x="389627" y="292346"/>
          <a:ext cx="708412" cy="7084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681406-23E5-48F8-8A88-7BFAA91C5750}">
      <dsp:nvSpPr>
        <dsp:cNvPr id="0" name=""/>
        <dsp:cNvSpPr/>
      </dsp:nvSpPr>
      <dsp:spPr>
        <a:xfrm>
          <a:off x="1487667" y="2541"/>
          <a:ext cx="10199835" cy="128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316" tIns="136316" rIns="136316" bIns="136316" numCol="1" spcCol="1270" anchor="ctr" anchorCtr="0">
          <a:noAutofit/>
        </a:bodyPr>
        <a:lstStyle/>
        <a:p>
          <a:pPr marL="0" lvl="0" indent="0" algn="l" defTabSz="889000">
            <a:lnSpc>
              <a:spcPct val="100000"/>
            </a:lnSpc>
            <a:spcBef>
              <a:spcPct val="0"/>
            </a:spcBef>
            <a:spcAft>
              <a:spcPct val="35000"/>
            </a:spcAft>
            <a:buNone/>
          </a:pPr>
          <a:r>
            <a:rPr lang="en-US" sz="2000" kern="1200" dirty="0"/>
            <a:t>There is a board-level safety committee, and it discusses safety issues on a regular basis</a:t>
          </a:r>
        </a:p>
      </dsp:txBody>
      <dsp:txXfrm>
        <a:off x="1487667" y="2541"/>
        <a:ext cx="10199835" cy="1288023"/>
      </dsp:txXfrm>
    </dsp:sp>
    <dsp:sp modelId="{98ECED15-27C0-8C46-876B-80D9D17401F9}">
      <dsp:nvSpPr>
        <dsp:cNvPr id="0" name=""/>
        <dsp:cNvSpPr/>
      </dsp:nvSpPr>
      <dsp:spPr>
        <a:xfrm>
          <a:off x="0" y="1612570"/>
          <a:ext cx="11687503" cy="12880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D3A1B4-BED1-B446-BB8B-141007627AD9}">
      <dsp:nvSpPr>
        <dsp:cNvPr id="0" name=""/>
        <dsp:cNvSpPr/>
      </dsp:nvSpPr>
      <dsp:spPr>
        <a:xfrm>
          <a:off x="389627" y="1902376"/>
          <a:ext cx="708412" cy="70841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82A4C-A0E7-6A46-B891-314C59955D30}">
      <dsp:nvSpPr>
        <dsp:cNvPr id="0" name=""/>
        <dsp:cNvSpPr/>
      </dsp:nvSpPr>
      <dsp:spPr>
        <a:xfrm>
          <a:off x="1487667" y="1612570"/>
          <a:ext cx="10199835" cy="128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316" tIns="136316" rIns="136316" bIns="136316" numCol="1" spcCol="1270" anchor="ctr" anchorCtr="0">
          <a:noAutofit/>
        </a:bodyPr>
        <a:lstStyle/>
        <a:p>
          <a:pPr marL="0" lvl="0" indent="0" algn="l" defTabSz="889000">
            <a:lnSpc>
              <a:spcPct val="100000"/>
            </a:lnSpc>
            <a:spcBef>
              <a:spcPct val="0"/>
            </a:spcBef>
            <a:spcAft>
              <a:spcPct val="35000"/>
            </a:spcAft>
            <a:buNone/>
          </a:pPr>
          <a:r>
            <a:rPr lang="en-US" sz="2000" kern="1200" dirty="0"/>
            <a:t>An analysis of the board or executive team agenda shows that safety issues are given prominence</a:t>
          </a:r>
        </a:p>
      </dsp:txBody>
      <dsp:txXfrm>
        <a:off x="1487667" y="1612570"/>
        <a:ext cx="10199835" cy="1288023"/>
      </dsp:txXfrm>
    </dsp:sp>
    <dsp:sp modelId="{1160ED5D-CC5D-3247-A6E0-A1E944FE29B6}">
      <dsp:nvSpPr>
        <dsp:cNvPr id="0" name=""/>
        <dsp:cNvSpPr/>
      </dsp:nvSpPr>
      <dsp:spPr>
        <a:xfrm>
          <a:off x="0" y="3222600"/>
          <a:ext cx="11687503" cy="12880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1B41FE-4D38-0947-81D1-86DFBD99D955}">
      <dsp:nvSpPr>
        <dsp:cNvPr id="0" name=""/>
        <dsp:cNvSpPr/>
      </dsp:nvSpPr>
      <dsp:spPr>
        <a:xfrm>
          <a:off x="389627" y="3512405"/>
          <a:ext cx="708412" cy="70841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9D9D21-2E1A-B841-8DEF-31396C844A6D}">
      <dsp:nvSpPr>
        <dsp:cNvPr id="0" name=""/>
        <dsp:cNvSpPr/>
      </dsp:nvSpPr>
      <dsp:spPr>
        <a:xfrm>
          <a:off x="1487667" y="3222600"/>
          <a:ext cx="10199835" cy="128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316" tIns="136316" rIns="136316" bIns="136316" numCol="1" spcCol="1270" anchor="ctr" anchorCtr="0">
          <a:noAutofit/>
        </a:bodyPr>
        <a:lstStyle/>
        <a:p>
          <a:pPr marL="0" lvl="0" indent="0" algn="l" defTabSz="889000">
            <a:lnSpc>
              <a:spcPct val="100000"/>
            </a:lnSpc>
            <a:spcBef>
              <a:spcPct val="0"/>
            </a:spcBef>
            <a:spcAft>
              <a:spcPct val="35000"/>
            </a:spcAft>
            <a:buNone/>
          </a:pPr>
          <a:r>
            <a:rPr lang="en-US" sz="2000" kern="1200" dirty="0"/>
            <a:t>If there is an injury, managers or executives get involved</a:t>
          </a:r>
        </a:p>
      </dsp:txBody>
      <dsp:txXfrm>
        <a:off x="1487667" y="3222600"/>
        <a:ext cx="10199835" cy="1288023"/>
      </dsp:txXfrm>
    </dsp:sp>
    <dsp:sp modelId="{ED7E983C-2F3C-164F-BBD5-86D3373231D1}">
      <dsp:nvSpPr>
        <dsp:cNvPr id="0" name=""/>
        <dsp:cNvSpPr/>
      </dsp:nvSpPr>
      <dsp:spPr>
        <a:xfrm>
          <a:off x="0" y="4832629"/>
          <a:ext cx="11687503" cy="12880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8BD15F-922E-4645-BDA2-C1D9F8A689E1}">
      <dsp:nvSpPr>
        <dsp:cNvPr id="0" name=""/>
        <dsp:cNvSpPr/>
      </dsp:nvSpPr>
      <dsp:spPr>
        <a:xfrm>
          <a:off x="389627" y="5122435"/>
          <a:ext cx="708412" cy="70841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38188C-8A65-134F-BF1C-945D9C9B5425}">
      <dsp:nvSpPr>
        <dsp:cNvPr id="0" name=""/>
        <dsp:cNvSpPr/>
      </dsp:nvSpPr>
      <dsp:spPr>
        <a:xfrm>
          <a:off x="1487667" y="4832629"/>
          <a:ext cx="10199835" cy="1288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316" tIns="136316" rIns="136316" bIns="136316" numCol="1" spcCol="1270" anchor="ctr" anchorCtr="0">
          <a:noAutofit/>
        </a:bodyPr>
        <a:lstStyle/>
        <a:p>
          <a:pPr marL="0" lvl="0" indent="0" algn="l" defTabSz="889000">
            <a:lnSpc>
              <a:spcPct val="100000"/>
            </a:lnSpc>
            <a:spcBef>
              <a:spcPct val="0"/>
            </a:spcBef>
            <a:spcAft>
              <a:spcPct val="35000"/>
            </a:spcAft>
            <a:buNone/>
          </a:pPr>
          <a:r>
            <a:rPr lang="en-US" sz="2000" kern="1200"/>
            <a:t>Leadership’s safety rhetoric matches reality</a:t>
          </a:r>
          <a:endParaRPr lang="en-US" sz="2000" kern="1200" dirty="0"/>
        </a:p>
      </dsp:txBody>
      <dsp:txXfrm>
        <a:off x="1487667" y="4832629"/>
        <a:ext cx="10199835" cy="12880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F08B4-C09B-5348-BE92-644FFDA1C411}">
      <dsp:nvSpPr>
        <dsp:cNvPr id="0" name=""/>
        <dsp:cNvSpPr/>
      </dsp:nvSpPr>
      <dsp:spPr>
        <a:xfrm>
          <a:off x="0" y="1487"/>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0BA3AF-9D08-A548-813C-49173D8F09D6}">
      <dsp:nvSpPr>
        <dsp:cNvPr id="0" name=""/>
        <dsp:cNvSpPr/>
      </dsp:nvSpPr>
      <dsp:spPr>
        <a:xfrm>
          <a:off x="0" y="1487"/>
          <a:ext cx="6900512" cy="915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The term “Safety Management System” has many definitions as does “Safety Culture”</a:t>
          </a:r>
        </a:p>
      </dsp:txBody>
      <dsp:txXfrm>
        <a:off x="0" y="1487"/>
        <a:ext cx="6900512" cy="915031"/>
      </dsp:txXfrm>
    </dsp:sp>
    <dsp:sp modelId="{09F43405-BDEA-F249-91EA-B9FEAFC4600E}">
      <dsp:nvSpPr>
        <dsp:cNvPr id="0" name=""/>
        <dsp:cNvSpPr/>
      </dsp:nvSpPr>
      <dsp:spPr>
        <a:xfrm>
          <a:off x="0" y="916518"/>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CF7CBF-5293-6748-A70A-BFB7EB567465}">
      <dsp:nvSpPr>
        <dsp:cNvPr id="0" name=""/>
        <dsp:cNvSpPr/>
      </dsp:nvSpPr>
      <dsp:spPr>
        <a:xfrm>
          <a:off x="0" y="916518"/>
          <a:ext cx="6900512" cy="547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A good definition of SMS is:</a:t>
          </a:r>
        </a:p>
      </dsp:txBody>
      <dsp:txXfrm>
        <a:off x="0" y="916518"/>
        <a:ext cx="6900512" cy="547938"/>
      </dsp:txXfrm>
    </dsp:sp>
    <dsp:sp modelId="{215F88EE-A026-0B48-8BF7-D2154A2FB1C5}">
      <dsp:nvSpPr>
        <dsp:cNvPr id="0" name=""/>
        <dsp:cNvSpPr/>
      </dsp:nvSpPr>
      <dsp:spPr>
        <a:xfrm>
          <a:off x="0" y="1464457"/>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A1B14-B807-1044-A827-305223064ABB}">
      <dsp:nvSpPr>
        <dsp:cNvPr id="0" name=""/>
        <dsp:cNvSpPr/>
      </dsp:nvSpPr>
      <dsp:spPr>
        <a:xfrm>
          <a:off x="0" y="1464457"/>
          <a:ext cx="6893773" cy="3155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1" i="1" kern="1200" dirty="0"/>
            <a:t>“An organized set of programs, principles, processes and procedures for the allocation of resources to achieve the condition where safety risks are managed to acceptable levels”</a:t>
          </a:r>
          <a:endParaRPr lang="en-US" sz="3200" kern="1200" dirty="0"/>
        </a:p>
      </dsp:txBody>
      <dsp:txXfrm>
        <a:off x="0" y="1464457"/>
        <a:ext cx="6893773" cy="3155164"/>
      </dsp:txXfrm>
    </dsp:sp>
    <dsp:sp modelId="{FBC935AD-5749-EC4E-B78B-1F1489AD615E}">
      <dsp:nvSpPr>
        <dsp:cNvPr id="0" name=""/>
        <dsp:cNvSpPr/>
      </dsp:nvSpPr>
      <dsp:spPr>
        <a:xfrm>
          <a:off x="0" y="4619622"/>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C031E9-17E6-6E4F-A86D-3C7F6FB4BD3B}">
      <dsp:nvSpPr>
        <dsp:cNvPr id="0" name=""/>
        <dsp:cNvSpPr/>
      </dsp:nvSpPr>
      <dsp:spPr>
        <a:xfrm>
          <a:off x="0" y="4619622"/>
          <a:ext cx="6900512" cy="915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“Acceptable Levels” is reflective of UP’s Risk Tolerances</a:t>
          </a:r>
        </a:p>
      </dsp:txBody>
      <dsp:txXfrm>
        <a:off x="0" y="4619622"/>
        <a:ext cx="6900512" cy="9150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9838B5-07ED-EB4C-845B-526B0A678F3B}">
      <dsp:nvSpPr>
        <dsp:cNvPr id="0" name=""/>
        <dsp:cNvSpPr/>
      </dsp:nvSpPr>
      <dsp:spPr>
        <a:xfrm>
          <a:off x="0" y="5393324"/>
          <a:ext cx="7305155" cy="10284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i="1" kern="1200" dirty="0"/>
            <a:t>System </a:t>
          </a:r>
          <a:r>
            <a:rPr lang="en-US" sz="2600" kern="1200" dirty="0"/>
            <a:t>- organized set of programs, processes and procedures used to deliver services</a:t>
          </a:r>
        </a:p>
      </dsp:txBody>
      <dsp:txXfrm>
        <a:off x="0" y="5393324"/>
        <a:ext cx="7305155" cy="1028494"/>
      </dsp:txXfrm>
    </dsp:sp>
    <dsp:sp modelId="{EBA3FC61-9F0E-1A47-8C38-42FE0B087DC1}">
      <dsp:nvSpPr>
        <dsp:cNvPr id="0" name=""/>
        <dsp:cNvSpPr/>
      </dsp:nvSpPr>
      <dsp:spPr>
        <a:xfrm rot="10800000">
          <a:off x="0" y="3134572"/>
          <a:ext cx="7305155" cy="2272401"/>
        </a:xfrm>
        <a:prstGeom prst="upArrowCallou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i="1" kern="1200" dirty="0"/>
            <a:t>Management </a:t>
          </a:r>
          <a:r>
            <a:rPr lang="en-US" sz="2600" kern="1200" dirty="0"/>
            <a:t>- the allocation of resources to achieve specific goals (leading/directing, planning, organizing, improving, performance measurement) </a:t>
          </a:r>
        </a:p>
      </dsp:txBody>
      <dsp:txXfrm rot="10800000">
        <a:off x="0" y="3134572"/>
        <a:ext cx="7305155" cy="1476538"/>
      </dsp:txXfrm>
    </dsp:sp>
    <dsp:sp modelId="{97D992D5-19AF-3647-9137-1C8FD6C05B55}">
      <dsp:nvSpPr>
        <dsp:cNvPr id="0" name=""/>
        <dsp:cNvSpPr/>
      </dsp:nvSpPr>
      <dsp:spPr>
        <a:xfrm rot="10800000">
          <a:off x="0" y="1568175"/>
          <a:ext cx="7305155" cy="1581824"/>
        </a:xfrm>
        <a:prstGeom prst="upArrowCallou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i="1" kern="1200" dirty="0"/>
            <a:t>Safety </a:t>
          </a:r>
          <a:r>
            <a:rPr lang="en-US" sz="2600" kern="1200" dirty="0"/>
            <a:t>- condition to which risks of harm arising out operations are managed to acceptable levels </a:t>
          </a:r>
        </a:p>
      </dsp:txBody>
      <dsp:txXfrm rot="10800000">
        <a:off x="0" y="1568175"/>
        <a:ext cx="7305155" cy="1027822"/>
      </dsp:txXfrm>
    </dsp:sp>
    <dsp:sp modelId="{2E8C0774-150A-9E4F-9440-31D7A951D642}">
      <dsp:nvSpPr>
        <dsp:cNvPr id="0" name=""/>
        <dsp:cNvSpPr/>
      </dsp:nvSpPr>
      <dsp:spPr>
        <a:xfrm rot="10800000">
          <a:off x="0" y="1778"/>
          <a:ext cx="7305155" cy="1581824"/>
        </a:xfrm>
        <a:prstGeom prst="upArrowCallou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l" defTabSz="1422400">
            <a:lnSpc>
              <a:spcPct val="90000"/>
            </a:lnSpc>
            <a:spcBef>
              <a:spcPct val="0"/>
            </a:spcBef>
            <a:spcAft>
              <a:spcPct val="35000"/>
            </a:spcAft>
            <a:buNone/>
          </a:pPr>
          <a:r>
            <a:rPr lang="en-US" sz="3200" kern="1200" dirty="0"/>
            <a:t>Safety, Management, and System are defined as follows: </a:t>
          </a:r>
        </a:p>
      </dsp:txBody>
      <dsp:txXfrm rot="10800000">
        <a:off x="0" y="1778"/>
        <a:ext cx="7305155" cy="10278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A356D-029E-4A06-9408-7B86B7A675ED}">
      <dsp:nvSpPr>
        <dsp:cNvPr id="0" name=""/>
        <dsp:cNvSpPr/>
      </dsp:nvSpPr>
      <dsp:spPr>
        <a:xfrm>
          <a:off x="115615" y="359868"/>
          <a:ext cx="1131479" cy="113147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2893D5-799F-43B5-A0AE-965D6B2E08D0}">
      <dsp:nvSpPr>
        <dsp:cNvPr id="0" name=""/>
        <dsp:cNvSpPr/>
      </dsp:nvSpPr>
      <dsp:spPr>
        <a:xfrm>
          <a:off x="361920" y="575178"/>
          <a:ext cx="656258" cy="6562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757FA9-CA8E-466B-99B9-04F4364352EE}">
      <dsp:nvSpPr>
        <dsp:cNvPr id="0" name=""/>
        <dsp:cNvSpPr/>
      </dsp:nvSpPr>
      <dsp:spPr>
        <a:xfrm>
          <a:off x="1371599" y="349357"/>
          <a:ext cx="4358028" cy="1131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t>The intent of a SMS is to assist the organization in achieving their desired safety objectives by providing them choices on how to achieve that outcome</a:t>
          </a:r>
        </a:p>
      </dsp:txBody>
      <dsp:txXfrm>
        <a:off x="1371599" y="349357"/>
        <a:ext cx="4358028" cy="1131479"/>
      </dsp:txXfrm>
    </dsp:sp>
    <dsp:sp modelId="{D283E3A6-20DA-459E-987C-BC29D017E049}">
      <dsp:nvSpPr>
        <dsp:cNvPr id="0" name=""/>
        <dsp:cNvSpPr/>
      </dsp:nvSpPr>
      <dsp:spPr>
        <a:xfrm>
          <a:off x="6215356" y="224690"/>
          <a:ext cx="1131479" cy="113147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ED1724-47D3-4DB6-AFD8-EBFFA1A45CEB}">
      <dsp:nvSpPr>
        <dsp:cNvPr id="0" name=""/>
        <dsp:cNvSpPr/>
      </dsp:nvSpPr>
      <dsp:spPr>
        <a:xfrm>
          <a:off x="6488200" y="443953"/>
          <a:ext cx="656258" cy="6562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58CC86-A655-409D-AD7B-02F1206E85B8}">
      <dsp:nvSpPr>
        <dsp:cNvPr id="0" name=""/>
        <dsp:cNvSpPr/>
      </dsp:nvSpPr>
      <dsp:spPr>
        <a:xfrm>
          <a:off x="7623891" y="210207"/>
          <a:ext cx="3700065" cy="1131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t>This methodology is known as a performance-based approach</a:t>
          </a:r>
        </a:p>
      </dsp:txBody>
      <dsp:txXfrm>
        <a:off x="7623891" y="210207"/>
        <a:ext cx="3700065" cy="1131479"/>
      </dsp:txXfrm>
    </dsp:sp>
    <dsp:sp modelId="{592481E1-A739-4010-98C5-2FA45F2A01CB}">
      <dsp:nvSpPr>
        <dsp:cNvPr id="0" name=""/>
        <dsp:cNvSpPr/>
      </dsp:nvSpPr>
      <dsp:spPr>
        <a:xfrm>
          <a:off x="119270" y="2093724"/>
          <a:ext cx="1131479" cy="113147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06FBB5-C98A-410F-8029-0E4534D0AAA2}">
      <dsp:nvSpPr>
        <dsp:cNvPr id="0" name=""/>
        <dsp:cNvSpPr/>
      </dsp:nvSpPr>
      <dsp:spPr>
        <a:xfrm>
          <a:off x="318049" y="2329160"/>
          <a:ext cx="656258" cy="6562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DFF515-DD76-4C6B-AA0A-F49A0FB615E4}">
      <dsp:nvSpPr>
        <dsp:cNvPr id="0" name=""/>
        <dsp:cNvSpPr/>
      </dsp:nvSpPr>
      <dsp:spPr>
        <a:xfrm>
          <a:off x="1338567" y="2075530"/>
          <a:ext cx="4757421" cy="1131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t>The goal should not be to only meet the minimum regulatory requirements</a:t>
          </a:r>
        </a:p>
      </dsp:txBody>
      <dsp:txXfrm>
        <a:off x="1338567" y="2075530"/>
        <a:ext cx="4757421" cy="1131479"/>
      </dsp:txXfrm>
    </dsp:sp>
    <dsp:sp modelId="{6DFF1292-B108-4895-A1EE-BB81FEF9F15E}">
      <dsp:nvSpPr>
        <dsp:cNvPr id="0" name=""/>
        <dsp:cNvSpPr/>
      </dsp:nvSpPr>
      <dsp:spPr>
        <a:xfrm>
          <a:off x="6425564" y="2075530"/>
          <a:ext cx="1131479" cy="113147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57D4F3-8B80-4175-8D58-B4A837451BD9}">
      <dsp:nvSpPr>
        <dsp:cNvPr id="0" name=""/>
        <dsp:cNvSpPr/>
      </dsp:nvSpPr>
      <dsp:spPr>
        <a:xfrm>
          <a:off x="6663174" y="2313141"/>
          <a:ext cx="656258" cy="65625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3806E6-CD72-48DE-AF8E-1DCDD4F71670}">
      <dsp:nvSpPr>
        <dsp:cNvPr id="0" name=""/>
        <dsp:cNvSpPr/>
      </dsp:nvSpPr>
      <dsp:spPr>
        <a:xfrm>
          <a:off x="7823407" y="2075530"/>
          <a:ext cx="4368590" cy="1131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t>SMS should embody safety as a core value, where safety management is critical to the overall business performance</a:t>
          </a:r>
        </a:p>
      </dsp:txBody>
      <dsp:txXfrm>
        <a:off x="7823407" y="2075530"/>
        <a:ext cx="4368590" cy="1131479"/>
      </dsp:txXfrm>
    </dsp:sp>
    <dsp:sp modelId="{2B183786-C61C-4D73-9163-754D03F066DE}">
      <dsp:nvSpPr>
        <dsp:cNvPr id="0" name=""/>
        <dsp:cNvSpPr/>
      </dsp:nvSpPr>
      <dsp:spPr>
        <a:xfrm>
          <a:off x="141379" y="4034200"/>
          <a:ext cx="1131479" cy="113147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A4AC34-4B93-41AE-9964-ABF8517A183B}">
      <dsp:nvSpPr>
        <dsp:cNvPr id="0" name=""/>
        <dsp:cNvSpPr/>
      </dsp:nvSpPr>
      <dsp:spPr>
        <a:xfrm>
          <a:off x="402743" y="4298382"/>
          <a:ext cx="656258" cy="65625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860EFE-C931-40E3-9DC7-970636EF0F13}">
      <dsp:nvSpPr>
        <dsp:cNvPr id="0" name=""/>
        <dsp:cNvSpPr/>
      </dsp:nvSpPr>
      <dsp:spPr>
        <a:xfrm>
          <a:off x="1371595" y="4012295"/>
          <a:ext cx="7969707" cy="1131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t>Following a SMS approach provides the tools and methods necessary to achieve a more </a:t>
          </a:r>
          <a:r>
            <a:rPr lang="en-US" sz="2000" b="1" kern="1200" dirty="0"/>
            <a:t>PROACTIVE AND PREDICTIVE </a:t>
          </a:r>
          <a:r>
            <a:rPr lang="en-US" sz="2000" kern="1200" dirty="0"/>
            <a:t>approach to safety and risk management, addressing risks at their source</a:t>
          </a:r>
        </a:p>
      </dsp:txBody>
      <dsp:txXfrm>
        <a:off x="1371595" y="4012295"/>
        <a:ext cx="7969707" cy="11314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17A8D-A01F-3E4A-9857-E3F78B4A7BB7}">
      <dsp:nvSpPr>
        <dsp:cNvPr id="0" name=""/>
        <dsp:cNvSpPr/>
      </dsp:nvSpPr>
      <dsp:spPr>
        <a:xfrm>
          <a:off x="6758381" y="3684693"/>
          <a:ext cx="2676821" cy="1733973"/>
        </a:xfrm>
        <a:prstGeom prst="roundRect">
          <a:avLst>
            <a:gd name="adj" fmla="val 10000"/>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t>Safety Culture </a:t>
          </a:r>
        </a:p>
        <a:p>
          <a:pPr marL="171450" lvl="1" indent="-171450" algn="l" defTabSz="711200">
            <a:lnSpc>
              <a:spcPct val="90000"/>
            </a:lnSpc>
            <a:spcBef>
              <a:spcPct val="0"/>
            </a:spcBef>
            <a:spcAft>
              <a:spcPct val="15000"/>
            </a:spcAft>
            <a:buChar char="•"/>
          </a:pPr>
          <a:r>
            <a:rPr lang="en-US" sz="1600" b="1" kern="1200" dirty="0"/>
            <a:t>Safety Education and Training </a:t>
          </a:r>
        </a:p>
        <a:p>
          <a:pPr marL="171450" lvl="1" indent="-171450" algn="l" defTabSz="711200">
            <a:lnSpc>
              <a:spcPct val="90000"/>
            </a:lnSpc>
            <a:spcBef>
              <a:spcPct val="0"/>
            </a:spcBef>
            <a:spcAft>
              <a:spcPct val="15000"/>
            </a:spcAft>
            <a:buChar char="•"/>
          </a:pPr>
          <a:r>
            <a:rPr lang="en-US" sz="1600" b="1" kern="1200" dirty="0"/>
            <a:t>Risk Communication and Awareness </a:t>
          </a:r>
        </a:p>
      </dsp:txBody>
      <dsp:txXfrm>
        <a:off x="7599517" y="4156276"/>
        <a:ext cx="1797595" cy="1224300"/>
      </dsp:txXfrm>
    </dsp:sp>
    <dsp:sp modelId="{44836A66-377C-AA44-ACF7-AED9EDB3E221}">
      <dsp:nvSpPr>
        <dsp:cNvPr id="0" name=""/>
        <dsp:cNvSpPr/>
      </dsp:nvSpPr>
      <dsp:spPr>
        <a:xfrm>
          <a:off x="1712414" y="3684693"/>
          <a:ext cx="3000770" cy="1733973"/>
        </a:xfrm>
        <a:prstGeom prst="roundRect">
          <a:avLst>
            <a:gd name="adj" fmla="val 10000"/>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60960" rIns="0" bIns="60960" numCol="1" spcCol="1270" anchor="b" anchorCtr="0">
          <a:noAutofit/>
        </a:bodyPr>
        <a:lstStyle/>
        <a:p>
          <a:pPr marL="171450" lvl="1" indent="-171450" algn="l" defTabSz="711200">
            <a:lnSpc>
              <a:spcPct val="90000"/>
            </a:lnSpc>
            <a:spcBef>
              <a:spcPct val="0"/>
            </a:spcBef>
            <a:spcAft>
              <a:spcPct val="15000"/>
            </a:spcAft>
            <a:buChar char="•"/>
          </a:pPr>
          <a:r>
            <a:rPr lang="en-US" sz="1600" b="1" kern="1200" dirty="0"/>
            <a:t>Reviews &amp;        Audits </a:t>
          </a:r>
        </a:p>
        <a:p>
          <a:pPr marL="171450" lvl="1" indent="-171450" algn="l" defTabSz="711200">
            <a:lnSpc>
              <a:spcPct val="90000"/>
            </a:lnSpc>
            <a:spcBef>
              <a:spcPct val="0"/>
            </a:spcBef>
            <a:spcAft>
              <a:spcPct val="15000"/>
            </a:spcAft>
            <a:buChar char="•"/>
          </a:pPr>
          <a:r>
            <a:rPr lang="en-US" sz="1600" b="1" kern="1200" dirty="0"/>
            <a:t>Incident Investigations </a:t>
          </a:r>
        </a:p>
        <a:p>
          <a:pPr marL="171450" lvl="1" indent="-171450" algn="l" defTabSz="711200">
            <a:lnSpc>
              <a:spcPct val="90000"/>
            </a:lnSpc>
            <a:spcBef>
              <a:spcPct val="0"/>
            </a:spcBef>
            <a:spcAft>
              <a:spcPct val="15000"/>
            </a:spcAft>
            <a:buChar char="•"/>
          </a:pPr>
          <a:r>
            <a:rPr lang="en-US" sz="1600" b="1" kern="1200" dirty="0"/>
            <a:t>Near-Miss    Reporting</a:t>
          </a:r>
        </a:p>
        <a:p>
          <a:pPr marL="171450" lvl="1" indent="-171450" algn="l" defTabSz="711200">
            <a:lnSpc>
              <a:spcPct val="90000"/>
            </a:lnSpc>
            <a:spcBef>
              <a:spcPct val="0"/>
            </a:spcBef>
            <a:spcAft>
              <a:spcPct val="15000"/>
            </a:spcAft>
            <a:buChar char="•"/>
          </a:pPr>
          <a:r>
            <a:rPr lang="en-US" sz="1600" b="1" kern="1200" dirty="0"/>
            <a:t>Data Collection &amp; Analysis </a:t>
          </a:r>
        </a:p>
        <a:p>
          <a:pPr marL="171450" lvl="1" indent="-171450" algn="l" defTabSz="711200">
            <a:lnSpc>
              <a:spcPct val="90000"/>
            </a:lnSpc>
            <a:spcBef>
              <a:spcPct val="0"/>
            </a:spcBef>
            <a:spcAft>
              <a:spcPct val="15000"/>
            </a:spcAft>
            <a:buChar char="•"/>
          </a:pPr>
          <a:r>
            <a:rPr lang="en-US" sz="1600" b="1" kern="1200" dirty="0"/>
            <a:t>Change Management</a:t>
          </a:r>
        </a:p>
      </dsp:txBody>
      <dsp:txXfrm>
        <a:off x="1750504" y="4156276"/>
        <a:ext cx="2024359" cy="1224300"/>
      </dsp:txXfrm>
    </dsp:sp>
    <dsp:sp modelId="{68FF438E-4F80-3649-81C6-508DEE6A5AF4}">
      <dsp:nvSpPr>
        <dsp:cNvPr id="0" name=""/>
        <dsp:cNvSpPr/>
      </dsp:nvSpPr>
      <dsp:spPr>
        <a:xfrm>
          <a:off x="6880738" y="274314"/>
          <a:ext cx="2676821" cy="1733973"/>
        </a:xfrm>
        <a:prstGeom prst="roundRect">
          <a:avLst>
            <a:gd name="adj" fmla="val 10000"/>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t>Hazard Identification </a:t>
          </a:r>
        </a:p>
        <a:p>
          <a:pPr marL="171450" lvl="1" indent="-171450" algn="l" defTabSz="711200">
            <a:lnSpc>
              <a:spcPct val="90000"/>
            </a:lnSpc>
            <a:spcBef>
              <a:spcPct val="0"/>
            </a:spcBef>
            <a:spcAft>
              <a:spcPct val="15000"/>
            </a:spcAft>
            <a:buChar char="•"/>
          </a:pPr>
          <a:r>
            <a:rPr lang="en-US" sz="1600" b="1" kern="1200" dirty="0"/>
            <a:t>Risk Analysis </a:t>
          </a:r>
        </a:p>
        <a:p>
          <a:pPr marL="171450" lvl="1" indent="-171450" algn="l" defTabSz="711200">
            <a:lnSpc>
              <a:spcPct val="90000"/>
            </a:lnSpc>
            <a:spcBef>
              <a:spcPct val="0"/>
            </a:spcBef>
            <a:spcAft>
              <a:spcPct val="15000"/>
            </a:spcAft>
            <a:buChar char="•"/>
          </a:pPr>
          <a:r>
            <a:rPr lang="en-US" sz="1600" b="1" kern="1200" dirty="0"/>
            <a:t>Risk Assessment </a:t>
          </a:r>
        </a:p>
        <a:p>
          <a:pPr marL="171450" lvl="1" indent="-171450" algn="l" defTabSz="711200">
            <a:lnSpc>
              <a:spcPct val="90000"/>
            </a:lnSpc>
            <a:spcBef>
              <a:spcPct val="0"/>
            </a:spcBef>
            <a:spcAft>
              <a:spcPct val="15000"/>
            </a:spcAft>
            <a:buChar char="•"/>
          </a:pPr>
          <a:r>
            <a:rPr lang="en-US" sz="1600" b="1" kern="1200" dirty="0"/>
            <a:t>Risk Mitigation</a:t>
          </a:r>
        </a:p>
      </dsp:txBody>
      <dsp:txXfrm>
        <a:off x="7721875" y="312404"/>
        <a:ext cx="1797595" cy="1224300"/>
      </dsp:txXfrm>
    </dsp:sp>
    <dsp:sp modelId="{EABCA85F-1263-F342-ADEF-33534B047881}">
      <dsp:nvSpPr>
        <dsp:cNvPr id="0" name=""/>
        <dsp:cNvSpPr/>
      </dsp:nvSpPr>
      <dsp:spPr>
        <a:xfrm>
          <a:off x="1851556" y="365764"/>
          <a:ext cx="2676821" cy="1733973"/>
        </a:xfrm>
        <a:prstGeom prst="roundRect">
          <a:avLst>
            <a:gd name="adj" fmla="val 10000"/>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t>Policies and Objectives </a:t>
          </a:r>
        </a:p>
        <a:p>
          <a:pPr marL="171450" lvl="1" indent="-171450" algn="l" defTabSz="711200">
            <a:lnSpc>
              <a:spcPct val="90000"/>
            </a:lnSpc>
            <a:spcBef>
              <a:spcPct val="0"/>
            </a:spcBef>
            <a:spcAft>
              <a:spcPct val="15000"/>
            </a:spcAft>
            <a:buChar char="•"/>
          </a:pPr>
          <a:r>
            <a:rPr lang="en-US" sz="1600" b="1" kern="1200" dirty="0"/>
            <a:t>Organizational Structure </a:t>
          </a:r>
        </a:p>
        <a:p>
          <a:pPr marL="171450" lvl="1" indent="-171450" algn="l" defTabSz="711200">
            <a:lnSpc>
              <a:spcPct val="90000"/>
            </a:lnSpc>
            <a:spcBef>
              <a:spcPct val="0"/>
            </a:spcBef>
            <a:spcAft>
              <a:spcPct val="15000"/>
            </a:spcAft>
            <a:buChar char="•"/>
          </a:pPr>
          <a:r>
            <a:rPr lang="en-US" sz="1600" b="1" kern="1200" dirty="0"/>
            <a:t>Roles and Responsibilities </a:t>
          </a:r>
        </a:p>
        <a:p>
          <a:pPr marL="171450" lvl="1" indent="-171450" algn="l" defTabSz="711200">
            <a:lnSpc>
              <a:spcPct val="90000"/>
            </a:lnSpc>
            <a:spcBef>
              <a:spcPct val="0"/>
            </a:spcBef>
            <a:spcAft>
              <a:spcPct val="15000"/>
            </a:spcAft>
            <a:buChar char="•"/>
          </a:pPr>
          <a:r>
            <a:rPr lang="en-US" sz="1600" b="1" kern="1200" dirty="0"/>
            <a:t>SMS Processes</a:t>
          </a:r>
        </a:p>
      </dsp:txBody>
      <dsp:txXfrm>
        <a:off x="1889646" y="403854"/>
        <a:ext cx="1797595" cy="1224300"/>
      </dsp:txXfrm>
    </dsp:sp>
    <dsp:sp modelId="{CED13754-98E7-5549-96DD-6ED519C06B23}">
      <dsp:nvSpPr>
        <dsp:cNvPr id="0" name=""/>
        <dsp:cNvSpPr/>
      </dsp:nvSpPr>
      <dsp:spPr>
        <a:xfrm>
          <a:off x="3301278" y="308864"/>
          <a:ext cx="2346282" cy="2346282"/>
        </a:xfrm>
        <a:prstGeom prst="pieWedge">
          <a:avLst/>
        </a:prstGeom>
        <a:solidFill>
          <a:srgbClr val="FF93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t>SMS Policies &amp; Procedures</a:t>
          </a:r>
        </a:p>
      </dsp:txBody>
      <dsp:txXfrm>
        <a:off x="3988488" y="996074"/>
        <a:ext cx="1659072" cy="1659072"/>
      </dsp:txXfrm>
    </dsp:sp>
    <dsp:sp modelId="{A26D9717-C003-D348-B5F2-CEB743FB97B5}">
      <dsp:nvSpPr>
        <dsp:cNvPr id="0" name=""/>
        <dsp:cNvSpPr/>
      </dsp:nvSpPr>
      <dsp:spPr>
        <a:xfrm rot="5400000">
          <a:off x="5755934" y="284181"/>
          <a:ext cx="2346282" cy="2395648"/>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65760" rIns="0" bIns="170688" numCol="1" spcCol="1270" anchor="t" anchorCtr="0">
          <a:noAutofit/>
        </a:bodyPr>
        <a:lstStyle/>
        <a:p>
          <a:pPr marL="0" lvl="0" indent="0" algn="ctr" defTabSz="1066800">
            <a:lnSpc>
              <a:spcPct val="90000"/>
            </a:lnSpc>
            <a:spcBef>
              <a:spcPct val="0"/>
            </a:spcBef>
            <a:spcAft>
              <a:spcPct val="35000"/>
            </a:spcAft>
            <a:buNone/>
          </a:pPr>
          <a:r>
            <a:rPr lang="en-US" sz="2400" b="1" kern="1200" dirty="0"/>
            <a:t>Risk </a:t>
          </a:r>
        </a:p>
        <a:p>
          <a:pPr marL="0" lvl="0" indent="0" algn="ctr" defTabSz="1066800">
            <a:lnSpc>
              <a:spcPct val="90000"/>
            </a:lnSpc>
            <a:spcBef>
              <a:spcPct val="0"/>
            </a:spcBef>
            <a:spcAft>
              <a:spcPct val="35000"/>
            </a:spcAft>
            <a:buNone/>
          </a:pPr>
          <a:r>
            <a:rPr lang="en-US" sz="2400" b="1" kern="1200" dirty="0"/>
            <a:t>Management</a:t>
          </a:r>
        </a:p>
      </dsp:txBody>
      <dsp:txXfrm rot="-5400000">
        <a:off x="5731252" y="996074"/>
        <a:ext cx="1693979" cy="1659072"/>
      </dsp:txXfrm>
    </dsp:sp>
    <dsp:sp modelId="{A8026A0A-2B2B-6A4D-A840-1AD5FB98B564}">
      <dsp:nvSpPr>
        <dsp:cNvPr id="0" name=""/>
        <dsp:cNvSpPr/>
      </dsp:nvSpPr>
      <dsp:spPr>
        <a:xfrm rot="10800000">
          <a:off x="5755934" y="2763520"/>
          <a:ext cx="2346282" cy="2346282"/>
        </a:xfrm>
        <a:prstGeom prst="pieWedg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6464" rIns="0"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t>Safety Promotion</a:t>
          </a:r>
        </a:p>
      </dsp:txBody>
      <dsp:txXfrm rot="10800000">
        <a:off x="5755934" y="2763520"/>
        <a:ext cx="1659072" cy="1659072"/>
      </dsp:txXfrm>
    </dsp:sp>
    <dsp:sp modelId="{D199FA67-E44F-D94E-B1DE-A1A668B853A4}">
      <dsp:nvSpPr>
        <dsp:cNvPr id="0" name=""/>
        <dsp:cNvSpPr/>
      </dsp:nvSpPr>
      <dsp:spPr>
        <a:xfrm rot="16200000">
          <a:off x="3301278" y="2763520"/>
          <a:ext cx="2346282" cy="2346282"/>
        </a:xfrm>
        <a:prstGeom prst="pieWedge">
          <a:avLst/>
        </a:prstGeom>
        <a:solidFill>
          <a:srgbClr val="043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t>Safety Assurance</a:t>
          </a:r>
        </a:p>
      </dsp:txBody>
      <dsp:txXfrm rot="5400000">
        <a:off x="3988488" y="2763520"/>
        <a:ext cx="1659072" cy="1659072"/>
      </dsp:txXfrm>
    </dsp:sp>
    <dsp:sp modelId="{69971127-C346-164A-81D8-E62C2C5818CC}">
      <dsp:nvSpPr>
        <dsp:cNvPr id="0" name=""/>
        <dsp:cNvSpPr/>
      </dsp:nvSpPr>
      <dsp:spPr>
        <a:xfrm>
          <a:off x="5296702" y="2221653"/>
          <a:ext cx="810090" cy="704426"/>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F79B1D-911A-EE48-A495-99641D1210F9}">
      <dsp:nvSpPr>
        <dsp:cNvPr id="0" name=""/>
        <dsp:cNvSpPr/>
      </dsp:nvSpPr>
      <dsp:spPr>
        <a:xfrm rot="10800000">
          <a:off x="5296702" y="2492586"/>
          <a:ext cx="810090" cy="704426"/>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5A723-C2B2-BA41-860D-C0673C5076A8}">
      <dsp:nvSpPr>
        <dsp:cNvPr id="0" name=""/>
        <dsp:cNvSpPr/>
      </dsp:nvSpPr>
      <dsp:spPr>
        <a:xfrm>
          <a:off x="0" y="0"/>
          <a:ext cx="7619999" cy="64133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a:t>
          </a:r>
          <a:r>
            <a:rPr lang="en-US" sz="2400" b="1" kern="1200" dirty="0"/>
            <a:t>Risk Management Process </a:t>
          </a:r>
          <a:r>
            <a:rPr lang="en-US" sz="2400" kern="1200" dirty="0"/>
            <a:t>is a core element within the SMS</a:t>
          </a:r>
        </a:p>
      </dsp:txBody>
      <dsp:txXfrm>
        <a:off x="31307" y="31307"/>
        <a:ext cx="7557385" cy="578718"/>
      </dsp:txXfrm>
    </dsp:sp>
    <dsp:sp modelId="{C6133036-9514-3847-BEAE-1C213C8B0AC8}">
      <dsp:nvSpPr>
        <dsp:cNvPr id="0" name=""/>
        <dsp:cNvSpPr/>
      </dsp:nvSpPr>
      <dsp:spPr>
        <a:xfrm>
          <a:off x="0" y="825078"/>
          <a:ext cx="7619999" cy="51140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Steps within the Risk Management Process include: </a:t>
          </a:r>
        </a:p>
      </dsp:txBody>
      <dsp:txXfrm>
        <a:off x="24964" y="850042"/>
        <a:ext cx="7570071" cy="461472"/>
      </dsp:txXfrm>
    </dsp:sp>
    <dsp:sp modelId="{D1D92CFC-CF34-DF46-88B5-E6B23F03F57E}">
      <dsp:nvSpPr>
        <dsp:cNvPr id="0" name=""/>
        <dsp:cNvSpPr/>
      </dsp:nvSpPr>
      <dsp:spPr>
        <a:xfrm>
          <a:off x="0" y="1421966"/>
          <a:ext cx="7619999" cy="4967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b="1" kern="1200" dirty="0"/>
            <a:t>Hazard Identification- </a:t>
          </a:r>
          <a:r>
            <a:rPr lang="en-US" sz="2400" kern="1200" dirty="0"/>
            <a:t>identification of as many credible hazards that may result in harm or damage to the operating system</a:t>
          </a:r>
        </a:p>
        <a:p>
          <a:pPr marL="228600" lvl="1" indent="-228600" algn="l" defTabSz="1066800">
            <a:lnSpc>
              <a:spcPct val="90000"/>
            </a:lnSpc>
            <a:spcBef>
              <a:spcPct val="0"/>
            </a:spcBef>
            <a:spcAft>
              <a:spcPct val="20000"/>
            </a:spcAft>
            <a:buChar char="•"/>
          </a:pPr>
          <a:r>
            <a:rPr lang="en-US" sz="2400" b="1" kern="1200" dirty="0"/>
            <a:t>Risk Estimation- </a:t>
          </a:r>
          <a:r>
            <a:rPr lang="en-US" sz="2400" kern="1200" dirty="0"/>
            <a:t>likelihood and consequences of various risk scenarios </a:t>
          </a:r>
        </a:p>
        <a:p>
          <a:pPr marL="228600" lvl="1" indent="-228600" algn="l" defTabSz="1066800">
            <a:lnSpc>
              <a:spcPct val="90000"/>
            </a:lnSpc>
            <a:spcBef>
              <a:spcPct val="0"/>
            </a:spcBef>
            <a:spcAft>
              <a:spcPct val="20000"/>
            </a:spcAft>
            <a:buChar char="•"/>
          </a:pPr>
          <a:r>
            <a:rPr lang="en-US" sz="2400" b="1" kern="1200" dirty="0"/>
            <a:t>Risk Evaluation- </a:t>
          </a:r>
          <a:r>
            <a:rPr lang="en-US" sz="2400" kern="1200" dirty="0"/>
            <a:t>ranking of the risk in terms of acceptability </a:t>
          </a:r>
        </a:p>
        <a:p>
          <a:pPr marL="228600" lvl="1" indent="-228600" algn="l" defTabSz="1066800">
            <a:lnSpc>
              <a:spcPct val="90000"/>
            </a:lnSpc>
            <a:spcBef>
              <a:spcPct val="0"/>
            </a:spcBef>
            <a:spcAft>
              <a:spcPct val="20000"/>
            </a:spcAft>
            <a:buChar char="•"/>
          </a:pPr>
          <a:r>
            <a:rPr lang="en-US" sz="2400" b="1" kern="1200" dirty="0"/>
            <a:t>Risk Control- </a:t>
          </a:r>
          <a:r>
            <a:rPr lang="en-US" sz="2400" kern="1200" dirty="0"/>
            <a:t>options for mitigating the risk are considered, including feasibility </a:t>
          </a:r>
        </a:p>
        <a:p>
          <a:pPr marL="228600" lvl="1" indent="-228600" algn="l" defTabSz="1066800">
            <a:lnSpc>
              <a:spcPct val="90000"/>
            </a:lnSpc>
            <a:spcBef>
              <a:spcPct val="0"/>
            </a:spcBef>
            <a:spcAft>
              <a:spcPct val="20000"/>
            </a:spcAft>
            <a:buChar char="•"/>
          </a:pPr>
          <a:r>
            <a:rPr lang="en-US" sz="2400" b="1" kern="1200" dirty="0"/>
            <a:t>Risk Mitigation- </a:t>
          </a:r>
          <a:r>
            <a:rPr lang="en-US" sz="2400" kern="1200" dirty="0"/>
            <a:t>plan for placing risk control measures into action, including documentation of the process </a:t>
          </a:r>
        </a:p>
        <a:p>
          <a:pPr marL="228600" lvl="1" indent="-228600" algn="l" defTabSz="1066800">
            <a:lnSpc>
              <a:spcPct val="90000"/>
            </a:lnSpc>
            <a:spcBef>
              <a:spcPct val="0"/>
            </a:spcBef>
            <a:spcAft>
              <a:spcPct val="20000"/>
            </a:spcAft>
            <a:buChar char="•"/>
          </a:pPr>
          <a:r>
            <a:rPr lang="en-US" sz="2400" b="1" kern="1200" dirty="0"/>
            <a:t>Risk Monitoring- </a:t>
          </a:r>
          <a:r>
            <a:rPr lang="en-US" sz="2400" kern="1200" dirty="0"/>
            <a:t>evaluation of the effectiveness of the risk decision and control measures over time</a:t>
          </a:r>
        </a:p>
      </dsp:txBody>
      <dsp:txXfrm>
        <a:off x="0" y="1421966"/>
        <a:ext cx="7619999" cy="49674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13754-98E7-5549-96DD-6ED519C06B23}">
      <dsp:nvSpPr>
        <dsp:cNvPr id="0" name=""/>
        <dsp:cNvSpPr/>
      </dsp:nvSpPr>
      <dsp:spPr>
        <a:xfrm>
          <a:off x="644716" y="149254"/>
          <a:ext cx="1133810" cy="1133810"/>
        </a:xfrm>
        <a:prstGeom prst="pieWedge">
          <a:avLst/>
        </a:prstGeom>
        <a:solidFill>
          <a:srgbClr val="FF93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SMS Policies &amp; Procedures</a:t>
          </a:r>
        </a:p>
      </dsp:txBody>
      <dsp:txXfrm>
        <a:off x="976801" y="481339"/>
        <a:ext cx="801725" cy="801725"/>
      </dsp:txXfrm>
    </dsp:sp>
    <dsp:sp modelId="{A26D9717-C003-D348-B5F2-CEB743FB97B5}">
      <dsp:nvSpPr>
        <dsp:cNvPr id="0" name=""/>
        <dsp:cNvSpPr/>
      </dsp:nvSpPr>
      <dsp:spPr>
        <a:xfrm rot="5400000">
          <a:off x="1830897" y="137326"/>
          <a:ext cx="1133810" cy="1157666"/>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82880" rIns="0" bIns="56896" numCol="1" spcCol="1270" anchor="t" anchorCtr="0">
          <a:noAutofit/>
        </a:bodyPr>
        <a:lstStyle/>
        <a:p>
          <a:pPr marL="0" lvl="0" indent="0" algn="ctr" defTabSz="355600">
            <a:lnSpc>
              <a:spcPct val="90000"/>
            </a:lnSpc>
            <a:spcBef>
              <a:spcPct val="0"/>
            </a:spcBef>
            <a:spcAft>
              <a:spcPct val="35000"/>
            </a:spcAft>
            <a:buNone/>
          </a:pPr>
          <a:r>
            <a:rPr lang="en-US" sz="800" b="1" kern="1200" dirty="0"/>
            <a:t>Risk </a:t>
          </a:r>
        </a:p>
        <a:p>
          <a:pPr marL="0" lvl="0" indent="0" algn="ctr" defTabSz="355600">
            <a:lnSpc>
              <a:spcPct val="90000"/>
            </a:lnSpc>
            <a:spcBef>
              <a:spcPct val="0"/>
            </a:spcBef>
            <a:spcAft>
              <a:spcPct val="35000"/>
            </a:spcAft>
            <a:buNone/>
          </a:pPr>
          <a:r>
            <a:rPr lang="en-US" sz="800" b="1" kern="1200" dirty="0"/>
            <a:t>Management</a:t>
          </a:r>
        </a:p>
      </dsp:txBody>
      <dsp:txXfrm rot="-5400000">
        <a:off x="1818969" y="481339"/>
        <a:ext cx="818593" cy="801725"/>
      </dsp:txXfrm>
    </dsp:sp>
    <dsp:sp modelId="{A8026A0A-2B2B-6A4D-A840-1AD5FB98B564}">
      <dsp:nvSpPr>
        <dsp:cNvPr id="0" name=""/>
        <dsp:cNvSpPr/>
      </dsp:nvSpPr>
      <dsp:spPr>
        <a:xfrm rot="10800000">
          <a:off x="1830897" y="1335435"/>
          <a:ext cx="1133810" cy="1133810"/>
        </a:xfrm>
        <a:prstGeom prst="pieWedg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Safety Promotion</a:t>
          </a:r>
        </a:p>
      </dsp:txBody>
      <dsp:txXfrm rot="10800000">
        <a:off x="1830897" y="1335435"/>
        <a:ext cx="801725" cy="801725"/>
      </dsp:txXfrm>
    </dsp:sp>
    <dsp:sp modelId="{D199FA67-E44F-D94E-B1DE-A1A668B853A4}">
      <dsp:nvSpPr>
        <dsp:cNvPr id="0" name=""/>
        <dsp:cNvSpPr/>
      </dsp:nvSpPr>
      <dsp:spPr>
        <a:xfrm rot="16200000">
          <a:off x="644716" y="1335435"/>
          <a:ext cx="1133810" cy="1133810"/>
        </a:xfrm>
        <a:prstGeom prst="pieWedge">
          <a:avLst/>
        </a:prstGeom>
        <a:solidFill>
          <a:srgbClr val="043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Safety Assurance</a:t>
          </a:r>
        </a:p>
      </dsp:txBody>
      <dsp:txXfrm rot="5400000">
        <a:off x="976801" y="1335435"/>
        <a:ext cx="801725" cy="801725"/>
      </dsp:txXfrm>
    </dsp:sp>
    <dsp:sp modelId="{69971127-C346-164A-81D8-E62C2C5818CC}">
      <dsp:nvSpPr>
        <dsp:cNvPr id="0" name=""/>
        <dsp:cNvSpPr/>
      </dsp:nvSpPr>
      <dsp:spPr>
        <a:xfrm>
          <a:off x="1608979" y="1073585"/>
          <a:ext cx="391465" cy="340405"/>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F79B1D-911A-EE48-A495-99641D1210F9}">
      <dsp:nvSpPr>
        <dsp:cNvPr id="0" name=""/>
        <dsp:cNvSpPr/>
      </dsp:nvSpPr>
      <dsp:spPr>
        <a:xfrm rot="10800000">
          <a:off x="1608979" y="1204510"/>
          <a:ext cx="391465" cy="340405"/>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80E74-033F-0A4E-AFDB-603CECB2D4E3}">
      <dsp:nvSpPr>
        <dsp:cNvPr id="0" name=""/>
        <dsp:cNvSpPr/>
      </dsp:nvSpPr>
      <dsp:spPr>
        <a:xfrm>
          <a:off x="0" y="1817"/>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F103B50-265A-004D-A5F2-5798285ADC2F}">
      <dsp:nvSpPr>
        <dsp:cNvPr id="0" name=""/>
        <dsp:cNvSpPr/>
      </dsp:nvSpPr>
      <dsp:spPr>
        <a:xfrm>
          <a:off x="0" y="1817"/>
          <a:ext cx="6666833" cy="810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The Role of Safety Assurance in the SMS </a:t>
          </a:r>
          <a:endParaRPr lang="en-US" sz="2400" kern="1200" dirty="0"/>
        </a:p>
      </dsp:txBody>
      <dsp:txXfrm>
        <a:off x="0" y="1817"/>
        <a:ext cx="6666833" cy="810741"/>
      </dsp:txXfrm>
    </dsp:sp>
    <dsp:sp modelId="{510AE446-5AC7-C644-B058-EDBF74C84DEA}">
      <dsp:nvSpPr>
        <dsp:cNvPr id="0" name=""/>
        <dsp:cNvSpPr/>
      </dsp:nvSpPr>
      <dsp:spPr>
        <a:xfrm>
          <a:off x="0" y="812559"/>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DCD8A98-55FF-B14F-A9E7-41B059FB4386}">
      <dsp:nvSpPr>
        <dsp:cNvPr id="0" name=""/>
        <dsp:cNvSpPr/>
      </dsp:nvSpPr>
      <dsp:spPr>
        <a:xfrm>
          <a:off x="0" y="812559"/>
          <a:ext cx="6666833" cy="764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Safety assurance determines how well the SMS is meeting the organization’s expectations </a:t>
          </a:r>
        </a:p>
      </dsp:txBody>
      <dsp:txXfrm>
        <a:off x="0" y="812559"/>
        <a:ext cx="6666833" cy="764187"/>
      </dsp:txXfrm>
    </dsp:sp>
    <dsp:sp modelId="{D61982AE-0FD8-F24A-B837-E7693AF6010D}">
      <dsp:nvSpPr>
        <dsp:cNvPr id="0" name=""/>
        <dsp:cNvSpPr/>
      </dsp:nvSpPr>
      <dsp:spPr>
        <a:xfrm>
          <a:off x="0" y="1576746"/>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A5900BC-4841-104D-9D81-E927BDCF6B51}">
      <dsp:nvSpPr>
        <dsp:cNvPr id="0" name=""/>
        <dsp:cNvSpPr/>
      </dsp:nvSpPr>
      <dsp:spPr>
        <a:xfrm>
          <a:off x="0" y="1576746"/>
          <a:ext cx="6666833" cy="1678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It consists of a series of processes and activities that monitor the internal processes as well as its operating environment to detect changes or deviations that can affect risk mitigations or cause additional risks </a:t>
          </a:r>
        </a:p>
      </dsp:txBody>
      <dsp:txXfrm>
        <a:off x="0" y="1576746"/>
        <a:ext cx="6666833" cy="1678342"/>
      </dsp:txXfrm>
    </dsp:sp>
    <dsp:sp modelId="{06690A0E-25B9-224B-961A-E33AC831ED68}">
      <dsp:nvSpPr>
        <dsp:cNvPr id="0" name=""/>
        <dsp:cNvSpPr/>
      </dsp:nvSpPr>
      <dsp:spPr>
        <a:xfrm>
          <a:off x="0" y="3255089"/>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9222542-8492-F340-B90C-4B67A030410C}">
      <dsp:nvSpPr>
        <dsp:cNvPr id="0" name=""/>
        <dsp:cNvSpPr/>
      </dsp:nvSpPr>
      <dsp:spPr>
        <a:xfrm>
          <a:off x="0" y="3255089"/>
          <a:ext cx="6666833" cy="2197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3255089"/>
        <a:ext cx="6666833" cy="21970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6D3526-5487-5C4B-9007-DBFD1836679F}">
      <dsp:nvSpPr>
        <dsp:cNvPr id="0" name=""/>
        <dsp:cNvSpPr/>
      </dsp:nvSpPr>
      <dsp:spPr>
        <a:xfrm>
          <a:off x="0" y="666549"/>
          <a:ext cx="6263640" cy="1083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F8C916-6D1E-BF45-880F-D966739E1C44}">
      <dsp:nvSpPr>
        <dsp:cNvPr id="0" name=""/>
        <dsp:cNvSpPr/>
      </dsp:nvSpPr>
      <dsp:spPr>
        <a:xfrm>
          <a:off x="313182" y="31869"/>
          <a:ext cx="4384548" cy="1269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725" tIns="0" rIns="165725" bIns="0" numCol="1" spcCol="1270" anchor="ctr" anchorCtr="0">
          <a:noAutofit/>
        </a:bodyPr>
        <a:lstStyle/>
        <a:p>
          <a:pPr marL="0" lvl="0" indent="0" algn="l" defTabSz="1422400">
            <a:lnSpc>
              <a:spcPct val="90000"/>
            </a:lnSpc>
            <a:spcBef>
              <a:spcPct val="0"/>
            </a:spcBef>
            <a:spcAft>
              <a:spcPct val="35000"/>
            </a:spcAft>
            <a:buNone/>
          </a:pPr>
          <a:r>
            <a:rPr lang="en-US" sz="3200" b="1" kern="1200" dirty="0"/>
            <a:t>The Role of Safety Promotion in the SMS </a:t>
          </a:r>
          <a:endParaRPr lang="en-US" sz="3200" kern="1200" dirty="0"/>
        </a:p>
      </dsp:txBody>
      <dsp:txXfrm>
        <a:off x="375147" y="93834"/>
        <a:ext cx="4260618" cy="1145430"/>
      </dsp:txXfrm>
    </dsp:sp>
    <dsp:sp modelId="{F12B71E9-ACF1-B840-B1F1-77DD96065C54}">
      <dsp:nvSpPr>
        <dsp:cNvPr id="0" name=""/>
        <dsp:cNvSpPr/>
      </dsp:nvSpPr>
      <dsp:spPr>
        <a:xfrm>
          <a:off x="0" y="2617030"/>
          <a:ext cx="6263640" cy="3318525"/>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6128" tIns="895604" rIns="486128"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SMS approach; </a:t>
          </a:r>
        </a:p>
        <a:p>
          <a:pPr marL="285750" lvl="1" indent="-285750" algn="l" defTabSz="1244600">
            <a:lnSpc>
              <a:spcPct val="90000"/>
            </a:lnSpc>
            <a:spcBef>
              <a:spcPct val="0"/>
            </a:spcBef>
            <a:spcAft>
              <a:spcPct val="15000"/>
            </a:spcAft>
            <a:buChar char="•"/>
          </a:pPr>
          <a:r>
            <a:rPr lang="en-US" sz="2800" kern="1200" dirty="0"/>
            <a:t>Operational Safety; </a:t>
          </a:r>
        </a:p>
        <a:p>
          <a:pPr marL="285750" lvl="1" indent="-285750" algn="l" defTabSz="1244600">
            <a:lnSpc>
              <a:spcPct val="90000"/>
            </a:lnSpc>
            <a:spcBef>
              <a:spcPct val="0"/>
            </a:spcBef>
            <a:spcAft>
              <a:spcPct val="15000"/>
            </a:spcAft>
            <a:buChar char="•"/>
          </a:pPr>
          <a:r>
            <a:rPr lang="en-US" sz="2800" kern="1200" dirty="0"/>
            <a:t>Emergency Management; </a:t>
          </a:r>
        </a:p>
        <a:p>
          <a:pPr marL="285750" lvl="1" indent="-285750" algn="l" defTabSz="1244600">
            <a:lnSpc>
              <a:spcPct val="90000"/>
            </a:lnSpc>
            <a:spcBef>
              <a:spcPct val="0"/>
            </a:spcBef>
            <a:spcAft>
              <a:spcPct val="15000"/>
            </a:spcAft>
            <a:buChar char="•"/>
          </a:pPr>
          <a:r>
            <a:rPr lang="en-US" sz="2800" kern="1200" dirty="0"/>
            <a:t>Safety; and </a:t>
          </a:r>
        </a:p>
        <a:p>
          <a:pPr marL="285750" lvl="1" indent="-285750" algn="l" defTabSz="1244600">
            <a:lnSpc>
              <a:spcPct val="90000"/>
            </a:lnSpc>
            <a:spcBef>
              <a:spcPct val="0"/>
            </a:spcBef>
            <a:spcAft>
              <a:spcPct val="15000"/>
            </a:spcAft>
            <a:buChar char="•"/>
          </a:pPr>
          <a:r>
            <a:rPr lang="en-US" sz="2800" kern="1200" dirty="0"/>
            <a:t>SMS tools </a:t>
          </a:r>
        </a:p>
      </dsp:txBody>
      <dsp:txXfrm>
        <a:off x="0" y="2617030"/>
        <a:ext cx="6263640" cy="3318525"/>
      </dsp:txXfrm>
    </dsp:sp>
    <dsp:sp modelId="{2DD31FE4-3A2E-C54E-9070-30E1D2CA9A50}">
      <dsp:nvSpPr>
        <dsp:cNvPr id="0" name=""/>
        <dsp:cNvSpPr/>
      </dsp:nvSpPr>
      <dsp:spPr>
        <a:xfrm>
          <a:off x="313182" y="1982350"/>
          <a:ext cx="5010135" cy="12693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725" tIns="0" rIns="165725" bIns="0" numCol="1" spcCol="1270" anchor="ctr" anchorCtr="0">
          <a:noAutofit/>
        </a:bodyPr>
        <a:lstStyle/>
        <a:p>
          <a:pPr marL="0" lvl="0" indent="0" algn="l" defTabSz="1422400">
            <a:lnSpc>
              <a:spcPct val="90000"/>
            </a:lnSpc>
            <a:spcBef>
              <a:spcPct val="0"/>
            </a:spcBef>
            <a:spcAft>
              <a:spcPct val="35000"/>
            </a:spcAft>
            <a:buNone/>
          </a:pPr>
          <a:r>
            <a:rPr lang="en-US" sz="3200" kern="1200" dirty="0"/>
            <a:t>Here are the types of training courses that will be required: </a:t>
          </a:r>
        </a:p>
      </dsp:txBody>
      <dsp:txXfrm>
        <a:off x="375147" y="2044315"/>
        <a:ext cx="4886205" cy="114543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56FDC-75BE-19EF-B13D-6435D55D04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8168AA-8D6F-8D8B-35C1-19A2F18E63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8FB3B1-9403-CA46-C9E9-9306F027EC22}"/>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5" name="Footer Placeholder 4">
            <a:extLst>
              <a:ext uri="{FF2B5EF4-FFF2-40B4-BE49-F238E27FC236}">
                <a16:creationId xmlns:a16="http://schemas.microsoft.com/office/drawing/2014/main" id="{46147BE5-6F15-9F28-EBC7-E65173D984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4416B8-D31D-1C07-5306-4FB47E2EA1DB}"/>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359739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33B71-AA73-98CD-B9C8-6E0CCB260C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D0B0BF-54C2-CC7A-ACF4-943EDB31EC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43BCCD-B00A-77CA-CBCA-D5BAB562E149}"/>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5" name="Footer Placeholder 4">
            <a:extLst>
              <a:ext uri="{FF2B5EF4-FFF2-40B4-BE49-F238E27FC236}">
                <a16:creationId xmlns:a16="http://schemas.microsoft.com/office/drawing/2014/main" id="{F3595499-DAA8-207B-44B9-872D81AAD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CB906A-D949-1DED-3DDF-11E8179BC2AB}"/>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375842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919256-92D8-8DCB-AF46-56B21EC094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42A350-ED1D-73D3-AF5D-C3EEEA9A4B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642530-E9BD-6B90-6D0E-2E3E196DEA8F}"/>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5" name="Footer Placeholder 4">
            <a:extLst>
              <a:ext uri="{FF2B5EF4-FFF2-40B4-BE49-F238E27FC236}">
                <a16:creationId xmlns:a16="http://schemas.microsoft.com/office/drawing/2014/main" id="{73BB2260-046C-09B2-64EF-A19C2793F6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9F602-931D-88EE-C8F9-CE45A03BD050}"/>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737813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637DE-BA42-F71E-2FB7-7F8434984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15EF79-02AD-8F76-D14A-7864357531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FF56BC-4E45-D526-7191-749BF455FDD0}"/>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5" name="Footer Placeholder 4">
            <a:extLst>
              <a:ext uri="{FF2B5EF4-FFF2-40B4-BE49-F238E27FC236}">
                <a16:creationId xmlns:a16="http://schemas.microsoft.com/office/drawing/2014/main" id="{873C0EC4-BBCC-79F8-B9F3-FFC140E622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BD42A9-630D-1197-CF21-9912E6B64B87}"/>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1786950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FED44-F7BC-7328-5ED3-1E3762B45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E67EBA-45A2-4A79-1708-E65EC8887F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C95482-A5F6-C591-331F-154183BCE71E}"/>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5" name="Footer Placeholder 4">
            <a:extLst>
              <a:ext uri="{FF2B5EF4-FFF2-40B4-BE49-F238E27FC236}">
                <a16:creationId xmlns:a16="http://schemas.microsoft.com/office/drawing/2014/main" id="{71084785-B507-90CF-C4AF-949F3B8573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8541A-FDF9-2429-04DF-A8E3B81CEF28}"/>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344465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8CBB0-F61E-871D-8B50-E18820CB53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C1B94A-F607-C1C9-9E7A-F2AC84F130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C0FE1E-DFD0-C23C-4817-292A4A24EF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C80E71-D93E-1563-0687-243861351AC0}"/>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6" name="Footer Placeholder 5">
            <a:extLst>
              <a:ext uri="{FF2B5EF4-FFF2-40B4-BE49-F238E27FC236}">
                <a16:creationId xmlns:a16="http://schemas.microsoft.com/office/drawing/2014/main" id="{83F73C3A-6235-58EE-F0F2-4AD798EAD0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6284CF-3501-161A-CB16-49359284AE3A}"/>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2574522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6F465-5FB2-5F57-8F77-B67E2F01A1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B4C0A0-A2D9-B9FF-146E-9D5BBA496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B7BB11-3FC4-3582-C420-DCBAA8F5F7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D1A033-D0A7-D748-DA7E-5CEA249F8F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D8D8B-BC85-0273-5EE5-48967F02E2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A3047B-B22B-AAA6-69F2-FE3D0B6BB128}"/>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8" name="Footer Placeholder 7">
            <a:extLst>
              <a:ext uri="{FF2B5EF4-FFF2-40B4-BE49-F238E27FC236}">
                <a16:creationId xmlns:a16="http://schemas.microsoft.com/office/drawing/2014/main" id="{784BF2BD-40BF-F243-64F8-656F8549D6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F57EAA-441B-1059-BDDD-A13D07B51729}"/>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298146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1F07-D2CA-9AD8-C2A7-29726AC1CC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D6D34C-490A-5366-F386-603493CC3A04}"/>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4" name="Footer Placeholder 3">
            <a:extLst>
              <a:ext uri="{FF2B5EF4-FFF2-40B4-BE49-F238E27FC236}">
                <a16:creationId xmlns:a16="http://schemas.microsoft.com/office/drawing/2014/main" id="{D0C6874D-DFE9-E67F-E469-6BF0CD4BFE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732B62-71DB-595C-7E2F-80586870F4CA}"/>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2774080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EFE10C-DFD1-0C56-07B9-973C64984A46}"/>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3" name="Footer Placeholder 2">
            <a:extLst>
              <a:ext uri="{FF2B5EF4-FFF2-40B4-BE49-F238E27FC236}">
                <a16:creationId xmlns:a16="http://schemas.microsoft.com/office/drawing/2014/main" id="{0C1A81BF-2ABB-A8CF-9F30-023F9365A3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4C4812-B839-8FC8-55F2-418C717282AC}"/>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494535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C337D-3146-AC04-8349-831B38E0A4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2EBCB4-2FEE-6642-AE0E-A2DFC2933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63A367-8E5D-BBD3-D9EF-C30449ECD1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34058-FF8B-ACFD-976D-2ABA8E542BC8}"/>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6" name="Footer Placeholder 5">
            <a:extLst>
              <a:ext uri="{FF2B5EF4-FFF2-40B4-BE49-F238E27FC236}">
                <a16:creationId xmlns:a16="http://schemas.microsoft.com/office/drawing/2014/main" id="{4040B492-ED5A-3650-3E27-2FCC4292F3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FD47F-C914-AEBE-851F-E01C6F782E80}"/>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4122559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8516B-C1A3-282D-4F36-10B371F4A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C9E83E-A689-2F46-FCD5-E9F54E5D7F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3E467A-9911-42C4-7EB1-2EE653D26F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5332A7-EC76-503B-7C19-70B86E1ABC64}"/>
              </a:ext>
            </a:extLst>
          </p:cNvPr>
          <p:cNvSpPr>
            <a:spLocks noGrp="1"/>
          </p:cNvSpPr>
          <p:nvPr>
            <p:ph type="dt" sz="half" idx="10"/>
          </p:nvPr>
        </p:nvSpPr>
        <p:spPr/>
        <p:txBody>
          <a:bodyPr/>
          <a:lstStyle/>
          <a:p>
            <a:fld id="{003F05F9-DC83-2841-9C4D-C2C87833D140}" type="datetimeFigureOut">
              <a:rPr lang="en-US" smtClean="0"/>
              <a:t>7/27/22</a:t>
            </a:fld>
            <a:endParaRPr lang="en-US"/>
          </a:p>
        </p:txBody>
      </p:sp>
      <p:sp>
        <p:nvSpPr>
          <p:cNvPr id="6" name="Footer Placeholder 5">
            <a:extLst>
              <a:ext uri="{FF2B5EF4-FFF2-40B4-BE49-F238E27FC236}">
                <a16:creationId xmlns:a16="http://schemas.microsoft.com/office/drawing/2014/main" id="{E6C82231-7576-D0C8-265D-3236CBC310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C35DE5-D7AD-3211-A71C-8D5DDF5729F8}"/>
              </a:ext>
            </a:extLst>
          </p:cNvPr>
          <p:cNvSpPr>
            <a:spLocks noGrp="1"/>
          </p:cNvSpPr>
          <p:nvPr>
            <p:ph type="sldNum" sz="quarter" idx="12"/>
          </p:nvPr>
        </p:nvSpPr>
        <p:spPr/>
        <p:txBody>
          <a:bodyPr/>
          <a:lstStyle/>
          <a:p>
            <a:fld id="{93C33CEB-6BEF-F049-A027-8321341DE8BB}" type="slidenum">
              <a:rPr lang="en-US" smtClean="0"/>
              <a:t>‹#›</a:t>
            </a:fld>
            <a:endParaRPr lang="en-US"/>
          </a:p>
        </p:txBody>
      </p:sp>
    </p:spTree>
    <p:extLst>
      <p:ext uri="{BB962C8B-B14F-4D97-AF65-F5344CB8AC3E}">
        <p14:creationId xmlns:p14="http://schemas.microsoft.com/office/powerpoint/2010/main" val="450043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A5526A-0BED-77E3-8C4F-B4E663FB4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E09178-64AB-18AF-6BAA-B39F2B28A8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1D634E-B43D-5723-5493-91EA27AF0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3F05F9-DC83-2841-9C4D-C2C87833D140}" type="datetimeFigureOut">
              <a:rPr lang="en-US" smtClean="0"/>
              <a:t>7/27/22</a:t>
            </a:fld>
            <a:endParaRPr lang="en-US"/>
          </a:p>
        </p:txBody>
      </p:sp>
      <p:sp>
        <p:nvSpPr>
          <p:cNvPr id="5" name="Footer Placeholder 4">
            <a:extLst>
              <a:ext uri="{FF2B5EF4-FFF2-40B4-BE49-F238E27FC236}">
                <a16:creationId xmlns:a16="http://schemas.microsoft.com/office/drawing/2014/main" id="{15C1507A-6D5E-F195-1F94-48AB839098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F76749-FA0D-F134-B05F-8282028E0A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33CEB-6BEF-F049-A027-8321341DE8BB}" type="slidenum">
              <a:rPr lang="en-US" smtClean="0"/>
              <a:t>‹#›</a:t>
            </a:fld>
            <a:endParaRPr lang="en-US"/>
          </a:p>
        </p:txBody>
      </p:sp>
    </p:spTree>
    <p:extLst>
      <p:ext uri="{BB962C8B-B14F-4D97-AF65-F5344CB8AC3E}">
        <p14:creationId xmlns:p14="http://schemas.microsoft.com/office/powerpoint/2010/main" val="1823914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BGRectangle">
            <a:extLst>
              <a:ext uri="{FF2B5EF4-FFF2-40B4-BE49-F238E27FC236}">
                <a16:creationId xmlns:a16="http://schemas.microsoft.com/office/drawing/2014/main" id="{F1611BA9-268A-49A6-84F8-FC9153668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E20EB187-900F-4AF5-813B-101456D9F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ominoes falling in a row">
            <a:extLst>
              <a:ext uri="{FF2B5EF4-FFF2-40B4-BE49-F238E27FC236}">
                <a16:creationId xmlns:a16="http://schemas.microsoft.com/office/drawing/2014/main" id="{AB0BDED5-D3E0-CBD3-618C-F8294825A6C1}"/>
              </a:ext>
            </a:extLst>
          </p:cNvPr>
          <p:cNvPicPr>
            <a:picLocks noChangeAspect="1"/>
          </p:cNvPicPr>
          <p:nvPr/>
        </p:nvPicPr>
        <p:blipFill rotWithShape="1">
          <a:blip r:embed="rId2">
            <a:alphaModFix amt="50000"/>
          </a:blip>
          <a:srcRect t="19323" b="5677"/>
          <a:stretch/>
        </p:blipFill>
        <p:spPr>
          <a:xfrm>
            <a:off x="20" y="1"/>
            <a:ext cx="12191980" cy="6857999"/>
          </a:xfrm>
          <a:prstGeom prst="rect">
            <a:avLst/>
          </a:prstGeom>
        </p:spPr>
      </p:pic>
      <p:sp>
        <p:nvSpPr>
          <p:cNvPr id="2" name="Title 1">
            <a:extLst>
              <a:ext uri="{FF2B5EF4-FFF2-40B4-BE49-F238E27FC236}">
                <a16:creationId xmlns:a16="http://schemas.microsoft.com/office/drawing/2014/main" id="{5D49D64B-C948-48CD-2465-CB4745CDB20D}"/>
              </a:ext>
            </a:extLst>
          </p:cNvPr>
          <p:cNvSpPr>
            <a:spLocks noGrp="1"/>
          </p:cNvSpPr>
          <p:nvPr>
            <p:ph type="ctrTitle"/>
          </p:nvPr>
        </p:nvSpPr>
        <p:spPr>
          <a:xfrm>
            <a:off x="4387349" y="1200152"/>
            <a:ext cx="6897171" cy="4457696"/>
          </a:xfrm>
        </p:spPr>
        <p:txBody>
          <a:bodyPr anchor="ctr">
            <a:normAutofit/>
          </a:bodyPr>
          <a:lstStyle/>
          <a:p>
            <a:pPr algn="l"/>
            <a:r>
              <a:rPr lang="en-US" sz="8000" b="1" dirty="0">
                <a:solidFill>
                  <a:srgbClr val="FFFFFF"/>
                </a:solidFill>
                <a:latin typeface="+mn-lt"/>
              </a:rPr>
              <a:t>Safety Management System (SMS)</a:t>
            </a:r>
          </a:p>
        </p:txBody>
      </p:sp>
      <p:sp>
        <p:nvSpPr>
          <p:cNvPr id="84" name="!!Line">
            <a:extLst>
              <a:ext uri="{FF2B5EF4-FFF2-40B4-BE49-F238E27FC236}">
                <a16:creationId xmlns:a16="http://schemas.microsoft.com/office/drawing/2014/main" id="{1825D5AF-D278-4D9A-A4F5-A1A1D3507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22934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Rectangle 3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18225" y="1501255"/>
            <a:ext cx="3201366" cy="3387497"/>
          </a:xfrm>
        </p:spPr>
        <p:txBody>
          <a:bodyPr anchor="b">
            <a:normAutofit/>
          </a:bodyPr>
          <a:lstStyle/>
          <a:p>
            <a:pPr algn="r"/>
            <a:r>
              <a:rPr lang="en-US" sz="4000" b="1" dirty="0">
                <a:solidFill>
                  <a:srgbClr val="FFFFFF"/>
                </a:solidFill>
                <a:latin typeface="+mn-lt"/>
              </a:rPr>
              <a:t>Specific Principles &amp; Criteria for developing a SMS</a:t>
            </a:r>
            <a:endParaRPr lang="en-US" sz="4000" dirty="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134811" y="649480"/>
            <a:ext cx="8054142" cy="5546047"/>
          </a:xfrm>
        </p:spPr>
        <p:txBody>
          <a:bodyPr anchor="ctr">
            <a:normAutofit/>
          </a:bodyPr>
          <a:lstStyle/>
          <a:p>
            <a:pPr marL="0" indent="0">
              <a:buNone/>
            </a:pPr>
            <a:r>
              <a:rPr lang="en-US" sz="3200" dirty="0"/>
              <a:t>The subcomponents of </a:t>
            </a:r>
            <a:r>
              <a:rPr lang="en-US" sz="3200" b="1" dirty="0"/>
              <a:t>Pillar 1 Safety Management Policy </a:t>
            </a:r>
            <a:r>
              <a:rPr lang="en-US" sz="3200" dirty="0"/>
              <a:t>are: </a:t>
            </a:r>
          </a:p>
          <a:p>
            <a:pPr marL="971550" lvl="1" indent="-514350">
              <a:buFont typeface="+mj-lt"/>
              <a:buAutoNum type="arabicPeriod"/>
            </a:pPr>
            <a:r>
              <a:rPr lang="en-US" sz="3200" dirty="0"/>
              <a:t>Safety Management Policy Statement </a:t>
            </a:r>
          </a:p>
          <a:p>
            <a:pPr marL="971550" lvl="1" indent="-514350">
              <a:buFont typeface="+mj-lt"/>
              <a:buAutoNum type="arabicPeriod"/>
            </a:pPr>
            <a:r>
              <a:rPr lang="en-US" sz="3200" dirty="0"/>
              <a:t>Safety Accountabilities and Responsibilities </a:t>
            </a:r>
          </a:p>
          <a:p>
            <a:pPr marL="971550" lvl="1" indent="-514350">
              <a:buFont typeface="+mj-lt"/>
              <a:buAutoNum type="arabicPeriod"/>
            </a:pPr>
            <a:r>
              <a:rPr lang="en-US" sz="3200" dirty="0"/>
              <a:t>Integration with Public Safety and Emergency Management </a:t>
            </a:r>
          </a:p>
          <a:p>
            <a:pPr marL="971550" lvl="1" indent="-514350">
              <a:buFont typeface="+mj-lt"/>
              <a:buAutoNum type="arabicPeriod"/>
            </a:pPr>
            <a:r>
              <a:rPr lang="en-US" sz="3200" dirty="0"/>
              <a:t>SMS Documentation and Records </a:t>
            </a:r>
          </a:p>
          <a:p>
            <a:endParaRPr lang="en-US" sz="3200" dirty="0"/>
          </a:p>
        </p:txBody>
      </p:sp>
    </p:spTree>
    <p:extLst>
      <p:ext uri="{BB962C8B-B14F-4D97-AF65-F5344CB8AC3E}">
        <p14:creationId xmlns:p14="http://schemas.microsoft.com/office/powerpoint/2010/main" val="2928338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latin typeface="+mn-lt"/>
              </a:rPr>
              <a:t>Specific Principles &amp; criteria for developing a SMS</a:t>
            </a:r>
            <a:endParaRPr lang="en-US" sz="400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134810" y="159026"/>
            <a:ext cx="7898163" cy="6506817"/>
          </a:xfrm>
        </p:spPr>
        <p:txBody>
          <a:bodyPr anchor="ctr">
            <a:normAutofit/>
          </a:bodyPr>
          <a:lstStyle/>
          <a:p>
            <a:pPr marL="0" indent="0">
              <a:buNone/>
            </a:pPr>
            <a:r>
              <a:rPr lang="en-US" b="1" dirty="0"/>
              <a:t>The Role of Risk Management in the SMS</a:t>
            </a:r>
          </a:p>
          <a:p>
            <a:r>
              <a:rPr lang="en-US" dirty="0"/>
              <a:t>Risk Management is a </a:t>
            </a:r>
            <a:r>
              <a:rPr lang="en-US" b="1" dirty="0"/>
              <a:t>SYSTEM</a:t>
            </a:r>
            <a:r>
              <a:rPr lang="en-US" dirty="0"/>
              <a:t> of: </a:t>
            </a:r>
          </a:p>
          <a:p>
            <a:pPr marL="914400" lvl="1" indent="-457200">
              <a:buFont typeface="+mj-lt"/>
              <a:buAutoNum type="arabicPeriod"/>
            </a:pPr>
            <a:r>
              <a:rPr lang="en-US" sz="2800" dirty="0"/>
              <a:t>Hazard Identification and Evaluation, </a:t>
            </a:r>
          </a:p>
          <a:p>
            <a:pPr marL="914400" lvl="1" indent="-457200">
              <a:buFont typeface="+mj-lt"/>
              <a:buAutoNum type="arabicPeriod"/>
            </a:pPr>
            <a:r>
              <a:rPr lang="en-US" sz="2800" dirty="0"/>
              <a:t>Management to control hazards to an acceptable level of risk, and </a:t>
            </a:r>
          </a:p>
          <a:p>
            <a:pPr marL="914400" lvl="1" indent="-457200">
              <a:buFont typeface="+mj-lt"/>
              <a:buAutoNum type="arabicPeriod"/>
            </a:pPr>
            <a:r>
              <a:rPr lang="en-US" sz="2800" dirty="0"/>
              <a:t>Evaluation of the results</a:t>
            </a:r>
          </a:p>
          <a:p>
            <a:r>
              <a:rPr lang="en-US" dirty="0"/>
              <a:t>Hazards are defined as a condition, act, process or operation that has the potential to cause harm or danger or damage</a:t>
            </a:r>
          </a:p>
          <a:p>
            <a:pPr marL="0" indent="0">
              <a:buNone/>
            </a:pPr>
            <a:endParaRPr lang="en-US" dirty="0"/>
          </a:p>
          <a:p>
            <a:r>
              <a:rPr lang="en-US" dirty="0"/>
              <a:t>The subcomponents of Safety Risk Management are: </a:t>
            </a:r>
          </a:p>
          <a:p>
            <a:pPr marL="971550" lvl="1" indent="-514350">
              <a:buFont typeface="+mj-lt"/>
              <a:buAutoNum type="arabicPeriod"/>
            </a:pPr>
            <a:r>
              <a:rPr lang="en-US" sz="2800" dirty="0"/>
              <a:t>Hazard Identification and </a:t>
            </a:r>
          </a:p>
          <a:p>
            <a:pPr marL="971550" lvl="1" indent="-514350">
              <a:buFont typeface="+mj-lt"/>
              <a:buAutoNum type="arabicPeriod"/>
            </a:pPr>
            <a:r>
              <a:rPr lang="en-US" sz="2800" dirty="0"/>
              <a:t>Risk Evaluation/Quantification</a:t>
            </a:r>
          </a:p>
        </p:txBody>
      </p:sp>
      <p:pic>
        <p:nvPicPr>
          <p:cNvPr id="6" name="Picture 5" descr="Table, calendar&#10;&#10;Description automatically generated">
            <a:extLst>
              <a:ext uri="{FF2B5EF4-FFF2-40B4-BE49-F238E27FC236}">
                <a16:creationId xmlns:a16="http://schemas.microsoft.com/office/drawing/2014/main" id="{E63CAE77-228F-A057-1D04-5BD9E976F0EF}"/>
              </a:ext>
            </a:extLst>
          </p:cNvPr>
          <p:cNvPicPr>
            <a:picLocks noChangeAspect="1"/>
          </p:cNvPicPr>
          <p:nvPr/>
        </p:nvPicPr>
        <p:blipFill>
          <a:blip r:embed="rId2"/>
          <a:stretch>
            <a:fillRect/>
          </a:stretch>
        </p:blipFill>
        <p:spPr>
          <a:xfrm>
            <a:off x="417509" y="4906270"/>
            <a:ext cx="3299791" cy="1783137"/>
          </a:xfrm>
          <a:prstGeom prst="rect">
            <a:avLst/>
          </a:prstGeom>
        </p:spPr>
      </p:pic>
    </p:spTree>
    <p:extLst>
      <p:ext uri="{BB962C8B-B14F-4D97-AF65-F5344CB8AC3E}">
        <p14:creationId xmlns:p14="http://schemas.microsoft.com/office/powerpoint/2010/main" val="3366790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674364" y="511386"/>
            <a:ext cx="3115265" cy="3382230"/>
          </a:xfrm>
        </p:spPr>
        <p:txBody>
          <a:bodyPr anchor="b">
            <a:normAutofit/>
          </a:bodyPr>
          <a:lstStyle/>
          <a:p>
            <a:pPr algn="r"/>
            <a:r>
              <a:rPr lang="en-US" b="1" dirty="0">
                <a:solidFill>
                  <a:srgbClr val="FFFFFF"/>
                </a:solidFill>
                <a:latin typeface="+mn-lt"/>
              </a:rPr>
              <a:t>Specific Principles &amp; Criteria for developing a SMS</a:t>
            </a:r>
            <a:endParaRPr lang="en-US" dirty="0">
              <a:solidFill>
                <a:srgbClr val="FFFFFF"/>
              </a:solidFill>
              <a:latin typeface="+mn-lt"/>
            </a:endParaRPr>
          </a:p>
        </p:txBody>
      </p:sp>
      <p:graphicFrame>
        <p:nvGraphicFramePr>
          <p:cNvPr id="8" name="Content Placeholder 2">
            <a:extLst>
              <a:ext uri="{FF2B5EF4-FFF2-40B4-BE49-F238E27FC236}">
                <a16:creationId xmlns:a16="http://schemas.microsoft.com/office/drawing/2014/main" id="{11E46FE5-6095-42B5-8954-557239843330}"/>
              </a:ext>
            </a:extLst>
          </p:cNvPr>
          <p:cNvGraphicFramePr>
            <a:graphicFrameLocks noGrp="1"/>
          </p:cNvGraphicFramePr>
          <p:nvPr>
            <p:ph idx="1"/>
            <p:extLst>
              <p:ext uri="{D42A27DB-BD31-4B8C-83A1-F6EECF244321}">
                <p14:modId xmlns:p14="http://schemas.microsoft.com/office/powerpoint/2010/main" val="1553835398"/>
              </p:ext>
            </p:extLst>
          </p:nvPr>
        </p:nvGraphicFramePr>
        <p:xfrm>
          <a:off x="4288221" y="199697"/>
          <a:ext cx="7619999" cy="6474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5" name="Diagram 24">
            <a:extLst>
              <a:ext uri="{FF2B5EF4-FFF2-40B4-BE49-F238E27FC236}">
                <a16:creationId xmlns:a16="http://schemas.microsoft.com/office/drawing/2014/main" id="{C3C4B17C-AC00-E115-D033-D074896ED561}"/>
              </a:ext>
            </a:extLst>
          </p:cNvPr>
          <p:cNvGraphicFramePr/>
          <p:nvPr>
            <p:extLst>
              <p:ext uri="{D42A27DB-BD31-4B8C-83A1-F6EECF244321}">
                <p14:modId xmlns:p14="http://schemas.microsoft.com/office/powerpoint/2010/main" val="805421647"/>
              </p:ext>
            </p:extLst>
          </p:nvPr>
        </p:nvGraphicFramePr>
        <p:xfrm>
          <a:off x="291548" y="3903754"/>
          <a:ext cx="3609425" cy="26185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74737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3846786" y="284711"/>
            <a:ext cx="8008883" cy="1186738"/>
          </a:xfrm>
        </p:spPr>
        <p:txBody>
          <a:bodyPr>
            <a:noAutofit/>
          </a:bodyPr>
          <a:lstStyle/>
          <a:p>
            <a:r>
              <a:rPr lang="en-US" sz="4000" b="1" dirty="0">
                <a:latin typeface="+mn-lt"/>
              </a:rPr>
              <a:t>Specific Principles &amp; Criteria for developing a SMS</a:t>
            </a:r>
            <a:endParaRPr lang="en-US" sz="4000" dirty="0">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3846787" y="1576552"/>
            <a:ext cx="7903780" cy="5281448"/>
          </a:xfrm>
        </p:spPr>
        <p:txBody>
          <a:bodyPr>
            <a:normAutofit fontScale="92500"/>
          </a:bodyPr>
          <a:lstStyle/>
          <a:p>
            <a:pPr marL="0" indent="0">
              <a:buNone/>
            </a:pPr>
            <a:r>
              <a:rPr lang="en-US" sz="3500" b="1" dirty="0"/>
              <a:t>The Role of Risk Management in the SMS</a:t>
            </a:r>
          </a:p>
          <a:p>
            <a:r>
              <a:rPr lang="en-US" sz="2400" dirty="0"/>
              <a:t>The organization should allow a broad range of methods for </a:t>
            </a:r>
            <a:r>
              <a:rPr lang="en-US" sz="2400" b="1" dirty="0"/>
              <a:t>IDENTIFYING</a:t>
            </a:r>
            <a:r>
              <a:rPr lang="en-US" sz="2400" dirty="0"/>
              <a:t> and </a:t>
            </a:r>
            <a:r>
              <a:rPr lang="en-US" sz="2400" b="1" dirty="0"/>
              <a:t>ASSESSING</a:t>
            </a:r>
            <a:r>
              <a:rPr lang="en-US" sz="2400" dirty="0"/>
              <a:t> hazards including: </a:t>
            </a:r>
          </a:p>
          <a:p>
            <a:pPr lvl="1"/>
            <a:r>
              <a:rPr lang="en-US" dirty="0"/>
              <a:t>Formal Hazard Analysis (FMEA, LOPA, What-If, Fault-Tree, etc.)</a:t>
            </a:r>
          </a:p>
          <a:p>
            <a:pPr lvl="1"/>
            <a:r>
              <a:rPr lang="en-US" dirty="0"/>
              <a:t>Informal Analysis (JHA/JSA, Hazard Assessment by Checklist, etc.)</a:t>
            </a:r>
          </a:p>
          <a:p>
            <a:r>
              <a:rPr lang="en-US" sz="2400" dirty="0"/>
              <a:t>It is important to note that safety does </a:t>
            </a:r>
            <a:r>
              <a:rPr lang="en-US" sz="2400" b="1" u="sng" dirty="0"/>
              <a:t>NOT</a:t>
            </a:r>
            <a:r>
              <a:rPr lang="en-US" sz="2400" dirty="0"/>
              <a:t> mean the elimination of all risks!</a:t>
            </a:r>
          </a:p>
          <a:p>
            <a:pPr lvl="1"/>
            <a:r>
              <a:rPr lang="en-US" dirty="0"/>
              <a:t>For example, a railroad that has at-grade highway-rail or pedestrian grade crossings can never eliminate the risk at those crossings</a:t>
            </a:r>
          </a:p>
          <a:p>
            <a:r>
              <a:rPr lang="en-US" sz="2400" dirty="0"/>
              <a:t> However, using the Risk Management Process, the hazards to persons or equipment can be minimized to an acceptable level by use of various types of engineering controls and signage</a:t>
            </a:r>
          </a:p>
        </p:txBody>
      </p:sp>
      <p:pic>
        <p:nvPicPr>
          <p:cNvPr id="13" name="Picture 12" descr="Dominoes falling in a row">
            <a:extLst>
              <a:ext uri="{FF2B5EF4-FFF2-40B4-BE49-F238E27FC236}">
                <a16:creationId xmlns:a16="http://schemas.microsoft.com/office/drawing/2014/main" id="{DEA2FDE0-E90D-1938-17E1-51ACFFBB50AB}"/>
              </a:ext>
            </a:extLst>
          </p:cNvPr>
          <p:cNvPicPr>
            <a:picLocks noChangeAspect="1"/>
          </p:cNvPicPr>
          <p:nvPr/>
        </p:nvPicPr>
        <p:blipFill rotWithShape="1">
          <a:blip r:embed="rId2"/>
          <a:srcRect l="31445" r="17859"/>
          <a:stretch/>
        </p:blipFill>
        <p:spPr>
          <a:xfrm>
            <a:off x="0" y="788275"/>
            <a:ext cx="3569928" cy="5281449"/>
          </a:xfrm>
          <a:prstGeom prst="rect">
            <a:avLst/>
          </a:prstGeom>
          <a:effectLst/>
        </p:spPr>
      </p:pic>
    </p:spTree>
    <p:extLst>
      <p:ext uri="{BB962C8B-B14F-4D97-AF65-F5344CB8AC3E}">
        <p14:creationId xmlns:p14="http://schemas.microsoft.com/office/powerpoint/2010/main" val="3684422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b="1" kern="1200" dirty="0">
                <a:solidFill>
                  <a:srgbClr val="FFFFFF"/>
                </a:solidFill>
                <a:latin typeface="+mj-lt"/>
                <a:ea typeface="+mj-ea"/>
                <a:cs typeface="+mj-cs"/>
              </a:rPr>
              <a:t>Specific Principles &amp; Criteria for developing a SMS</a:t>
            </a:r>
            <a:endParaRPr lang="en-US" sz="3300" kern="1200" dirty="0">
              <a:solidFill>
                <a:srgbClr val="FFFFFF"/>
              </a:solidFill>
              <a:latin typeface="+mj-lt"/>
              <a:ea typeface="+mj-ea"/>
              <a:cs typeface="+mj-cs"/>
            </a:endParaRPr>
          </a:p>
        </p:txBody>
      </p:sp>
      <p:pic>
        <p:nvPicPr>
          <p:cNvPr id="6" name="Picture 5">
            <a:extLst>
              <a:ext uri="{FF2B5EF4-FFF2-40B4-BE49-F238E27FC236}">
                <a16:creationId xmlns:a16="http://schemas.microsoft.com/office/drawing/2014/main" id="{572C0968-16AE-ECC7-6B64-D6A4C8B49B08}"/>
              </a:ext>
            </a:extLst>
          </p:cNvPr>
          <p:cNvPicPr>
            <a:picLocks noChangeAspect="1"/>
          </p:cNvPicPr>
          <p:nvPr/>
        </p:nvPicPr>
        <p:blipFill>
          <a:blip r:embed="rId2"/>
          <a:stretch>
            <a:fillRect/>
          </a:stretch>
        </p:blipFill>
        <p:spPr>
          <a:xfrm>
            <a:off x="4651514" y="20716"/>
            <a:ext cx="7288696" cy="6858834"/>
          </a:xfrm>
          <a:prstGeom prst="rect">
            <a:avLst/>
          </a:prstGeom>
        </p:spPr>
      </p:pic>
    </p:spTree>
    <p:extLst>
      <p:ext uri="{BB962C8B-B14F-4D97-AF65-F5344CB8AC3E}">
        <p14:creationId xmlns:p14="http://schemas.microsoft.com/office/powerpoint/2010/main" val="3488129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608333" y="1337816"/>
            <a:ext cx="3115265" cy="3008060"/>
          </a:xfrm>
        </p:spPr>
        <p:txBody>
          <a:bodyPr anchor="b">
            <a:normAutofit fontScale="90000"/>
          </a:bodyPr>
          <a:lstStyle/>
          <a:p>
            <a:pPr algn="r"/>
            <a:r>
              <a:rPr lang="en-US" b="1" dirty="0">
                <a:solidFill>
                  <a:srgbClr val="FFFFFF"/>
                </a:solidFill>
                <a:latin typeface="+mn-lt"/>
              </a:rPr>
              <a:t>Specific Principles &amp; Criteria for developing a SMS</a:t>
            </a:r>
            <a:endParaRPr lang="en-US" dirty="0">
              <a:solidFill>
                <a:srgbClr val="FFFFFF"/>
              </a:solidFill>
              <a:latin typeface="+mn-lt"/>
            </a:endParaRPr>
          </a:p>
        </p:txBody>
      </p:sp>
      <p:graphicFrame>
        <p:nvGraphicFramePr>
          <p:cNvPr id="5" name="Content Placeholder 2">
            <a:extLst>
              <a:ext uri="{FF2B5EF4-FFF2-40B4-BE49-F238E27FC236}">
                <a16:creationId xmlns:a16="http://schemas.microsoft.com/office/drawing/2014/main" id="{FA10A6DB-8B88-EF07-087F-2571C233E0DC}"/>
              </a:ext>
            </a:extLst>
          </p:cNvPr>
          <p:cNvGraphicFramePr>
            <a:graphicFrameLocks noGrp="1"/>
          </p:cNvGraphicFramePr>
          <p:nvPr>
            <p:ph idx="1"/>
            <p:extLst>
              <p:ext uri="{D42A27DB-BD31-4B8C-83A1-F6EECF244321}">
                <p14:modId xmlns:p14="http://schemas.microsoft.com/office/powerpoint/2010/main" val="320518725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AE15445-A1E0-FBBC-9F07-40C2E7105120}"/>
              </a:ext>
            </a:extLst>
          </p:cNvPr>
          <p:cNvSpPr txBox="1"/>
          <p:nvPr/>
        </p:nvSpPr>
        <p:spPr>
          <a:xfrm>
            <a:off x="4905052" y="4080115"/>
            <a:ext cx="6678615" cy="2677656"/>
          </a:xfrm>
          <a:prstGeom prst="rect">
            <a:avLst/>
          </a:prstGeom>
          <a:noFill/>
        </p:spPr>
        <p:txBody>
          <a:bodyPr wrap="square">
            <a:spAutoFit/>
          </a:bodyPr>
          <a:lstStyle/>
          <a:p>
            <a:pPr lvl="0"/>
            <a:r>
              <a:rPr lang="en-US" sz="2400" dirty="0"/>
              <a:t>Safety Assurance includes: </a:t>
            </a:r>
          </a:p>
          <a:p>
            <a:pPr marL="285750" lvl="0" indent="-285750">
              <a:buFont typeface="Arial" panose="020B0604020202020204" pitchFamily="34" charset="0"/>
              <a:buChar char="•"/>
            </a:pPr>
            <a:r>
              <a:rPr lang="en-US" sz="2400" dirty="0"/>
              <a:t>auditing, </a:t>
            </a:r>
          </a:p>
          <a:p>
            <a:pPr marL="285750" lvl="0" indent="-285750">
              <a:buFont typeface="Arial" panose="020B0604020202020204" pitchFamily="34" charset="0"/>
              <a:buChar char="•"/>
            </a:pPr>
            <a:r>
              <a:rPr lang="en-US" sz="2400" dirty="0"/>
              <a:t>analysis, </a:t>
            </a:r>
          </a:p>
          <a:p>
            <a:pPr marL="285750" lvl="0" indent="-285750">
              <a:buFont typeface="Arial" panose="020B0604020202020204" pitchFamily="34" charset="0"/>
              <a:buChar char="•"/>
            </a:pPr>
            <a:r>
              <a:rPr lang="en-US" sz="2400" dirty="0"/>
              <a:t>document reviews, and </a:t>
            </a:r>
          </a:p>
          <a:p>
            <a:pPr marL="285750" lvl="0" indent="-285750">
              <a:buFont typeface="Arial" panose="020B0604020202020204" pitchFamily="34" charset="0"/>
              <a:buChar char="•"/>
            </a:pPr>
            <a:r>
              <a:rPr lang="en-US" sz="2400" dirty="0"/>
              <a:t>evaluations </a:t>
            </a:r>
          </a:p>
          <a:p>
            <a:pPr lvl="0"/>
            <a:r>
              <a:rPr lang="en-US" sz="2400" dirty="0"/>
              <a:t>to make sure that safety performance criteria are met and that risk controls are effective </a:t>
            </a:r>
          </a:p>
        </p:txBody>
      </p:sp>
      <p:pic>
        <p:nvPicPr>
          <p:cNvPr id="10" name="Picture 9" descr="Dominoes falling in a row">
            <a:extLst>
              <a:ext uri="{FF2B5EF4-FFF2-40B4-BE49-F238E27FC236}">
                <a16:creationId xmlns:a16="http://schemas.microsoft.com/office/drawing/2014/main" id="{E39C6245-4704-F3F9-979D-2DED830FA2E9}"/>
              </a:ext>
            </a:extLst>
          </p:cNvPr>
          <p:cNvPicPr>
            <a:picLocks noChangeAspect="1"/>
          </p:cNvPicPr>
          <p:nvPr/>
        </p:nvPicPr>
        <p:blipFill>
          <a:blip r:embed="rId7"/>
          <a:stretch>
            <a:fillRect/>
          </a:stretch>
        </p:blipFill>
        <p:spPr>
          <a:xfrm>
            <a:off x="531061" y="4345876"/>
            <a:ext cx="2975687" cy="2232991"/>
          </a:xfrm>
          <a:prstGeom prst="rect">
            <a:avLst/>
          </a:prstGeom>
        </p:spPr>
      </p:pic>
    </p:spTree>
    <p:extLst>
      <p:ext uri="{BB962C8B-B14F-4D97-AF65-F5344CB8AC3E}">
        <p14:creationId xmlns:p14="http://schemas.microsoft.com/office/powerpoint/2010/main" val="34907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mn-lt"/>
              </a:rPr>
              <a:t>Specific Principles &amp; Criteria for developing a SMS</a:t>
            </a:r>
            <a:endParaRPr lang="en-US" sz="4000" dirty="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037810" y="10138"/>
            <a:ext cx="8151142" cy="6837724"/>
          </a:xfrm>
        </p:spPr>
        <p:txBody>
          <a:bodyPr anchor="ctr">
            <a:normAutofit/>
          </a:bodyPr>
          <a:lstStyle/>
          <a:p>
            <a:pPr marL="0" indent="0">
              <a:buNone/>
            </a:pPr>
            <a:r>
              <a:rPr lang="en-US" sz="3600" b="1" dirty="0"/>
              <a:t>The Role of Safety Assurance in the SMS </a:t>
            </a:r>
            <a:endParaRPr lang="en-US" sz="3600" dirty="0"/>
          </a:p>
          <a:p>
            <a:pPr marL="0" indent="0">
              <a:buNone/>
            </a:pPr>
            <a:endParaRPr lang="en-US" sz="800" dirty="0"/>
          </a:p>
          <a:p>
            <a:pPr marL="0" indent="0">
              <a:buNone/>
            </a:pPr>
            <a:r>
              <a:rPr lang="en-US" sz="3200" dirty="0"/>
              <a:t>The subcomponents of Safety Assurance are: </a:t>
            </a:r>
          </a:p>
          <a:p>
            <a:pPr marL="971550" lvl="1" indent="-514350">
              <a:buFont typeface="+mj-lt"/>
              <a:buAutoNum type="arabicPeriod"/>
            </a:pPr>
            <a:r>
              <a:rPr lang="en-US" sz="2800" dirty="0"/>
              <a:t>Safety Performance Monitoring and Measurement </a:t>
            </a:r>
          </a:p>
          <a:p>
            <a:pPr marL="971550" lvl="1" indent="-514350">
              <a:buFont typeface="+mj-lt"/>
              <a:buAutoNum type="arabicPeriod"/>
            </a:pPr>
            <a:r>
              <a:rPr lang="en-US" sz="2800" dirty="0"/>
              <a:t>Measurement of Change </a:t>
            </a:r>
          </a:p>
          <a:p>
            <a:pPr marL="971550" lvl="1" indent="-514350">
              <a:buFont typeface="+mj-lt"/>
              <a:buAutoNum type="arabicPeriod"/>
            </a:pPr>
            <a:r>
              <a:rPr lang="en-US" sz="2800" dirty="0"/>
              <a:t>Continuous Improvement</a:t>
            </a:r>
          </a:p>
          <a:p>
            <a:pPr marL="457200" lvl="1" indent="0">
              <a:buNone/>
            </a:pPr>
            <a:endParaRPr lang="en-US" sz="1600" dirty="0"/>
          </a:p>
          <a:p>
            <a:pPr marL="0" indent="0">
              <a:buNone/>
            </a:pPr>
            <a:r>
              <a:rPr lang="en-US" sz="3200" dirty="0"/>
              <a:t>Safety Assurance includes the following activities: </a:t>
            </a:r>
          </a:p>
          <a:p>
            <a:r>
              <a:rPr lang="en-US" dirty="0"/>
              <a:t>Developing performance metrics/goals </a:t>
            </a:r>
          </a:p>
          <a:p>
            <a:r>
              <a:rPr lang="en-US" dirty="0"/>
              <a:t>Conducting safety assessments/audits</a:t>
            </a:r>
          </a:p>
          <a:p>
            <a:pPr marL="0" indent="0">
              <a:buNone/>
            </a:pPr>
            <a:endParaRPr lang="en-US" sz="3200" dirty="0"/>
          </a:p>
        </p:txBody>
      </p:sp>
      <p:pic>
        <p:nvPicPr>
          <p:cNvPr id="6" name="Picture 5" descr="Dominoes falling in a row">
            <a:extLst>
              <a:ext uri="{FF2B5EF4-FFF2-40B4-BE49-F238E27FC236}">
                <a16:creationId xmlns:a16="http://schemas.microsoft.com/office/drawing/2014/main" id="{8B06EB3D-C10D-C9DB-8CCA-CB7FDA4A33C1}"/>
              </a:ext>
            </a:extLst>
          </p:cNvPr>
          <p:cNvPicPr>
            <a:picLocks noChangeAspect="1"/>
          </p:cNvPicPr>
          <p:nvPr/>
        </p:nvPicPr>
        <p:blipFill>
          <a:blip r:embed="rId2"/>
          <a:stretch>
            <a:fillRect/>
          </a:stretch>
        </p:blipFill>
        <p:spPr>
          <a:xfrm>
            <a:off x="531061" y="4345876"/>
            <a:ext cx="2975687" cy="2232991"/>
          </a:xfrm>
          <a:prstGeom prst="rect">
            <a:avLst/>
          </a:prstGeom>
        </p:spPr>
      </p:pic>
    </p:spTree>
    <p:extLst>
      <p:ext uri="{BB962C8B-B14F-4D97-AF65-F5344CB8AC3E}">
        <p14:creationId xmlns:p14="http://schemas.microsoft.com/office/powerpoint/2010/main" val="4221977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mn-lt"/>
              </a:rPr>
              <a:t>Specific Principles &amp; Criteria for developing a SMS</a:t>
            </a:r>
            <a:endParaRPr lang="en-US" sz="4000" dirty="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267201" y="145774"/>
            <a:ext cx="7686260" cy="6559826"/>
          </a:xfrm>
        </p:spPr>
        <p:txBody>
          <a:bodyPr anchor="ctr">
            <a:normAutofit fontScale="92500"/>
          </a:bodyPr>
          <a:lstStyle/>
          <a:p>
            <a:pPr marL="0" indent="0">
              <a:buNone/>
            </a:pPr>
            <a:r>
              <a:rPr lang="en-US" b="1" dirty="0"/>
              <a:t>The Role of Safety Assurance in the SMS </a:t>
            </a:r>
          </a:p>
          <a:p>
            <a:r>
              <a:rPr lang="en-US" dirty="0"/>
              <a:t>Safety assessments include safety studies, safety surveys, investigations, peer reviews and safety audits</a:t>
            </a:r>
          </a:p>
          <a:p>
            <a:pPr lvl="1"/>
            <a:r>
              <a:rPr lang="en-US" sz="2800" b="1" i="1" dirty="0"/>
              <a:t>Safety Studies </a:t>
            </a:r>
            <a:r>
              <a:rPr lang="en-US" sz="2800" dirty="0"/>
              <a:t>are analyses that are conducted to gain an understanding of broad safety issues </a:t>
            </a:r>
          </a:p>
          <a:p>
            <a:pPr lvl="1"/>
            <a:r>
              <a:rPr lang="en-US" sz="2800" b="1" i="1" dirty="0"/>
              <a:t>Safety Surveys </a:t>
            </a:r>
            <a:r>
              <a:rPr lang="en-US" sz="2800" dirty="0"/>
              <a:t>use questionnaires, interviews, and checklists to provide qualitative information </a:t>
            </a:r>
          </a:p>
          <a:p>
            <a:pPr lvl="1"/>
            <a:r>
              <a:rPr lang="en-US" sz="2800" b="1" i="1" dirty="0"/>
              <a:t>Investigations</a:t>
            </a:r>
            <a:r>
              <a:rPr lang="en-US" sz="2800" dirty="0"/>
              <a:t> are conducted for certain incidents such as when serious accidents occur</a:t>
            </a:r>
          </a:p>
          <a:p>
            <a:pPr lvl="1"/>
            <a:r>
              <a:rPr lang="en-US" sz="2800" b="1" i="1" dirty="0"/>
              <a:t>Peer Reviews </a:t>
            </a:r>
            <a:r>
              <a:rPr lang="en-US" sz="2800" dirty="0"/>
              <a:t>are conducted by highly experienced personnel who conduct on-site interviews and review documents to provide observations and recommendations </a:t>
            </a:r>
          </a:p>
          <a:p>
            <a:pPr lvl="1"/>
            <a:r>
              <a:rPr lang="en-US" sz="2800" b="1" i="1" dirty="0"/>
              <a:t>Safety Audits </a:t>
            </a:r>
            <a:r>
              <a:rPr lang="en-US" sz="2800" dirty="0"/>
              <a:t>evaluate conformance to established plans and procedures, oftentimes associated with regulatory compliance</a:t>
            </a:r>
          </a:p>
        </p:txBody>
      </p:sp>
      <p:pic>
        <p:nvPicPr>
          <p:cNvPr id="5" name="Picture 4" descr="Dominoes falling in a row">
            <a:extLst>
              <a:ext uri="{FF2B5EF4-FFF2-40B4-BE49-F238E27FC236}">
                <a16:creationId xmlns:a16="http://schemas.microsoft.com/office/drawing/2014/main" id="{B606414A-2960-5753-96B1-CCB82E130984}"/>
              </a:ext>
            </a:extLst>
          </p:cNvPr>
          <p:cNvPicPr>
            <a:picLocks noChangeAspect="1"/>
          </p:cNvPicPr>
          <p:nvPr/>
        </p:nvPicPr>
        <p:blipFill>
          <a:blip r:embed="rId2"/>
          <a:stretch>
            <a:fillRect/>
          </a:stretch>
        </p:blipFill>
        <p:spPr>
          <a:xfrm>
            <a:off x="531061" y="4345876"/>
            <a:ext cx="2975687" cy="2232991"/>
          </a:xfrm>
          <a:prstGeom prst="rect">
            <a:avLst/>
          </a:prstGeom>
        </p:spPr>
      </p:pic>
    </p:spTree>
    <p:extLst>
      <p:ext uri="{BB962C8B-B14F-4D97-AF65-F5344CB8AC3E}">
        <p14:creationId xmlns:p14="http://schemas.microsoft.com/office/powerpoint/2010/main" val="3792511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655320" y="166343"/>
            <a:ext cx="6491714" cy="1692794"/>
          </a:xfrm>
        </p:spPr>
        <p:txBody>
          <a:bodyPr>
            <a:normAutofit/>
          </a:bodyPr>
          <a:lstStyle/>
          <a:p>
            <a:r>
              <a:rPr lang="en-US" sz="3700" b="1" dirty="0">
                <a:latin typeface="+mn-lt"/>
              </a:rPr>
              <a:t>Specific Principles &amp; Criteria for developing a SMS</a:t>
            </a:r>
            <a:endParaRPr lang="en-US" sz="3700" dirty="0">
              <a:latin typeface="+mn-lt"/>
            </a:endParaRPr>
          </a:p>
        </p:txBody>
      </p:sp>
      <p:cxnSp>
        <p:nvCxnSpPr>
          <p:cNvPr id="21" name="Straight Arrow Connector 2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descr="Dominoes falling in a row">
            <a:extLst>
              <a:ext uri="{FF2B5EF4-FFF2-40B4-BE49-F238E27FC236}">
                <a16:creationId xmlns:a16="http://schemas.microsoft.com/office/drawing/2014/main" id="{BB3E430B-3330-138C-8D07-04AA5E98FF34}"/>
              </a:ext>
            </a:extLst>
          </p:cNvPr>
          <p:cNvPicPr>
            <a:picLocks noChangeAspect="1"/>
          </p:cNvPicPr>
          <p:nvPr/>
        </p:nvPicPr>
        <p:blipFill rotWithShape="1">
          <a:blip r:embed="rId2"/>
          <a:srcRect l="22272" r="8686"/>
          <a:stretch/>
        </p:blipFill>
        <p:spPr>
          <a:xfrm>
            <a:off x="8439807" y="10528"/>
            <a:ext cx="3752192"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595938" y="2408710"/>
            <a:ext cx="8288981" cy="4282947"/>
          </a:xfrm>
        </p:spPr>
        <p:txBody>
          <a:bodyPr>
            <a:normAutofit fontScale="92500"/>
          </a:bodyPr>
          <a:lstStyle/>
          <a:p>
            <a:pPr marL="0" indent="0">
              <a:buNone/>
            </a:pPr>
            <a:r>
              <a:rPr lang="en-US" sz="3500" b="1" dirty="0"/>
              <a:t>The Role of Safety Promotion in the SMS </a:t>
            </a:r>
            <a:endParaRPr lang="en-US" sz="3500" dirty="0"/>
          </a:p>
          <a:p>
            <a:r>
              <a:rPr lang="en-US" dirty="0"/>
              <a:t>Safety promotion does not refer to awards, incentives or slogans</a:t>
            </a:r>
          </a:p>
          <a:p>
            <a:r>
              <a:rPr lang="en-US" dirty="0"/>
              <a:t>Safety promotion has the wider meaning of how the safety concepts, philosophy and culture of the organization are integrated into the way business is conducted in a visible, purposeful and proactive manner </a:t>
            </a:r>
          </a:p>
          <a:p>
            <a:r>
              <a:rPr lang="en-US" dirty="0"/>
              <a:t>Implementation of safety goals and objectives through programmatic controls with identified performance targets can be shown to promote a positive safety culture</a:t>
            </a:r>
          </a:p>
          <a:p>
            <a:pPr marL="0" indent="0">
              <a:buNone/>
            </a:pPr>
            <a:endParaRPr lang="en-US" dirty="0"/>
          </a:p>
        </p:txBody>
      </p:sp>
    </p:spTree>
    <p:extLst>
      <p:ext uri="{BB962C8B-B14F-4D97-AF65-F5344CB8AC3E}">
        <p14:creationId xmlns:p14="http://schemas.microsoft.com/office/powerpoint/2010/main" val="2816181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mn-lt"/>
              </a:rPr>
              <a:t>Specific Principles &amp; Criteria for developing a SMS</a:t>
            </a:r>
            <a:endParaRPr lang="en-US" sz="4000" dirty="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267201" y="198784"/>
            <a:ext cx="7699512" cy="6493564"/>
          </a:xfrm>
        </p:spPr>
        <p:txBody>
          <a:bodyPr anchor="ctr">
            <a:normAutofit lnSpcReduction="10000"/>
          </a:bodyPr>
          <a:lstStyle/>
          <a:p>
            <a:pPr marL="0" indent="0">
              <a:buNone/>
            </a:pPr>
            <a:r>
              <a:rPr lang="en-US" sz="3600" b="1" dirty="0"/>
              <a:t>The Role of Safety Promotion in the SMS </a:t>
            </a:r>
            <a:endParaRPr lang="en-US" sz="3600" dirty="0"/>
          </a:p>
          <a:p>
            <a:pPr marL="0" indent="0">
              <a:buNone/>
            </a:pPr>
            <a:r>
              <a:rPr lang="en-US" sz="3200" dirty="0"/>
              <a:t>The subcomponents of Safety Promotion are: </a:t>
            </a:r>
          </a:p>
          <a:p>
            <a:pPr marL="514350" indent="-514350">
              <a:buFont typeface="+mj-lt"/>
              <a:buAutoNum type="arabicPeriod"/>
            </a:pPr>
            <a:r>
              <a:rPr lang="en-US" sz="3200" dirty="0"/>
              <a:t>Safety Communication </a:t>
            </a:r>
          </a:p>
          <a:p>
            <a:pPr marL="514350" indent="-514350">
              <a:buFont typeface="+mj-lt"/>
              <a:buAutoNum type="arabicPeriod"/>
            </a:pPr>
            <a:r>
              <a:rPr lang="en-US" sz="3200" dirty="0"/>
              <a:t>Competencies and Training</a:t>
            </a:r>
            <a:br>
              <a:rPr lang="en-US" sz="3200" dirty="0"/>
            </a:br>
            <a:endParaRPr lang="en-US" sz="3200" dirty="0"/>
          </a:p>
          <a:p>
            <a:pPr marL="0" indent="0">
              <a:buNone/>
            </a:pPr>
            <a:r>
              <a:rPr lang="en-US" sz="3200" dirty="0"/>
              <a:t>There are several important concepts included in safety promotion that drive the level of effectiveness: </a:t>
            </a:r>
          </a:p>
          <a:p>
            <a:pPr marL="514350" indent="-514350">
              <a:buFont typeface="+mj-lt"/>
              <a:buAutoNum type="arabicPeriod"/>
            </a:pPr>
            <a:r>
              <a:rPr lang="en-US" sz="3200" dirty="0"/>
              <a:t>Safety Training </a:t>
            </a:r>
          </a:p>
          <a:p>
            <a:pPr marL="514350" indent="-514350">
              <a:buFont typeface="+mj-lt"/>
              <a:buAutoNum type="arabicPeriod"/>
            </a:pPr>
            <a:r>
              <a:rPr lang="en-US" sz="3200" dirty="0"/>
              <a:t>Safety Communication </a:t>
            </a:r>
          </a:p>
          <a:p>
            <a:pPr marL="514350" indent="-514350">
              <a:buFont typeface="+mj-lt"/>
              <a:buAutoNum type="arabicPeriod"/>
            </a:pPr>
            <a:r>
              <a:rPr lang="en-US" sz="3200" dirty="0"/>
              <a:t>Safety Vigilance</a:t>
            </a:r>
          </a:p>
        </p:txBody>
      </p:sp>
      <p:pic>
        <p:nvPicPr>
          <p:cNvPr id="5" name="Picture 4" descr="Dominoes falling in a row">
            <a:extLst>
              <a:ext uri="{FF2B5EF4-FFF2-40B4-BE49-F238E27FC236}">
                <a16:creationId xmlns:a16="http://schemas.microsoft.com/office/drawing/2014/main" id="{00C5B42A-7DB6-A586-7AB4-2819637A31AA}"/>
              </a:ext>
            </a:extLst>
          </p:cNvPr>
          <p:cNvPicPr>
            <a:picLocks noChangeAspect="1"/>
          </p:cNvPicPr>
          <p:nvPr/>
        </p:nvPicPr>
        <p:blipFill>
          <a:blip r:embed="rId2"/>
          <a:stretch>
            <a:fillRect/>
          </a:stretch>
        </p:blipFill>
        <p:spPr>
          <a:xfrm>
            <a:off x="531061" y="4345876"/>
            <a:ext cx="2975687" cy="2232991"/>
          </a:xfrm>
          <a:prstGeom prst="rect">
            <a:avLst/>
          </a:prstGeom>
        </p:spPr>
      </p:pic>
    </p:spTree>
    <p:extLst>
      <p:ext uri="{BB962C8B-B14F-4D97-AF65-F5344CB8AC3E}">
        <p14:creationId xmlns:p14="http://schemas.microsoft.com/office/powerpoint/2010/main" val="79404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4806AF1-FF14-91C3-520A-25E1BC0EDB94}"/>
              </a:ext>
            </a:extLst>
          </p:cNvPr>
          <p:cNvPicPr>
            <a:picLocks noChangeAspect="1"/>
          </p:cNvPicPr>
          <p:nvPr/>
        </p:nvPicPr>
        <p:blipFill rotWithShape="1">
          <a:blip r:embed="rId2">
            <a:duotone>
              <a:prstClr val="black"/>
              <a:schemeClr val="tx2">
                <a:tint val="45000"/>
                <a:satMod val="400000"/>
              </a:schemeClr>
            </a:duotone>
            <a:alphaModFix amt="25000"/>
          </a:blip>
          <a:srcRect t="4881" b="10850"/>
          <a:stretch/>
        </p:blipFill>
        <p:spPr>
          <a:xfrm>
            <a:off x="20" y="10"/>
            <a:ext cx="12191980" cy="6857990"/>
          </a:xfrm>
          <a:prstGeom prst="rect">
            <a:avLst/>
          </a:prstGeom>
        </p:spPr>
      </p:pic>
      <p:sp>
        <p:nvSpPr>
          <p:cNvPr id="2" name="Title 1">
            <a:extLst>
              <a:ext uri="{FF2B5EF4-FFF2-40B4-BE49-F238E27FC236}">
                <a16:creationId xmlns:a16="http://schemas.microsoft.com/office/drawing/2014/main" id="{7A73759D-4290-86E1-2335-6FBB99C2B806}"/>
              </a:ext>
            </a:extLst>
          </p:cNvPr>
          <p:cNvSpPr>
            <a:spLocks noGrp="1"/>
          </p:cNvSpPr>
          <p:nvPr>
            <p:ph type="title"/>
          </p:nvPr>
        </p:nvSpPr>
        <p:spPr>
          <a:xfrm>
            <a:off x="838200" y="365126"/>
            <a:ext cx="10515600" cy="787814"/>
          </a:xfrm>
        </p:spPr>
        <p:txBody>
          <a:bodyPr>
            <a:normAutofit/>
          </a:bodyPr>
          <a:lstStyle/>
          <a:p>
            <a:r>
              <a:rPr lang="en-US" b="1" dirty="0">
                <a:latin typeface="+mn-lt"/>
              </a:rPr>
              <a:t>SMS Approach</a:t>
            </a:r>
          </a:p>
        </p:txBody>
      </p:sp>
      <p:graphicFrame>
        <p:nvGraphicFramePr>
          <p:cNvPr id="5" name="Content Placeholder 2">
            <a:extLst>
              <a:ext uri="{FF2B5EF4-FFF2-40B4-BE49-F238E27FC236}">
                <a16:creationId xmlns:a16="http://schemas.microsoft.com/office/drawing/2014/main" id="{6CB5DD6D-38F7-E649-BA2D-FDC576704903}"/>
              </a:ext>
            </a:extLst>
          </p:cNvPr>
          <p:cNvGraphicFramePr>
            <a:graphicFrameLocks noGrp="1"/>
          </p:cNvGraphicFramePr>
          <p:nvPr>
            <p:ph idx="1"/>
            <p:extLst>
              <p:ext uri="{D42A27DB-BD31-4B8C-83A1-F6EECF244321}">
                <p14:modId xmlns:p14="http://schemas.microsoft.com/office/powerpoint/2010/main" val="2867932482"/>
              </p:ext>
            </p:extLst>
          </p:nvPr>
        </p:nvGraphicFramePr>
        <p:xfrm>
          <a:off x="0" y="1007166"/>
          <a:ext cx="12191980" cy="5850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080967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40331" y="133194"/>
            <a:ext cx="8322550" cy="1086466"/>
          </a:xfrm>
        </p:spPr>
        <p:txBody>
          <a:bodyPr>
            <a:noAutofit/>
          </a:bodyPr>
          <a:lstStyle/>
          <a:p>
            <a:r>
              <a:rPr lang="en-US" sz="4000" b="1" dirty="0">
                <a:latin typeface="+mn-lt"/>
              </a:rPr>
              <a:t>Specific Principles &amp; Criteria for </a:t>
            </a:r>
            <a:br>
              <a:rPr lang="en-US" sz="4000" b="1" dirty="0">
                <a:latin typeface="+mn-lt"/>
              </a:rPr>
            </a:br>
            <a:r>
              <a:rPr lang="en-US" sz="4000" b="1" dirty="0">
                <a:latin typeface="+mn-lt"/>
              </a:rPr>
              <a:t>developing a SMS</a:t>
            </a:r>
            <a:endParaRPr lang="en-US" sz="4000" dirty="0">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240330" y="1272210"/>
            <a:ext cx="8322551" cy="5585790"/>
          </a:xfrm>
        </p:spPr>
        <p:txBody>
          <a:bodyPr>
            <a:normAutofit/>
          </a:bodyPr>
          <a:lstStyle/>
          <a:p>
            <a:pPr marL="0" indent="0">
              <a:buNone/>
            </a:pPr>
            <a:r>
              <a:rPr lang="en-US" sz="3200" b="1" dirty="0"/>
              <a:t>The Role of Safety Promotion in the SMS </a:t>
            </a:r>
            <a:endParaRPr lang="en-US" sz="3200" dirty="0"/>
          </a:p>
          <a:p>
            <a:r>
              <a:rPr lang="en-US" sz="3000" dirty="0"/>
              <a:t>Effective, proactive identification and management of risks depends on communicating organization wide commitment, beginning with training from senior leadership to the front-line worker to: </a:t>
            </a:r>
          </a:p>
          <a:p>
            <a:pPr lvl="1"/>
            <a:r>
              <a:rPr lang="en-US" sz="3000" dirty="0"/>
              <a:t>Identify risks, </a:t>
            </a:r>
          </a:p>
          <a:p>
            <a:pPr lvl="1"/>
            <a:r>
              <a:rPr lang="en-US" sz="3000" dirty="0"/>
              <a:t>Then be alert to take action against those risks, and </a:t>
            </a:r>
          </a:p>
          <a:p>
            <a:pPr lvl="1"/>
            <a:r>
              <a:rPr lang="en-US" sz="3000" dirty="0"/>
              <a:t>Then to circle back through multiple communication channels to initiate review and update the plan and controls</a:t>
            </a:r>
          </a:p>
          <a:p>
            <a:endParaRPr lang="en-US" sz="3200" dirty="0"/>
          </a:p>
        </p:txBody>
      </p:sp>
      <p:pic>
        <p:nvPicPr>
          <p:cNvPr id="5" name="Picture 4" descr="Dominoes falling in a row">
            <a:extLst>
              <a:ext uri="{FF2B5EF4-FFF2-40B4-BE49-F238E27FC236}">
                <a16:creationId xmlns:a16="http://schemas.microsoft.com/office/drawing/2014/main" id="{C0C320E6-858C-CAF6-40F6-6B231F42EF70}"/>
              </a:ext>
            </a:extLst>
          </p:cNvPr>
          <p:cNvPicPr>
            <a:picLocks noChangeAspect="1"/>
          </p:cNvPicPr>
          <p:nvPr/>
        </p:nvPicPr>
        <p:blipFill rotWithShape="1">
          <a:blip r:embed="rId2"/>
          <a:srcRect l="29493" r="15907"/>
          <a:stretch/>
        </p:blipFill>
        <p:spPr>
          <a:xfrm>
            <a:off x="8565930" y="10"/>
            <a:ext cx="3626069" cy="6857990"/>
          </a:xfrm>
          <a:prstGeom prst="rect">
            <a:avLst/>
          </a:prstGeom>
          <a:effectLst/>
        </p:spPr>
      </p:pic>
    </p:spTree>
    <p:extLst>
      <p:ext uri="{BB962C8B-B14F-4D97-AF65-F5344CB8AC3E}">
        <p14:creationId xmlns:p14="http://schemas.microsoft.com/office/powerpoint/2010/main" val="1033565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524741" y="620392"/>
            <a:ext cx="3808268" cy="5504688"/>
          </a:xfrm>
        </p:spPr>
        <p:txBody>
          <a:bodyPr>
            <a:normAutofit/>
          </a:bodyPr>
          <a:lstStyle/>
          <a:p>
            <a:r>
              <a:rPr lang="en-US" sz="6000" b="1" dirty="0">
                <a:solidFill>
                  <a:schemeClr val="bg1"/>
                </a:solidFill>
                <a:latin typeface="+mn-lt"/>
              </a:rPr>
              <a:t>Specific Principles &amp; Criteria for developing a SMS</a:t>
            </a:r>
            <a:endParaRPr lang="en-US" sz="6000" dirty="0">
              <a:solidFill>
                <a:schemeClr val="bg1"/>
              </a:solidFill>
              <a:latin typeface="+mn-lt"/>
            </a:endParaRPr>
          </a:p>
        </p:txBody>
      </p:sp>
      <p:graphicFrame>
        <p:nvGraphicFramePr>
          <p:cNvPr id="22" name="Content Placeholder 2">
            <a:extLst>
              <a:ext uri="{FF2B5EF4-FFF2-40B4-BE49-F238E27FC236}">
                <a16:creationId xmlns:a16="http://schemas.microsoft.com/office/drawing/2014/main" id="{DD4D23CC-6E5E-0954-E3D6-2C1848A34C4D}"/>
              </a:ext>
            </a:extLst>
          </p:cNvPr>
          <p:cNvGraphicFramePr>
            <a:graphicFrameLocks noGrp="1"/>
          </p:cNvGraphicFramePr>
          <p:nvPr>
            <p:ph idx="1"/>
            <p:extLst>
              <p:ext uri="{D42A27DB-BD31-4B8C-83A1-F6EECF244321}">
                <p14:modId xmlns:p14="http://schemas.microsoft.com/office/powerpoint/2010/main" val="1707435282"/>
              </p:ext>
            </p:extLst>
          </p:nvPr>
        </p:nvGraphicFramePr>
        <p:xfrm>
          <a:off x="5468389" y="157655"/>
          <a:ext cx="6263640" cy="5967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7327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0" y="206099"/>
            <a:ext cx="12192000" cy="734805"/>
          </a:xfrm>
        </p:spPr>
        <p:txBody>
          <a:bodyPr>
            <a:noAutofit/>
          </a:bodyPr>
          <a:lstStyle/>
          <a:p>
            <a:pPr algn="ctr"/>
            <a:r>
              <a:rPr lang="en-US" b="1" dirty="0">
                <a:latin typeface="+mn-lt"/>
              </a:rPr>
              <a:t>Specific Principles &amp; Criteria for developing a SMS</a:t>
            </a:r>
            <a:endParaRPr lang="en-US" dirty="0">
              <a:latin typeface="+mn-lt"/>
            </a:endParaRPr>
          </a:p>
        </p:txBody>
      </p:sp>
      <p:graphicFrame>
        <p:nvGraphicFramePr>
          <p:cNvPr id="4" name="Diagram 3">
            <a:extLst>
              <a:ext uri="{FF2B5EF4-FFF2-40B4-BE49-F238E27FC236}">
                <a16:creationId xmlns:a16="http://schemas.microsoft.com/office/drawing/2014/main" id="{790AF72D-2CAD-967B-4965-A87EF383003B}"/>
              </a:ext>
            </a:extLst>
          </p:cNvPr>
          <p:cNvGraphicFramePr/>
          <p:nvPr>
            <p:extLst>
              <p:ext uri="{D42A27DB-BD31-4B8C-83A1-F6EECF244321}">
                <p14:modId xmlns:p14="http://schemas.microsoft.com/office/powerpoint/2010/main" val="2317444205"/>
              </p:ext>
            </p:extLst>
          </p:nvPr>
        </p:nvGraphicFramePr>
        <p:xfrm>
          <a:off x="357809" y="940904"/>
          <a:ext cx="11264348" cy="5710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5335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166576" y="207849"/>
            <a:ext cx="10779720" cy="876048"/>
          </a:xfrm>
        </p:spPr>
        <p:txBody>
          <a:bodyPr anchor="t" anchorCtr="0">
            <a:noAutofit/>
          </a:bodyPr>
          <a:lstStyle/>
          <a:p>
            <a:r>
              <a:rPr lang="en-US" sz="4000" b="1" dirty="0">
                <a:latin typeface="+mn-lt"/>
              </a:rPr>
              <a:t>Specific Principles &amp; Criteria for developing a SMS</a:t>
            </a:r>
            <a:endParaRPr lang="en-US" sz="4000" dirty="0">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291547" y="954157"/>
            <a:ext cx="11555895" cy="5439444"/>
          </a:xfrm>
        </p:spPr>
        <p:txBody>
          <a:bodyPr anchorCtr="0">
            <a:normAutofit fontScale="92500" lnSpcReduction="10000"/>
          </a:bodyPr>
          <a:lstStyle/>
          <a:p>
            <a:pPr marL="0" indent="0">
              <a:buNone/>
            </a:pPr>
            <a:r>
              <a:rPr lang="en-US" sz="3800" b="1" dirty="0"/>
              <a:t>The Role of Safety Promotion in the SMS </a:t>
            </a:r>
            <a:endParaRPr lang="en-US" sz="3800" dirty="0"/>
          </a:p>
          <a:p>
            <a:pPr marL="0" indent="0">
              <a:buNone/>
            </a:pPr>
            <a:r>
              <a:rPr lang="en-US" sz="3000" b="1" dirty="0"/>
              <a:t>Safety Vigilance </a:t>
            </a:r>
          </a:p>
          <a:p>
            <a:r>
              <a:rPr lang="en-US" dirty="0"/>
              <a:t>Crucial to the success of the SMS, is the establishment of a positive safety culture and an environment conducive to achievement of the organization’s safety objectives, is the ability of an organization to retain a healthy respect for, and be wary of, hazards that could develop into risks</a:t>
            </a:r>
          </a:p>
          <a:p>
            <a:r>
              <a:rPr lang="en-US" dirty="0"/>
              <a:t>It is especially important for </a:t>
            </a:r>
            <a:r>
              <a:rPr lang="en-US" b="1" dirty="0"/>
              <a:t>employees to be knowledgeable about risks </a:t>
            </a:r>
            <a:r>
              <a:rPr lang="en-US" dirty="0"/>
              <a:t>that are considered accident </a:t>
            </a:r>
            <a:r>
              <a:rPr lang="en-US" b="1" dirty="0"/>
              <a:t>PRECURSORS</a:t>
            </a:r>
            <a:r>
              <a:rPr lang="en-US" dirty="0"/>
              <a:t> and be enabled to report or act on these hazards</a:t>
            </a:r>
          </a:p>
          <a:p>
            <a:r>
              <a:rPr lang="en-US" dirty="0"/>
              <a:t>Being watchful and maintaining a vigilant attitude are characteristics of a positive safety culture and affect the values, attitudes and behaviors of all employees</a:t>
            </a:r>
          </a:p>
          <a:p>
            <a:r>
              <a:rPr lang="en-US" dirty="0"/>
              <a:t>These activities support the higher reliability of the safety effort to become sustainable over the long term</a:t>
            </a:r>
          </a:p>
          <a:p>
            <a:pPr marL="0" indent="0">
              <a:buNone/>
            </a:pPr>
            <a:endParaRPr lang="en-US" dirty="0"/>
          </a:p>
        </p:txBody>
      </p:sp>
      <p:pic>
        <p:nvPicPr>
          <p:cNvPr id="7" name="Graphic 6" descr="Construction worker male outline">
            <a:extLst>
              <a:ext uri="{FF2B5EF4-FFF2-40B4-BE49-F238E27FC236}">
                <a16:creationId xmlns:a16="http://schemas.microsoft.com/office/drawing/2014/main" id="{6FE91A62-0602-BB71-1E30-957A908079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9461" y="4873057"/>
            <a:ext cx="1696277" cy="1696277"/>
          </a:xfrm>
          <a:prstGeom prst="rect">
            <a:avLst/>
          </a:prstGeom>
        </p:spPr>
      </p:pic>
      <p:sp>
        <p:nvSpPr>
          <p:cNvPr id="59" name="Rectangle 54">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48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mn-lt"/>
              </a:rPr>
              <a:t>Specific Principles &amp; Criteria for developing a SMS</a:t>
            </a:r>
            <a:endParaRPr lang="en-US" sz="4000" dirty="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240696" y="185530"/>
            <a:ext cx="7805529" cy="6520070"/>
          </a:xfrm>
        </p:spPr>
        <p:txBody>
          <a:bodyPr anchor="t" anchorCtr="0">
            <a:normAutofit/>
          </a:bodyPr>
          <a:lstStyle/>
          <a:p>
            <a:pPr marL="0" indent="0">
              <a:buNone/>
            </a:pPr>
            <a:r>
              <a:rPr lang="en-US" sz="3600" b="1" dirty="0"/>
              <a:t>SMS Implementation Phases </a:t>
            </a:r>
            <a:endParaRPr lang="en-US" sz="3600" dirty="0"/>
          </a:p>
          <a:p>
            <a:r>
              <a:rPr lang="en-US" dirty="0"/>
              <a:t>The implementation of a SMS is normally a multi-year process</a:t>
            </a:r>
          </a:p>
          <a:p>
            <a:r>
              <a:rPr lang="en-US" dirty="0"/>
              <a:t>Many organizations use a phased approach to SMS implementation</a:t>
            </a:r>
          </a:p>
          <a:p>
            <a:r>
              <a:rPr lang="en-US" dirty="0"/>
              <a:t>One method of phased implementation (extracted from </a:t>
            </a:r>
            <a:r>
              <a:rPr lang="en-US" i="1" dirty="0"/>
              <a:t>Safety Management Guide, </a:t>
            </a:r>
            <a:r>
              <a:rPr lang="en-US" dirty="0"/>
              <a:t>International Civil Aviation Organization, 2012) is to use four (4) phases related to time and resources: </a:t>
            </a:r>
          </a:p>
          <a:p>
            <a:pPr lvl="1"/>
            <a:r>
              <a:rPr lang="en-US" sz="2800" dirty="0"/>
              <a:t>Phase I occurs in the first 12 months </a:t>
            </a:r>
          </a:p>
          <a:p>
            <a:pPr lvl="1"/>
            <a:r>
              <a:rPr lang="en-US" sz="2800" dirty="0"/>
              <a:t>Phase II occurs in the second 12 months </a:t>
            </a:r>
          </a:p>
          <a:p>
            <a:pPr lvl="1"/>
            <a:r>
              <a:rPr lang="en-US" sz="2800" dirty="0"/>
              <a:t>Phase III occurs 12 months from Phase II </a:t>
            </a:r>
          </a:p>
          <a:p>
            <a:pPr lvl="1"/>
            <a:r>
              <a:rPr lang="en-US" sz="2800" dirty="0"/>
              <a:t>Phase IV occurs 12 months from Phase III</a:t>
            </a:r>
          </a:p>
        </p:txBody>
      </p:sp>
      <p:pic>
        <p:nvPicPr>
          <p:cNvPr id="11" name="Picture 10" descr="Complete puzzle with one piece lit up">
            <a:extLst>
              <a:ext uri="{FF2B5EF4-FFF2-40B4-BE49-F238E27FC236}">
                <a16:creationId xmlns:a16="http://schemas.microsoft.com/office/drawing/2014/main" id="{5C00C9A6-1237-3BD0-7911-F9639AF35275}"/>
              </a:ext>
            </a:extLst>
          </p:cNvPr>
          <p:cNvPicPr>
            <a:picLocks noChangeAspect="1"/>
          </p:cNvPicPr>
          <p:nvPr/>
        </p:nvPicPr>
        <p:blipFill>
          <a:blip r:embed="rId2"/>
          <a:stretch>
            <a:fillRect/>
          </a:stretch>
        </p:blipFill>
        <p:spPr>
          <a:xfrm>
            <a:off x="927718" y="4827707"/>
            <a:ext cx="2279374" cy="1709531"/>
          </a:xfrm>
          <a:prstGeom prst="rect">
            <a:avLst/>
          </a:prstGeom>
        </p:spPr>
      </p:pic>
    </p:spTree>
    <p:extLst>
      <p:ext uri="{BB962C8B-B14F-4D97-AF65-F5344CB8AC3E}">
        <p14:creationId xmlns:p14="http://schemas.microsoft.com/office/powerpoint/2010/main" val="1345307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5105396-746A-7177-29D5-498F158CC6FB}"/>
              </a:ext>
            </a:extLst>
          </p:cNvPr>
          <p:cNvPicPr>
            <a:picLocks noChangeAspect="1"/>
          </p:cNvPicPr>
          <p:nvPr/>
        </p:nvPicPr>
        <p:blipFill rotWithShape="1">
          <a:blip r:embed="rId2">
            <a:alphaModFix amt="35000"/>
          </a:blip>
          <a:srcRect t="11409" b="4321"/>
          <a:stretch/>
        </p:blipFill>
        <p:spPr>
          <a:xfrm>
            <a:off x="20" y="10"/>
            <a:ext cx="12191980" cy="6857990"/>
          </a:xfrm>
          <a:prstGeom prst="rect">
            <a:avLst/>
          </a:prstGeom>
        </p:spPr>
      </p:pic>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18661" y="250032"/>
            <a:ext cx="11754658" cy="1048682"/>
          </a:xfrm>
        </p:spPr>
        <p:txBody>
          <a:bodyPr>
            <a:normAutofit/>
          </a:bodyPr>
          <a:lstStyle/>
          <a:p>
            <a:r>
              <a:rPr lang="en-US" b="1" dirty="0">
                <a:solidFill>
                  <a:srgbClr val="FFFFFF"/>
                </a:solidFill>
                <a:latin typeface="+mn-lt"/>
              </a:rPr>
              <a:t>Specific Principles &amp; Criteria for developing a SMS</a:t>
            </a:r>
            <a:endParaRPr lang="en-US" dirty="0">
              <a:solidFill>
                <a:srgbClr val="FFFFFF"/>
              </a:solidFill>
              <a:latin typeface="+mn-lt"/>
            </a:endParaRPr>
          </a:p>
        </p:txBody>
      </p:sp>
      <p:graphicFrame>
        <p:nvGraphicFramePr>
          <p:cNvPr id="12" name="Content Placeholder 2">
            <a:extLst>
              <a:ext uri="{FF2B5EF4-FFF2-40B4-BE49-F238E27FC236}">
                <a16:creationId xmlns:a16="http://schemas.microsoft.com/office/drawing/2014/main" id="{3284D787-7AE6-09F7-A316-3D2B55929C08}"/>
              </a:ext>
            </a:extLst>
          </p:cNvPr>
          <p:cNvGraphicFramePr>
            <a:graphicFrameLocks noGrp="1"/>
          </p:cNvGraphicFramePr>
          <p:nvPr>
            <p:ph idx="1"/>
            <p:extLst>
              <p:ext uri="{D42A27DB-BD31-4B8C-83A1-F6EECF244321}">
                <p14:modId xmlns:p14="http://schemas.microsoft.com/office/powerpoint/2010/main" val="4222178326"/>
              </p:ext>
            </p:extLst>
          </p:nvPr>
        </p:nvGraphicFramePr>
        <p:xfrm>
          <a:off x="0" y="1417984"/>
          <a:ext cx="12191980" cy="5440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1093380"/>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5105396-746A-7177-29D5-498F158CC6FB}"/>
              </a:ext>
            </a:extLst>
          </p:cNvPr>
          <p:cNvPicPr>
            <a:picLocks noChangeAspect="1"/>
          </p:cNvPicPr>
          <p:nvPr/>
        </p:nvPicPr>
        <p:blipFill rotWithShape="1">
          <a:blip r:embed="rId2">
            <a:alphaModFix amt="35000"/>
          </a:blip>
          <a:srcRect t="11409" b="4321"/>
          <a:stretch/>
        </p:blipFill>
        <p:spPr>
          <a:xfrm>
            <a:off x="20" y="10"/>
            <a:ext cx="12191980" cy="6857990"/>
          </a:xfrm>
          <a:prstGeom prst="rect">
            <a:avLst/>
          </a:prstGeom>
        </p:spPr>
      </p:pic>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18661" y="250032"/>
            <a:ext cx="11754658" cy="1048682"/>
          </a:xfrm>
        </p:spPr>
        <p:txBody>
          <a:bodyPr>
            <a:normAutofit/>
          </a:bodyPr>
          <a:lstStyle/>
          <a:p>
            <a:r>
              <a:rPr lang="en-US" b="1" dirty="0">
                <a:solidFill>
                  <a:srgbClr val="FFFFFF"/>
                </a:solidFill>
                <a:latin typeface="+mn-lt"/>
              </a:rPr>
              <a:t>Specific Principles &amp; Criteria for developing a SMS</a:t>
            </a:r>
            <a:endParaRPr lang="en-US" dirty="0">
              <a:solidFill>
                <a:srgbClr val="FFFFFF"/>
              </a:solidFill>
              <a:latin typeface="+mn-lt"/>
            </a:endParaRPr>
          </a:p>
        </p:txBody>
      </p:sp>
      <p:graphicFrame>
        <p:nvGraphicFramePr>
          <p:cNvPr id="12" name="Content Placeholder 2">
            <a:extLst>
              <a:ext uri="{FF2B5EF4-FFF2-40B4-BE49-F238E27FC236}">
                <a16:creationId xmlns:a16="http://schemas.microsoft.com/office/drawing/2014/main" id="{3284D787-7AE6-09F7-A316-3D2B55929C08}"/>
              </a:ext>
            </a:extLst>
          </p:cNvPr>
          <p:cNvGraphicFramePr>
            <a:graphicFrameLocks noGrp="1"/>
          </p:cNvGraphicFramePr>
          <p:nvPr>
            <p:ph idx="1"/>
            <p:extLst>
              <p:ext uri="{D42A27DB-BD31-4B8C-83A1-F6EECF244321}">
                <p14:modId xmlns:p14="http://schemas.microsoft.com/office/powerpoint/2010/main" val="339554693"/>
              </p:ext>
            </p:extLst>
          </p:nvPr>
        </p:nvGraphicFramePr>
        <p:xfrm>
          <a:off x="0" y="1417984"/>
          <a:ext cx="12191980" cy="5440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270594"/>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5105396-746A-7177-29D5-498F158CC6FB}"/>
              </a:ext>
            </a:extLst>
          </p:cNvPr>
          <p:cNvPicPr>
            <a:picLocks noChangeAspect="1"/>
          </p:cNvPicPr>
          <p:nvPr/>
        </p:nvPicPr>
        <p:blipFill rotWithShape="1">
          <a:blip r:embed="rId2">
            <a:alphaModFix amt="35000"/>
          </a:blip>
          <a:srcRect t="11409" b="4321"/>
          <a:stretch/>
        </p:blipFill>
        <p:spPr>
          <a:xfrm>
            <a:off x="20" y="10"/>
            <a:ext cx="12191980" cy="6857990"/>
          </a:xfrm>
          <a:prstGeom prst="rect">
            <a:avLst/>
          </a:prstGeom>
        </p:spPr>
      </p:pic>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18661" y="250032"/>
            <a:ext cx="11754658" cy="1048682"/>
          </a:xfrm>
        </p:spPr>
        <p:txBody>
          <a:bodyPr>
            <a:normAutofit/>
          </a:bodyPr>
          <a:lstStyle/>
          <a:p>
            <a:r>
              <a:rPr lang="en-US" b="1" dirty="0">
                <a:solidFill>
                  <a:srgbClr val="FFFFFF"/>
                </a:solidFill>
                <a:latin typeface="+mn-lt"/>
              </a:rPr>
              <a:t>Specific Principles &amp; Criteria for developing a SMS</a:t>
            </a:r>
            <a:endParaRPr lang="en-US" dirty="0">
              <a:solidFill>
                <a:srgbClr val="FFFFFF"/>
              </a:solidFill>
              <a:latin typeface="+mn-lt"/>
            </a:endParaRPr>
          </a:p>
        </p:txBody>
      </p:sp>
      <p:graphicFrame>
        <p:nvGraphicFramePr>
          <p:cNvPr id="12" name="Content Placeholder 2">
            <a:extLst>
              <a:ext uri="{FF2B5EF4-FFF2-40B4-BE49-F238E27FC236}">
                <a16:creationId xmlns:a16="http://schemas.microsoft.com/office/drawing/2014/main" id="{3284D787-7AE6-09F7-A316-3D2B55929C08}"/>
              </a:ext>
            </a:extLst>
          </p:cNvPr>
          <p:cNvGraphicFramePr>
            <a:graphicFrameLocks noGrp="1"/>
          </p:cNvGraphicFramePr>
          <p:nvPr>
            <p:ph idx="1"/>
            <p:extLst>
              <p:ext uri="{D42A27DB-BD31-4B8C-83A1-F6EECF244321}">
                <p14:modId xmlns:p14="http://schemas.microsoft.com/office/powerpoint/2010/main" val="817240417"/>
              </p:ext>
            </p:extLst>
          </p:nvPr>
        </p:nvGraphicFramePr>
        <p:xfrm>
          <a:off x="0" y="1124607"/>
          <a:ext cx="12191980" cy="573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8658639"/>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5105396-746A-7177-29D5-498F158CC6FB}"/>
              </a:ext>
            </a:extLst>
          </p:cNvPr>
          <p:cNvPicPr>
            <a:picLocks noChangeAspect="1"/>
          </p:cNvPicPr>
          <p:nvPr/>
        </p:nvPicPr>
        <p:blipFill rotWithShape="1">
          <a:blip r:embed="rId2">
            <a:alphaModFix amt="35000"/>
          </a:blip>
          <a:srcRect t="11409" b="4321"/>
          <a:stretch/>
        </p:blipFill>
        <p:spPr>
          <a:xfrm>
            <a:off x="20" y="10"/>
            <a:ext cx="12191980" cy="6857990"/>
          </a:xfrm>
          <a:prstGeom prst="rect">
            <a:avLst/>
          </a:prstGeom>
        </p:spPr>
      </p:pic>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18661" y="177568"/>
            <a:ext cx="11754658" cy="769471"/>
          </a:xfrm>
        </p:spPr>
        <p:txBody>
          <a:bodyPr>
            <a:normAutofit/>
          </a:bodyPr>
          <a:lstStyle/>
          <a:p>
            <a:r>
              <a:rPr lang="en-US" b="1" dirty="0">
                <a:solidFill>
                  <a:srgbClr val="FFFFFF"/>
                </a:solidFill>
                <a:latin typeface="+mn-lt"/>
              </a:rPr>
              <a:t>Specific Principles &amp; Criteria for developing a SMS</a:t>
            </a:r>
            <a:endParaRPr lang="en-US" dirty="0">
              <a:solidFill>
                <a:srgbClr val="FFFFFF"/>
              </a:solidFill>
              <a:latin typeface="+mn-lt"/>
            </a:endParaRPr>
          </a:p>
        </p:txBody>
      </p:sp>
      <p:graphicFrame>
        <p:nvGraphicFramePr>
          <p:cNvPr id="12" name="Content Placeholder 2">
            <a:extLst>
              <a:ext uri="{FF2B5EF4-FFF2-40B4-BE49-F238E27FC236}">
                <a16:creationId xmlns:a16="http://schemas.microsoft.com/office/drawing/2014/main" id="{3284D787-7AE6-09F7-A316-3D2B55929C08}"/>
              </a:ext>
            </a:extLst>
          </p:cNvPr>
          <p:cNvGraphicFramePr>
            <a:graphicFrameLocks noGrp="1"/>
          </p:cNvGraphicFramePr>
          <p:nvPr>
            <p:ph idx="1"/>
            <p:extLst>
              <p:ext uri="{D42A27DB-BD31-4B8C-83A1-F6EECF244321}">
                <p14:modId xmlns:p14="http://schemas.microsoft.com/office/powerpoint/2010/main" val="2074285786"/>
              </p:ext>
            </p:extLst>
          </p:nvPr>
        </p:nvGraphicFramePr>
        <p:xfrm>
          <a:off x="0" y="851339"/>
          <a:ext cx="12191980" cy="6006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9275931"/>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62758" y="206099"/>
            <a:ext cx="11929241" cy="734805"/>
          </a:xfrm>
        </p:spPr>
        <p:txBody>
          <a:bodyPr>
            <a:noAutofit/>
          </a:bodyPr>
          <a:lstStyle/>
          <a:p>
            <a:pPr lvl="0">
              <a:lnSpc>
                <a:spcPct val="100000"/>
              </a:lnSpc>
            </a:pPr>
            <a:r>
              <a:rPr lang="en-US" b="1" dirty="0">
                <a:latin typeface="+mn-lt"/>
              </a:rPr>
              <a:t>Evaluation of the SMS</a:t>
            </a:r>
            <a:endParaRPr lang="en-US" dirty="0">
              <a:latin typeface="+mn-lt"/>
            </a:endParaRPr>
          </a:p>
        </p:txBody>
      </p:sp>
      <p:graphicFrame>
        <p:nvGraphicFramePr>
          <p:cNvPr id="5" name="Content Placeholder 2">
            <a:extLst>
              <a:ext uri="{FF2B5EF4-FFF2-40B4-BE49-F238E27FC236}">
                <a16:creationId xmlns:a16="http://schemas.microsoft.com/office/drawing/2014/main" id="{35CF6CF4-1DF7-3E01-BED1-9324197B3BE0}"/>
              </a:ext>
            </a:extLst>
          </p:cNvPr>
          <p:cNvGraphicFramePr>
            <a:graphicFrameLocks noGrp="1"/>
          </p:cNvGraphicFramePr>
          <p:nvPr>
            <p:ph idx="1"/>
            <p:extLst>
              <p:ext uri="{D42A27DB-BD31-4B8C-83A1-F6EECF244321}">
                <p14:modId xmlns:p14="http://schemas.microsoft.com/office/powerpoint/2010/main" val="2317874253"/>
              </p:ext>
            </p:extLst>
          </p:nvPr>
        </p:nvGraphicFramePr>
        <p:xfrm>
          <a:off x="262759" y="940904"/>
          <a:ext cx="11687503" cy="5917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7061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635000" y="640823"/>
            <a:ext cx="3418659" cy="5583148"/>
          </a:xfrm>
        </p:spPr>
        <p:txBody>
          <a:bodyPr anchor="ctr">
            <a:normAutofit/>
          </a:bodyPr>
          <a:lstStyle/>
          <a:p>
            <a:r>
              <a:rPr lang="en-US" sz="5400" b="1">
                <a:latin typeface="+mn-lt"/>
              </a:rPr>
              <a:t>Definition of SMS</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9386B45-D2E8-DF98-D72E-C76000EE24D4}"/>
              </a:ext>
            </a:extLst>
          </p:cNvPr>
          <p:cNvGraphicFramePr>
            <a:graphicFrameLocks noGrp="1"/>
          </p:cNvGraphicFramePr>
          <p:nvPr>
            <p:ph idx="1"/>
            <p:extLst>
              <p:ext uri="{D42A27DB-BD31-4B8C-83A1-F6EECF244321}">
                <p14:modId xmlns:p14="http://schemas.microsoft.com/office/powerpoint/2010/main" val="2928274988"/>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1015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62759" y="0"/>
            <a:ext cx="11929241" cy="734805"/>
          </a:xfrm>
        </p:spPr>
        <p:txBody>
          <a:bodyPr>
            <a:noAutofit/>
          </a:bodyPr>
          <a:lstStyle/>
          <a:p>
            <a:pPr lvl="0">
              <a:lnSpc>
                <a:spcPct val="100000"/>
              </a:lnSpc>
            </a:pPr>
            <a:r>
              <a:rPr lang="en-US" b="1" dirty="0">
                <a:latin typeface="+mn-lt"/>
              </a:rPr>
              <a:t>Evaluation of the SMS</a:t>
            </a:r>
            <a:endParaRPr lang="en-US" dirty="0">
              <a:latin typeface="+mn-lt"/>
            </a:endParaRPr>
          </a:p>
        </p:txBody>
      </p:sp>
      <p:graphicFrame>
        <p:nvGraphicFramePr>
          <p:cNvPr id="5" name="Content Placeholder 2">
            <a:extLst>
              <a:ext uri="{FF2B5EF4-FFF2-40B4-BE49-F238E27FC236}">
                <a16:creationId xmlns:a16="http://schemas.microsoft.com/office/drawing/2014/main" id="{35CF6CF4-1DF7-3E01-BED1-9324197B3BE0}"/>
              </a:ext>
            </a:extLst>
          </p:cNvPr>
          <p:cNvGraphicFramePr>
            <a:graphicFrameLocks noGrp="1"/>
          </p:cNvGraphicFramePr>
          <p:nvPr>
            <p:ph idx="1"/>
            <p:extLst>
              <p:ext uri="{D42A27DB-BD31-4B8C-83A1-F6EECF244321}">
                <p14:modId xmlns:p14="http://schemas.microsoft.com/office/powerpoint/2010/main" val="1696703418"/>
              </p:ext>
            </p:extLst>
          </p:nvPr>
        </p:nvGraphicFramePr>
        <p:xfrm>
          <a:off x="262759" y="734805"/>
          <a:ext cx="11687503" cy="5917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378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62759" y="0"/>
            <a:ext cx="11929241" cy="734805"/>
          </a:xfrm>
        </p:spPr>
        <p:txBody>
          <a:bodyPr>
            <a:noAutofit/>
          </a:bodyPr>
          <a:lstStyle/>
          <a:p>
            <a:pPr lvl="0">
              <a:lnSpc>
                <a:spcPct val="100000"/>
              </a:lnSpc>
            </a:pPr>
            <a:r>
              <a:rPr lang="en-US" b="1" dirty="0">
                <a:latin typeface="+mn-lt"/>
              </a:rPr>
              <a:t>Evaluation of the SMS</a:t>
            </a:r>
            <a:endParaRPr lang="en-US" dirty="0">
              <a:latin typeface="+mn-lt"/>
            </a:endParaRPr>
          </a:p>
        </p:txBody>
      </p:sp>
      <p:graphicFrame>
        <p:nvGraphicFramePr>
          <p:cNvPr id="5" name="Content Placeholder 2">
            <a:extLst>
              <a:ext uri="{FF2B5EF4-FFF2-40B4-BE49-F238E27FC236}">
                <a16:creationId xmlns:a16="http://schemas.microsoft.com/office/drawing/2014/main" id="{35CF6CF4-1DF7-3E01-BED1-9324197B3BE0}"/>
              </a:ext>
            </a:extLst>
          </p:cNvPr>
          <p:cNvGraphicFramePr>
            <a:graphicFrameLocks noGrp="1"/>
          </p:cNvGraphicFramePr>
          <p:nvPr>
            <p:ph idx="1"/>
            <p:extLst>
              <p:ext uri="{D42A27DB-BD31-4B8C-83A1-F6EECF244321}">
                <p14:modId xmlns:p14="http://schemas.microsoft.com/office/powerpoint/2010/main" val="1630135430"/>
              </p:ext>
            </p:extLst>
          </p:nvPr>
        </p:nvGraphicFramePr>
        <p:xfrm>
          <a:off x="262759" y="734804"/>
          <a:ext cx="11687503" cy="6123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9562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62759" y="0"/>
            <a:ext cx="11929241" cy="734805"/>
          </a:xfrm>
        </p:spPr>
        <p:txBody>
          <a:bodyPr>
            <a:noAutofit/>
          </a:bodyPr>
          <a:lstStyle/>
          <a:p>
            <a:pPr lvl="0">
              <a:lnSpc>
                <a:spcPct val="100000"/>
              </a:lnSpc>
            </a:pPr>
            <a:r>
              <a:rPr lang="en-US" b="1" dirty="0">
                <a:latin typeface="+mn-lt"/>
              </a:rPr>
              <a:t>Evaluation of the SMS</a:t>
            </a:r>
            <a:endParaRPr lang="en-US" dirty="0">
              <a:latin typeface="+mn-lt"/>
            </a:endParaRPr>
          </a:p>
        </p:txBody>
      </p:sp>
      <p:graphicFrame>
        <p:nvGraphicFramePr>
          <p:cNvPr id="5" name="Content Placeholder 2">
            <a:extLst>
              <a:ext uri="{FF2B5EF4-FFF2-40B4-BE49-F238E27FC236}">
                <a16:creationId xmlns:a16="http://schemas.microsoft.com/office/drawing/2014/main" id="{35CF6CF4-1DF7-3E01-BED1-9324197B3BE0}"/>
              </a:ext>
            </a:extLst>
          </p:cNvPr>
          <p:cNvGraphicFramePr>
            <a:graphicFrameLocks noGrp="1"/>
          </p:cNvGraphicFramePr>
          <p:nvPr>
            <p:ph idx="1"/>
            <p:extLst>
              <p:ext uri="{D42A27DB-BD31-4B8C-83A1-F6EECF244321}">
                <p14:modId xmlns:p14="http://schemas.microsoft.com/office/powerpoint/2010/main" val="986938888"/>
              </p:ext>
            </p:extLst>
          </p:nvPr>
        </p:nvGraphicFramePr>
        <p:xfrm>
          <a:off x="262759" y="734804"/>
          <a:ext cx="11687503" cy="6123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8503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236350" y="519944"/>
            <a:ext cx="3565110" cy="2982837"/>
          </a:xfrm>
        </p:spPr>
        <p:txBody>
          <a:bodyPr anchor="b">
            <a:normAutofit/>
          </a:bodyPr>
          <a:lstStyle/>
          <a:p>
            <a:pPr algn="r"/>
            <a:r>
              <a:rPr lang="en-US" b="1" dirty="0">
                <a:solidFill>
                  <a:srgbClr val="FFFFFF"/>
                </a:solidFill>
                <a:latin typeface="+mn-lt"/>
              </a:rPr>
              <a:t>Definition of Safety,</a:t>
            </a:r>
            <a:br>
              <a:rPr lang="en-US" b="1" dirty="0">
                <a:solidFill>
                  <a:srgbClr val="FFFFFF"/>
                </a:solidFill>
                <a:latin typeface="+mn-lt"/>
              </a:rPr>
            </a:br>
            <a:r>
              <a:rPr lang="en-US" b="1" dirty="0">
                <a:solidFill>
                  <a:srgbClr val="FFFFFF"/>
                </a:solidFill>
                <a:latin typeface="+mn-lt"/>
              </a:rPr>
              <a:t>Management, &amp; System</a:t>
            </a:r>
          </a:p>
        </p:txBody>
      </p:sp>
      <p:graphicFrame>
        <p:nvGraphicFramePr>
          <p:cNvPr id="5" name="Content Placeholder 2">
            <a:extLst>
              <a:ext uri="{FF2B5EF4-FFF2-40B4-BE49-F238E27FC236}">
                <a16:creationId xmlns:a16="http://schemas.microsoft.com/office/drawing/2014/main" id="{04CD7D30-4861-F93D-3DD9-AE13CAB73EA9}"/>
              </a:ext>
            </a:extLst>
          </p:cNvPr>
          <p:cNvGraphicFramePr>
            <a:graphicFrameLocks noGrp="1"/>
          </p:cNvGraphicFramePr>
          <p:nvPr>
            <p:ph idx="1"/>
            <p:extLst>
              <p:ext uri="{D42A27DB-BD31-4B8C-83A1-F6EECF244321}">
                <p14:modId xmlns:p14="http://schemas.microsoft.com/office/powerpoint/2010/main" val="1442002417"/>
              </p:ext>
            </p:extLst>
          </p:nvPr>
        </p:nvGraphicFramePr>
        <p:xfrm>
          <a:off x="4487451" y="262759"/>
          <a:ext cx="7305155" cy="6421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Cheese with solid fill">
            <a:extLst>
              <a:ext uri="{FF2B5EF4-FFF2-40B4-BE49-F238E27FC236}">
                <a16:creationId xmlns:a16="http://schemas.microsoft.com/office/drawing/2014/main" id="{F10BF969-B55A-E1F5-54D0-D6C864F4D1F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902409" y="4345876"/>
            <a:ext cx="2232991" cy="2232991"/>
          </a:xfrm>
          <a:prstGeom prst="rect">
            <a:avLst/>
          </a:prstGeom>
        </p:spPr>
      </p:pic>
    </p:spTree>
    <p:extLst>
      <p:ext uri="{BB962C8B-B14F-4D97-AF65-F5344CB8AC3E}">
        <p14:creationId xmlns:p14="http://schemas.microsoft.com/office/powerpoint/2010/main" val="4109117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mn-lt"/>
              </a:rPr>
              <a:t>Intent of a SMS</a:t>
            </a:r>
          </a:p>
        </p:txBody>
      </p:sp>
      <p:graphicFrame>
        <p:nvGraphicFramePr>
          <p:cNvPr id="5" name="Content Placeholder 2">
            <a:extLst>
              <a:ext uri="{FF2B5EF4-FFF2-40B4-BE49-F238E27FC236}">
                <a16:creationId xmlns:a16="http://schemas.microsoft.com/office/drawing/2014/main" id="{6B0BC1D9-9A15-34A8-5CDF-3AA2E38CDC5C}"/>
              </a:ext>
            </a:extLst>
          </p:cNvPr>
          <p:cNvGraphicFramePr>
            <a:graphicFrameLocks noGrp="1"/>
          </p:cNvGraphicFramePr>
          <p:nvPr>
            <p:ph idx="1"/>
            <p:extLst>
              <p:ext uri="{D42A27DB-BD31-4B8C-83A1-F6EECF244321}">
                <p14:modId xmlns:p14="http://schemas.microsoft.com/office/powerpoint/2010/main" val="2790293848"/>
              </p:ext>
            </p:extLst>
          </p:nvPr>
        </p:nvGraphicFramePr>
        <p:xfrm>
          <a:off x="0" y="1575459"/>
          <a:ext cx="12191998" cy="5282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388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b="1" dirty="0">
                <a:solidFill>
                  <a:srgbClr val="FFFFFF"/>
                </a:solidFill>
                <a:latin typeface="+mn-lt"/>
              </a:rPr>
              <a:t>Components of a SMS</a:t>
            </a:r>
            <a:endParaRPr lang="en-US" dirty="0">
              <a:solidFill>
                <a:srgbClr val="FFFFFF"/>
              </a:solidFill>
              <a:latin typeface="+mn-lt"/>
            </a:endParaRPr>
          </a:p>
        </p:txBody>
      </p:sp>
      <p:sp>
        <p:nvSpPr>
          <p:cNvPr id="3" name="Content Placeholder 2">
            <a:extLst>
              <a:ext uri="{FF2B5EF4-FFF2-40B4-BE49-F238E27FC236}">
                <a16:creationId xmlns:a16="http://schemas.microsoft.com/office/drawing/2014/main" id="{8C7437A6-00FB-D2BB-1636-135C6BC26274}"/>
              </a:ext>
            </a:extLst>
          </p:cNvPr>
          <p:cNvSpPr>
            <a:spLocks noGrp="1"/>
          </p:cNvSpPr>
          <p:nvPr>
            <p:ph idx="1"/>
          </p:nvPr>
        </p:nvSpPr>
        <p:spPr>
          <a:xfrm>
            <a:off x="4134810" y="1007164"/>
            <a:ext cx="8054141" cy="4837045"/>
          </a:xfrm>
        </p:spPr>
        <p:txBody>
          <a:bodyPr anchor="t" anchorCtr="0">
            <a:normAutofit/>
          </a:bodyPr>
          <a:lstStyle/>
          <a:p>
            <a:r>
              <a:rPr lang="en-US" sz="3600" dirty="0"/>
              <a:t>A SMS defines the safety culture (framework) of the organization and includes:</a:t>
            </a:r>
          </a:p>
          <a:p>
            <a:pPr lvl="1"/>
            <a:r>
              <a:rPr lang="en-US" sz="3600" dirty="0"/>
              <a:t>Senior leadership commitment, </a:t>
            </a:r>
          </a:p>
          <a:p>
            <a:pPr lvl="1"/>
            <a:r>
              <a:rPr lang="en-US" sz="3600" dirty="0"/>
              <a:t>Front-line engagement, </a:t>
            </a:r>
          </a:p>
          <a:p>
            <a:pPr lvl="1"/>
            <a:r>
              <a:rPr lang="en-US" sz="3600" dirty="0"/>
              <a:t>Management accountability and </a:t>
            </a:r>
          </a:p>
          <a:p>
            <a:pPr lvl="1"/>
            <a:r>
              <a:rPr lang="en-US" sz="3600" dirty="0"/>
              <a:t>Continual safety process improvements derived from data-driven risk assessment</a:t>
            </a:r>
          </a:p>
        </p:txBody>
      </p:sp>
      <p:pic>
        <p:nvPicPr>
          <p:cNvPr id="9" name="Picture 9" descr="Cheese with solid fill">
            <a:extLst>
              <a:ext uri="{FF2B5EF4-FFF2-40B4-BE49-F238E27FC236}">
                <a16:creationId xmlns:a16="http://schemas.microsoft.com/office/drawing/2014/main" id="{13B43413-FAC4-A12A-14F6-7BC4D4DF723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02409" y="4345876"/>
            <a:ext cx="2232991" cy="2232991"/>
          </a:xfrm>
          <a:prstGeom prst="rect">
            <a:avLst/>
          </a:prstGeom>
        </p:spPr>
      </p:pic>
    </p:spTree>
    <p:extLst>
      <p:ext uri="{BB962C8B-B14F-4D97-AF65-F5344CB8AC3E}">
        <p14:creationId xmlns:p14="http://schemas.microsoft.com/office/powerpoint/2010/main" val="3742245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91966" y="30946"/>
            <a:ext cx="10515600" cy="1219200"/>
          </a:xfrm>
        </p:spPr>
        <p:txBody>
          <a:bodyPr>
            <a:noAutofit/>
          </a:bodyPr>
          <a:lstStyle/>
          <a:p>
            <a:pPr lvl="0"/>
            <a:r>
              <a:rPr lang="en-US" b="1" dirty="0">
                <a:latin typeface="+mn-lt"/>
              </a:rPr>
              <a:t>The Four Pillars of an SMS</a:t>
            </a:r>
            <a:endParaRPr lang="en-US" dirty="0">
              <a:latin typeface="+mn-lt"/>
            </a:endParaRPr>
          </a:p>
        </p:txBody>
      </p:sp>
      <p:graphicFrame>
        <p:nvGraphicFramePr>
          <p:cNvPr id="18" name="Diagram 17">
            <a:extLst>
              <a:ext uri="{FF2B5EF4-FFF2-40B4-BE49-F238E27FC236}">
                <a16:creationId xmlns:a16="http://schemas.microsoft.com/office/drawing/2014/main" id="{1F3C893F-9A85-23BF-A48B-7612FF9914BE}"/>
              </a:ext>
            </a:extLst>
          </p:cNvPr>
          <p:cNvGraphicFramePr/>
          <p:nvPr>
            <p:extLst>
              <p:ext uri="{D42A27DB-BD31-4B8C-83A1-F6EECF244321}">
                <p14:modId xmlns:p14="http://schemas.microsoft.com/office/powerpoint/2010/main" val="2221040350"/>
              </p:ext>
            </p:extLst>
          </p:nvPr>
        </p:nvGraphicFramePr>
        <p:xfrm>
          <a:off x="291548" y="1103588"/>
          <a:ext cx="1140349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4247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b="1" dirty="0">
                <a:solidFill>
                  <a:srgbClr val="FFFFFF"/>
                </a:solidFill>
                <a:latin typeface="+mn-lt"/>
              </a:rPr>
              <a:t>Specific Principles &amp; Criteria for developing a SMS</a:t>
            </a:r>
            <a:endParaRPr lang="en-US" dirty="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246179" y="199698"/>
            <a:ext cx="7746124" cy="6432330"/>
          </a:xfrm>
        </p:spPr>
        <p:txBody>
          <a:bodyPr anchor="ctr">
            <a:normAutofit lnSpcReduction="10000"/>
          </a:bodyPr>
          <a:lstStyle/>
          <a:p>
            <a:pPr marL="0" indent="0">
              <a:buNone/>
            </a:pPr>
            <a:r>
              <a:rPr lang="en-US" sz="2600" b="1" dirty="0"/>
              <a:t>The Role of Safety Management Policy Within the SMS</a:t>
            </a:r>
          </a:p>
          <a:p>
            <a:r>
              <a:rPr lang="en-US" sz="2400" dirty="0"/>
              <a:t>The Safety Management Policy Statement is of primary importance</a:t>
            </a:r>
          </a:p>
          <a:p>
            <a:r>
              <a:rPr lang="en-US" sz="2400" dirty="0"/>
              <a:t>It should declare the intention of the organization to safeguard the safety of employees, customers, and contractors/suppliers</a:t>
            </a:r>
          </a:p>
          <a:p>
            <a:r>
              <a:rPr lang="en-US" sz="2400" dirty="0"/>
              <a:t>The policy sets out the safety culture expected in the organization by establishing the commitment of senior management to incorporate and continue to improve safety in all of the organization’s activities and provide meaningful opportunities for employees to be engaged in the safety effort</a:t>
            </a:r>
          </a:p>
          <a:p>
            <a:r>
              <a:rPr lang="en-US" sz="2400" dirty="0"/>
              <a:t>The policy should reflect the mission, vision and values of safety within the organization</a:t>
            </a:r>
          </a:p>
          <a:p>
            <a:r>
              <a:rPr lang="en-US" sz="2400" dirty="0"/>
              <a:t>The policy should also state the authority under which it is issued and establish a method of accountability within the organization for those tasked with responsibility to implement the plan</a:t>
            </a:r>
          </a:p>
        </p:txBody>
      </p:sp>
      <p:pic>
        <p:nvPicPr>
          <p:cNvPr id="7" name="Picture 6" descr="Dominoes falling in a row">
            <a:extLst>
              <a:ext uri="{FF2B5EF4-FFF2-40B4-BE49-F238E27FC236}">
                <a16:creationId xmlns:a16="http://schemas.microsoft.com/office/drawing/2014/main" id="{AEE3AB67-454A-F18C-F7DA-FA8D43CB7ED6}"/>
              </a:ext>
            </a:extLst>
          </p:cNvPr>
          <p:cNvPicPr>
            <a:picLocks noChangeAspect="1"/>
          </p:cNvPicPr>
          <p:nvPr/>
        </p:nvPicPr>
        <p:blipFill>
          <a:blip r:embed="rId2"/>
          <a:stretch>
            <a:fillRect/>
          </a:stretch>
        </p:blipFill>
        <p:spPr>
          <a:xfrm>
            <a:off x="531061" y="4345876"/>
            <a:ext cx="2975687" cy="2232991"/>
          </a:xfrm>
          <a:prstGeom prst="rect">
            <a:avLst/>
          </a:prstGeom>
        </p:spPr>
      </p:pic>
    </p:spTree>
    <p:extLst>
      <p:ext uri="{BB962C8B-B14F-4D97-AF65-F5344CB8AC3E}">
        <p14:creationId xmlns:p14="http://schemas.microsoft.com/office/powerpoint/2010/main" val="1870975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0621F-4124-51A9-5923-F7BCD3230EA8}"/>
              </a:ext>
            </a:extLst>
          </p:cNvPr>
          <p:cNvSpPr>
            <a:spLocks noGrp="1"/>
          </p:cNvSpPr>
          <p:nvPr>
            <p:ph type="title"/>
          </p:nvPr>
        </p:nvSpPr>
        <p:spPr>
          <a:xfrm>
            <a:off x="466722" y="586855"/>
            <a:ext cx="3201366" cy="3387497"/>
          </a:xfrm>
        </p:spPr>
        <p:txBody>
          <a:bodyPr anchor="b">
            <a:normAutofit/>
          </a:bodyPr>
          <a:lstStyle/>
          <a:p>
            <a:pPr algn="r"/>
            <a:r>
              <a:rPr lang="en-US" b="1" dirty="0">
                <a:solidFill>
                  <a:srgbClr val="FFFFFF"/>
                </a:solidFill>
                <a:latin typeface="+mn-lt"/>
              </a:rPr>
              <a:t>Specific Principles &amp; Criteria for developing a SMS</a:t>
            </a:r>
            <a:endParaRPr lang="en-US" dirty="0">
              <a:solidFill>
                <a:srgbClr val="FFFFFF"/>
              </a:solidFill>
              <a:latin typeface="+mn-lt"/>
            </a:endParaRPr>
          </a:p>
        </p:txBody>
      </p:sp>
      <p:sp>
        <p:nvSpPr>
          <p:cNvPr id="3" name="Content Placeholder 2">
            <a:extLst>
              <a:ext uri="{FF2B5EF4-FFF2-40B4-BE49-F238E27FC236}">
                <a16:creationId xmlns:a16="http://schemas.microsoft.com/office/drawing/2014/main" id="{C6E9BAA3-4554-47E7-0BF3-7D03BA6E38F0}"/>
              </a:ext>
            </a:extLst>
          </p:cNvPr>
          <p:cNvSpPr>
            <a:spLocks noGrp="1"/>
          </p:cNvSpPr>
          <p:nvPr>
            <p:ph idx="1"/>
          </p:nvPr>
        </p:nvSpPr>
        <p:spPr>
          <a:xfrm>
            <a:off x="4214648" y="157655"/>
            <a:ext cx="7683061" cy="6690207"/>
          </a:xfrm>
        </p:spPr>
        <p:txBody>
          <a:bodyPr anchor="ctr">
            <a:normAutofit fontScale="92500" lnSpcReduction="10000"/>
          </a:bodyPr>
          <a:lstStyle/>
          <a:p>
            <a:pPr marL="0" indent="0">
              <a:buNone/>
            </a:pPr>
            <a:r>
              <a:rPr lang="en-US" b="1" dirty="0"/>
              <a:t>The Role of Safety Management Policy Within the SMS</a:t>
            </a:r>
            <a:endParaRPr lang="en-US" dirty="0"/>
          </a:p>
          <a:p>
            <a:r>
              <a:rPr lang="en-US" sz="2400" dirty="0"/>
              <a:t>The policy should be signed by chief executive and/or the Board of Directors and should include the following: </a:t>
            </a:r>
          </a:p>
          <a:p>
            <a:pPr marL="914400" lvl="1" indent="-457200">
              <a:buFont typeface="+mj-lt"/>
              <a:buAutoNum type="arabicPeriod"/>
            </a:pPr>
            <a:r>
              <a:rPr lang="en-US" dirty="0"/>
              <a:t>Safety is a </a:t>
            </a:r>
            <a:r>
              <a:rPr lang="en-US" b="1" u="sng" dirty="0"/>
              <a:t>CORE VALUE</a:t>
            </a:r>
            <a:r>
              <a:rPr lang="en-US" b="1" dirty="0"/>
              <a:t> </a:t>
            </a:r>
            <a:r>
              <a:rPr lang="en-US" dirty="0"/>
              <a:t>and a vital business component </a:t>
            </a:r>
          </a:p>
          <a:p>
            <a:pPr marL="914400" lvl="1" indent="-457200">
              <a:buFont typeface="+mj-lt"/>
              <a:buAutoNum type="arabicPeriod"/>
            </a:pPr>
            <a:r>
              <a:rPr lang="en-US" dirty="0"/>
              <a:t>Commitment to </a:t>
            </a:r>
            <a:r>
              <a:rPr lang="en-US" b="1" u="sng" dirty="0"/>
              <a:t>continuous improvement </a:t>
            </a:r>
          </a:p>
          <a:p>
            <a:pPr marL="914400" lvl="1" indent="-457200">
              <a:buFont typeface="+mj-lt"/>
              <a:buAutoNum type="arabicPeriod"/>
            </a:pPr>
            <a:r>
              <a:rPr lang="en-US" dirty="0"/>
              <a:t>Statement about </a:t>
            </a:r>
            <a:r>
              <a:rPr lang="en-US" b="1" u="sng" dirty="0"/>
              <a:t>providing resources </a:t>
            </a:r>
            <a:r>
              <a:rPr lang="en-US" dirty="0"/>
              <a:t>for managing safety </a:t>
            </a:r>
          </a:p>
          <a:p>
            <a:pPr marL="914400" lvl="1" indent="-457200">
              <a:buFont typeface="+mj-lt"/>
              <a:buAutoNum type="arabicPeriod"/>
            </a:pPr>
            <a:r>
              <a:rPr lang="en-US" dirty="0"/>
              <a:t>Comply with applicable federal, state and local safety regulations </a:t>
            </a:r>
          </a:p>
          <a:p>
            <a:pPr marL="914400" lvl="1" indent="-457200">
              <a:buFont typeface="+mj-lt"/>
              <a:buAutoNum type="arabicPeriod"/>
            </a:pPr>
            <a:r>
              <a:rPr lang="en-US" dirty="0"/>
              <a:t>Be documented, implemented, and maintained </a:t>
            </a:r>
          </a:p>
          <a:p>
            <a:pPr marL="914400" lvl="1" indent="-457200">
              <a:buFont typeface="+mj-lt"/>
              <a:buAutoNum type="arabicPeriod"/>
            </a:pPr>
            <a:r>
              <a:rPr lang="en-US" dirty="0"/>
              <a:t>Be communicated to all employees with the intent that employees are made aware of their safety obligations </a:t>
            </a:r>
          </a:p>
          <a:p>
            <a:pPr marL="914400" lvl="1" indent="-457200">
              <a:buFont typeface="+mj-lt"/>
              <a:buAutoNum type="arabicPeriod"/>
            </a:pPr>
            <a:r>
              <a:rPr lang="en-US" dirty="0"/>
              <a:t>Commitment to an employee safety reporting system </a:t>
            </a:r>
          </a:p>
          <a:p>
            <a:pPr marL="914400" lvl="1" indent="-457200">
              <a:buFont typeface="+mj-lt"/>
              <a:buAutoNum type="arabicPeriod"/>
            </a:pPr>
            <a:r>
              <a:rPr lang="en-US" b="1" u="sng" dirty="0"/>
              <a:t>Encouragement for employee reporting </a:t>
            </a:r>
            <a:r>
              <a:rPr lang="en-US" dirty="0"/>
              <a:t>of safety concerns, including conditions under which exemptions from disciplinary actions are applicable </a:t>
            </a:r>
          </a:p>
          <a:p>
            <a:pPr marL="914400" lvl="1" indent="-457200">
              <a:buFont typeface="+mj-lt"/>
              <a:buAutoNum type="arabicPeriod"/>
            </a:pPr>
            <a:r>
              <a:rPr lang="en-US" dirty="0"/>
              <a:t>Definition of unacceptable operational behaviors </a:t>
            </a:r>
          </a:p>
          <a:p>
            <a:pPr marL="914400" lvl="1" indent="-457200">
              <a:buFont typeface="+mj-lt"/>
              <a:buAutoNum type="arabicPeriod"/>
            </a:pPr>
            <a:r>
              <a:rPr lang="en-US" dirty="0"/>
              <a:t>Commitment to a </a:t>
            </a:r>
            <a:r>
              <a:rPr lang="en-US" b="1" u="sng" dirty="0"/>
              <a:t>risk-based approach </a:t>
            </a:r>
            <a:r>
              <a:rPr lang="en-US" dirty="0"/>
              <a:t>to managing safety </a:t>
            </a:r>
          </a:p>
          <a:p>
            <a:pPr marL="914400" lvl="1" indent="-457200">
              <a:buFont typeface="+mj-lt"/>
              <a:buAutoNum type="arabicPeriod"/>
            </a:pPr>
            <a:r>
              <a:rPr lang="en-US" dirty="0"/>
              <a:t>Be reviewed periodically to ensure that it remains relevant and appropriate to the organization</a:t>
            </a:r>
          </a:p>
        </p:txBody>
      </p:sp>
      <p:pic>
        <p:nvPicPr>
          <p:cNvPr id="6" name="Picture 5" descr="Dominoes falling in a row">
            <a:extLst>
              <a:ext uri="{FF2B5EF4-FFF2-40B4-BE49-F238E27FC236}">
                <a16:creationId xmlns:a16="http://schemas.microsoft.com/office/drawing/2014/main" id="{48F2D1F3-F966-30DB-6131-C3D2D3B832B9}"/>
              </a:ext>
            </a:extLst>
          </p:cNvPr>
          <p:cNvPicPr>
            <a:picLocks noChangeAspect="1"/>
          </p:cNvPicPr>
          <p:nvPr/>
        </p:nvPicPr>
        <p:blipFill>
          <a:blip r:embed="rId2"/>
          <a:stretch>
            <a:fillRect/>
          </a:stretch>
        </p:blipFill>
        <p:spPr>
          <a:xfrm>
            <a:off x="531061" y="4345876"/>
            <a:ext cx="2975687" cy="2232991"/>
          </a:xfrm>
          <a:prstGeom prst="rect">
            <a:avLst/>
          </a:prstGeom>
        </p:spPr>
      </p:pic>
    </p:spTree>
    <p:extLst>
      <p:ext uri="{BB962C8B-B14F-4D97-AF65-F5344CB8AC3E}">
        <p14:creationId xmlns:p14="http://schemas.microsoft.com/office/powerpoint/2010/main" val="1689850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606</TotalTime>
  <Words>2469</Words>
  <Application>Microsoft Macintosh PowerPoint</Application>
  <PresentationFormat>Widescreen</PresentationFormat>
  <Paragraphs>308</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Safety Management System (SMS)</vt:lpstr>
      <vt:lpstr>SMS Approach</vt:lpstr>
      <vt:lpstr>Definition of SMS</vt:lpstr>
      <vt:lpstr>Definition of Safety, Management, &amp; System</vt:lpstr>
      <vt:lpstr>Intent of a SMS</vt:lpstr>
      <vt:lpstr>Components of a SMS</vt:lpstr>
      <vt:lpstr>The Four Pillars of an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Specific Principles &amp; Criteria for developing a SMS</vt:lpstr>
      <vt:lpstr>Evaluation of the SMS</vt:lpstr>
      <vt:lpstr>Evaluation of the SMS</vt:lpstr>
      <vt:lpstr>Evaluation of the SMS</vt:lpstr>
      <vt:lpstr>Evaluation of the SMS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Rail Safety Management Systems (RSMS)</dc:title>
  <dc:creator>Bryan Haywood</dc:creator>
  <cp:lastModifiedBy>Bryan Haywood</cp:lastModifiedBy>
  <cp:revision>43</cp:revision>
  <dcterms:created xsi:type="dcterms:W3CDTF">2022-07-27T16:46:24Z</dcterms:created>
  <dcterms:modified xsi:type="dcterms:W3CDTF">2022-07-28T02:53:12Z</dcterms:modified>
</cp:coreProperties>
</file>