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7"/>
    <p:restoredTop sz="96159"/>
  </p:normalViewPr>
  <p:slideViewPr>
    <p:cSldViewPr snapToGrid="0">
      <p:cViewPr varScale="1">
        <p:scale>
          <a:sx n="96" d="100"/>
          <a:sy n="96" d="100"/>
        </p:scale>
        <p:origin x="200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AC5F0-7526-B3B6-2C3F-51CA1AC2EB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FACEE8-7BCC-6BFE-EFD5-373B4A67A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47DFA5-3CF7-1BC9-0E2A-95BF8291A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C4EE6-9672-5C7A-EDBB-949DFC256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670D5-3927-F36B-0C3B-919B02D23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892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8F228-7A87-5184-5D80-A89A1592F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1A8CA7-C749-377C-A088-4A121386A8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D1128-F958-47A8-BD88-F7662B6B2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A9F97-AEB9-66EF-3958-3EC1F8775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A864A-A87E-01E8-CC4F-7BEB6819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24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1EF899-55F8-0082-30F9-9335BB79F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D56472-BDC8-7749-A62B-1D69A141C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1050B-C97E-AF9A-3B47-2EC19C926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78C96-08BD-DDF8-B7CF-0F8C63DEF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50632-03EB-68BF-1FB9-CEF326005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634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EF85A-2F64-4BC0-6527-BE333A51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186CA-9DF4-9851-CBE0-3734D1DCB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3B9C2-D610-3014-6973-B06DD36B4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54F49-4D7F-AAA6-069F-65B0F020F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65E37E-75FD-EFC7-B3C5-8B11328A0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92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5246B-F7EF-1631-1841-FD6C4173B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3BBCF-09DF-5811-DE77-81B5BF650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119DA-A5E1-F2CC-005A-CAA9BEEB7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171EE-6372-0E1E-64EF-AC9F22896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81501-6B67-91E1-9638-5DBD5739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32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23DC4-CF4A-D10B-94A9-D4BACF7A1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51CB7-79A5-50F2-06CC-523AB8ACD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6AE64E-3328-FF9B-B94C-55D061E97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064812-A4E5-F88B-E93F-EFC8172FE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31F8C-C836-8FA8-7F66-BB965E275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AFFC9-EC62-7BE8-8E9C-A98F4827D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98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B63F4-7113-E74E-A799-25C7A3082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0AC8A-3877-51C3-BBCF-08740EDB0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576E36-0805-674E-B6A4-7C2CFF3EE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E7725-2972-13FC-EC83-1642B2094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D6CB09-3B9F-521E-CB77-372EEBDD43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091B14-7A74-1328-3A92-DC3B441F3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552717-1E29-F990-9B92-5185FA5A3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2F8915-8E68-C7B3-2E86-681D9D3B1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2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ADD89-ADBA-1046-2307-6B31EE5D0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B84FC4-AF35-DBB2-511E-13175ECE7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69F2E6-1AA4-694D-6EFC-C0BAEDAAD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9C212-5F70-EC92-AC73-5B7248B26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33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5A74B1-96BD-C5D0-4FAB-5F6339C70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A0F902-FB1D-EB6A-720D-3DF40A415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63E677-94EB-8FF6-8964-E5C094AF6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72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860A0-C5B1-15EB-D906-7609F392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2320D-B620-2B46-DA82-63DF69D11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D6235-AF33-4133-70CC-18B5AC504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70FAAD-03BB-9145-6742-D7BA223A5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5D4EB3-4D54-8E87-1C7F-D73D05F05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F23DAC-FAF6-A207-1303-1B3CC8E3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80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0C5DF-499F-A30B-5C2A-E9C952622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4AFCDC-3DB7-EFFC-63B9-1B3C85A99A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1F8F4-88A3-6AFE-5659-452F14559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4DC3FC-2F66-4B81-2C29-F03A5824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60DF54-E1D9-F4B4-6496-0637F7F46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CCDB32-2702-A737-ADEC-400710EFF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50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F81428-3E1B-0C75-4C07-3C932564A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C279E8-F60B-C43D-9F4F-B402B0DEA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B202E-010A-AEAE-0252-F288929E9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12BF0-14EA-6343-A5B2-14DCAA062864}" type="datetimeFigureOut">
              <a:rPr lang="en-US" smtClean="0"/>
              <a:t>10/15/22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F0A45-2A85-7792-F109-BEF3F9F153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7D9C1-EFEC-8E5E-CB70-0BDDFD151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87D0A-332F-CA4E-B7C6-58B9EFAB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329C808-7F07-9569-F251-3A82CDA45945}"/>
              </a:ext>
            </a:extLst>
          </p:cNvPr>
          <p:cNvSpPr txBox="1"/>
          <p:nvPr/>
        </p:nvSpPr>
        <p:spPr>
          <a:xfrm>
            <a:off x="0" y="13252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Is 5 psi a lethal energy source?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18AE38-58DA-B3A2-0BBF-AE218FA053E6}"/>
              </a:ext>
            </a:extLst>
          </p:cNvPr>
          <p:cNvSpPr txBox="1"/>
          <p:nvPr/>
        </p:nvSpPr>
        <p:spPr>
          <a:xfrm>
            <a:off x="2915478" y="781351"/>
            <a:ext cx="6374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You better bet your _____ it is!</a:t>
            </a:r>
          </a:p>
        </p:txBody>
      </p:sp>
      <p:pic>
        <p:nvPicPr>
          <p:cNvPr id="3" name="Picture 2" descr="Brick wall">
            <a:extLst>
              <a:ext uri="{FF2B5EF4-FFF2-40B4-BE49-F238E27FC236}">
                <a16:creationId xmlns:a16="http://schemas.microsoft.com/office/drawing/2014/main" id="{37EAAAB9-7ECB-3FA2-9392-A31140CEC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7772400" cy="5181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211DB9-7AEE-E809-F4D1-1F4CD8AF29DA}"/>
              </a:ext>
            </a:extLst>
          </p:cNvPr>
          <p:cNvSpPr txBox="1"/>
          <p:nvPr/>
        </p:nvSpPr>
        <p:spPr>
          <a:xfrm>
            <a:off x="8097078" y="2967335"/>
            <a:ext cx="38298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Take this brick wall for example…</a:t>
            </a:r>
          </a:p>
          <a:p>
            <a:endParaRPr lang="en-US" sz="2800" dirty="0"/>
          </a:p>
          <a:p>
            <a:r>
              <a:rPr lang="en-US" sz="2800" dirty="0"/>
              <a:t>Using a ruler, draw a grid making square 1” X 1” onto the entire surface of this 6’ X 8’ wall (surface)</a:t>
            </a:r>
          </a:p>
        </p:txBody>
      </p:sp>
    </p:spTree>
    <p:extLst>
      <p:ext uri="{BB962C8B-B14F-4D97-AF65-F5344CB8AC3E}">
        <p14:creationId xmlns:p14="http://schemas.microsoft.com/office/powerpoint/2010/main" val="1318877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rick wall">
            <a:extLst>
              <a:ext uri="{FF2B5EF4-FFF2-40B4-BE49-F238E27FC236}">
                <a16:creationId xmlns:a16="http://schemas.microsoft.com/office/drawing/2014/main" id="{90621DAB-3D42-CF7D-35EC-FA6377455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7772400" cy="5181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29C808-7F07-9569-F251-3A82CDA45945}"/>
              </a:ext>
            </a:extLst>
          </p:cNvPr>
          <p:cNvSpPr txBox="1"/>
          <p:nvPr/>
        </p:nvSpPr>
        <p:spPr>
          <a:xfrm>
            <a:off x="0" y="13252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Is 5 psi a lethal energy source?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9198942-81EF-CB98-EBF5-C9B78C640A41}"/>
              </a:ext>
            </a:extLst>
          </p:cNvPr>
          <p:cNvCxnSpPr/>
          <p:nvPr/>
        </p:nvCxnSpPr>
        <p:spPr>
          <a:xfrm>
            <a:off x="92765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5AF344F-5139-EAB2-0C33-F576245FF496}"/>
              </a:ext>
            </a:extLst>
          </p:cNvPr>
          <p:cNvCxnSpPr/>
          <p:nvPr/>
        </p:nvCxnSpPr>
        <p:spPr>
          <a:xfrm>
            <a:off x="205409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E16441-CD8F-C6EB-3249-A06829C5E4F4}"/>
              </a:ext>
            </a:extLst>
          </p:cNvPr>
          <p:cNvCxnSpPr/>
          <p:nvPr/>
        </p:nvCxnSpPr>
        <p:spPr>
          <a:xfrm>
            <a:off x="311426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063B022-51C0-E73E-7B96-49B8DE47182A}"/>
              </a:ext>
            </a:extLst>
          </p:cNvPr>
          <p:cNvCxnSpPr/>
          <p:nvPr/>
        </p:nvCxnSpPr>
        <p:spPr>
          <a:xfrm>
            <a:off x="417443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AE6F7D7-5D20-1116-F995-139CECE0587D}"/>
              </a:ext>
            </a:extLst>
          </p:cNvPr>
          <p:cNvCxnSpPr/>
          <p:nvPr/>
        </p:nvCxnSpPr>
        <p:spPr>
          <a:xfrm>
            <a:off x="523460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A04FB15-FCB4-3C4B-AF29-6C96BD041624}"/>
              </a:ext>
            </a:extLst>
          </p:cNvPr>
          <p:cNvCxnSpPr/>
          <p:nvPr/>
        </p:nvCxnSpPr>
        <p:spPr>
          <a:xfrm>
            <a:off x="642730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D1964B2-8FF2-C8CD-A7D4-DD3B9568D387}"/>
              </a:ext>
            </a:extLst>
          </p:cNvPr>
          <p:cNvCxnSpPr/>
          <p:nvPr/>
        </p:nvCxnSpPr>
        <p:spPr>
          <a:xfrm>
            <a:off x="755374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4354F7E-1DE4-F895-293D-1F4FCB0BC5FE}"/>
              </a:ext>
            </a:extLst>
          </p:cNvPr>
          <p:cNvCxnSpPr/>
          <p:nvPr/>
        </p:nvCxnSpPr>
        <p:spPr>
          <a:xfrm>
            <a:off x="861391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87B226-F977-3082-3419-423D647F84FC}"/>
              </a:ext>
            </a:extLst>
          </p:cNvPr>
          <p:cNvCxnSpPr/>
          <p:nvPr/>
        </p:nvCxnSpPr>
        <p:spPr>
          <a:xfrm>
            <a:off x="967408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97D683E-158C-F733-DE53-A9AFC7CB256A}"/>
              </a:ext>
            </a:extLst>
          </p:cNvPr>
          <p:cNvCxnSpPr/>
          <p:nvPr/>
        </p:nvCxnSpPr>
        <p:spPr>
          <a:xfrm>
            <a:off x="1073425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FAA5470-DDCE-FFA1-8D2F-277514AED7F4}"/>
              </a:ext>
            </a:extLst>
          </p:cNvPr>
          <p:cNvCxnSpPr/>
          <p:nvPr/>
        </p:nvCxnSpPr>
        <p:spPr>
          <a:xfrm>
            <a:off x="1199321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A12B396-8280-5762-1531-BB5E0232E038}"/>
              </a:ext>
            </a:extLst>
          </p:cNvPr>
          <p:cNvCxnSpPr/>
          <p:nvPr/>
        </p:nvCxnSpPr>
        <p:spPr>
          <a:xfrm>
            <a:off x="1311965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F1A43D-DE90-C805-A3EE-0CF6621B6D96}"/>
              </a:ext>
            </a:extLst>
          </p:cNvPr>
          <p:cNvCxnSpPr/>
          <p:nvPr/>
        </p:nvCxnSpPr>
        <p:spPr>
          <a:xfrm>
            <a:off x="1417982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9776A5B-A38E-5AE3-F79A-A03F68AA6D95}"/>
              </a:ext>
            </a:extLst>
          </p:cNvPr>
          <p:cNvCxnSpPr/>
          <p:nvPr/>
        </p:nvCxnSpPr>
        <p:spPr>
          <a:xfrm>
            <a:off x="1523999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18B365-2F1F-C572-84BE-072E3A430840}"/>
              </a:ext>
            </a:extLst>
          </p:cNvPr>
          <p:cNvCxnSpPr/>
          <p:nvPr/>
        </p:nvCxnSpPr>
        <p:spPr>
          <a:xfrm>
            <a:off x="1630016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88FE471-EED0-FB9A-8CD1-B682FBD58D24}"/>
              </a:ext>
            </a:extLst>
          </p:cNvPr>
          <p:cNvCxnSpPr/>
          <p:nvPr/>
        </p:nvCxnSpPr>
        <p:spPr>
          <a:xfrm>
            <a:off x="1755913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D04ECDC-EA2C-5AD2-1829-7B159AF9D991}"/>
              </a:ext>
            </a:extLst>
          </p:cNvPr>
          <p:cNvCxnSpPr/>
          <p:nvPr/>
        </p:nvCxnSpPr>
        <p:spPr>
          <a:xfrm>
            <a:off x="1868557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FC6F5D2-B660-52D6-1807-A41FF1DBDB67}"/>
              </a:ext>
            </a:extLst>
          </p:cNvPr>
          <p:cNvCxnSpPr/>
          <p:nvPr/>
        </p:nvCxnSpPr>
        <p:spPr>
          <a:xfrm>
            <a:off x="1974574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E317D52-B425-1AD0-B524-88E632996FCC}"/>
              </a:ext>
            </a:extLst>
          </p:cNvPr>
          <p:cNvCxnSpPr/>
          <p:nvPr/>
        </p:nvCxnSpPr>
        <p:spPr>
          <a:xfrm>
            <a:off x="2080591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7D05E06-64B0-B287-4F51-2ED8E4D0FB1E}"/>
              </a:ext>
            </a:extLst>
          </p:cNvPr>
          <p:cNvCxnSpPr/>
          <p:nvPr/>
        </p:nvCxnSpPr>
        <p:spPr>
          <a:xfrm>
            <a:off x="2186608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39EFB86-F017-D1CF-9D20-4866EFBB73D8}"/>
              </a:ext>
            </a:extLst>
          </p:cNvPr>
          <p:cNvCxnSpPr/>
          <p:nvPr/>
        </p:nvCxnSpPr>
        <p:spPr>
          <a:xfrm>
            <a:off x="2305878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70B8C97-0419-0682-E11C-57AC0AF984F2}"/>
              </a:ext>
            </a:extLst>
          </p:cNvPr>
          <p:cNvCxnSpPr/>
          <p:nvPr/>
        </p:nvCxnSpPr>
        <p:spPr>
          <a:xfrm>
            <a:off x="2418522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0CCD2F9-5E1A-3CFF-5A72-61D26B5707EB}"/>
              </a:ext>
            </a:extLst>
          </p:cNvPr>
          <p:cNvCxnSpPr/>
          <p:nvPr/>
        </p:nvCxnSpPr>
        <p:spPr>
          <a:xfrm>
            <a:off x="2524539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7AD542D-E34A-C54A-0F55-57F149DDFF17}"/>
              </a:ext>
            </a:extLst>
          </p:cNvPr>
          <p:cNvCxnSpPr/>
          <p:nvPr/>
        </p:nvCxnSpPr>
        <p:spPr>
          <a:xfrm>
            <a:off x="2630556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4A695D6-5E55-A4BB-D32B-FC9030693163}"/>
              </a:ext>
            </a:extLst>
          </p:cNvPr>
          <p:cNvCxnSpPr/>
          <p:nvPr/>
        </p:nvCxnSpPr>
        <p:spPr>
          <a:xfrm>
            <a:off x="2736573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28FB60F-BE68-3580-ACED-567BDB48D991}"/>
              </a:ext>
            </a:extLst>
          </p:cNvPr>
          <p:cNvCxnSpPr/>
          <p:nvPr/>
        </p:nvCxnSpPr>
        <p:spPr>
          <a:xfrm>
            <a:off x="2862469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BFC993C-636E-D1C1-0F27-7D404A08E2AD}"/>
              </a:ext>
            </a:extLst>
          </p:cNvPr>
          <p:cNvCxnSpPr/>
          <p:nvPr/>
        </p:nvCxnSpPr>
        <p:spPr>
          <a:xfrm>
            <a:off x="2975113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0047695-245B-05A8-2403-492EB2611933}"/>
              </a:ext>
            </a:extLst>
          </p:cNvPr>
          <p:cNvCxnSpPr/>
          <p:nvPr/>
        </p:nvCxnSpPr>
        <p:spPr>
          <a:xfrm>
            <a:off x="3081130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907A5CA-5E8A-CBE8-CA03-AE67EC0B707C}"/>
              </a:ext>
            </a:extLst>
          </p:cNvPr>
          <p:cNvCxnSpPr/>
          <p:nvPr/>
        </p:nvCxnSpPr>
        <p:spPr>
          <a:xfrm>
            <a:off x="3187147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5DBDDCB-3E6F-A798-2D70-88C06C3EC372}"/>
              </a:ext>
            </a:extLst>
          </p:cNvPr>
          <p:cNvCxnSpPr/>
          <p:nvPr/>
        </p:nvCxnSpPr>
        <p:spPr>
          <a:xfrm>
            <a:off x="3293164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CB5D270-3C0A-1C06-5612-8CFF63D539C8}"/>
              </a:ext>
            </a:extLst>
          </p:cNvPr>
          <p:cNvCxnSpPr/>
          <p:nvPr/>
        </p:nvCxnSpPr>
        <p:spPr>
          <a:xfrm>
            <a:off x="3385931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E65F832-D65D-54E0-16F2-F7431D663822}"/>
              </a:ext>
            </a:extLst>
          </p:cNvPr>
          <p:cNvCxnSpPr/>
          <p:nvPr/>
        </p:nvCxnSpPr>
        <p:spPr>
          <a:xfrm>
            <a:off x="3498575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83D5413-F40A-8392-3132-63A05C21FF9B}"/>
              </a:ext>
            </a:extLst>
          </p:cNvPr>
          <p:cNvCxnSpPr/>
          <p:nvPr/>
        </p:nvCxnSpPr>
        <p:spPr>
          <a:xfrm>
            <a:off x="3604592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72003C9-BE24-AE9C-DEA3-D06E636B70EB}"/>
              </a:ext>
            </a:extLst>
          </p:cNvPr>
          <p:cNvCxnSpPr/>
          <p:nvPr/>
        </p:nvCxnSpPr>
        <p:spPr>
          <a:xfrm>
            <a:off x="3710609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B4388BE-0210-1A9B-DD5D-CEB3EB0A32FB}"/>
              </a:ext>
            </a:extLst>
          </p:cNvPr>
          <p:cNvCxnSpPr/>
          <p:nvPr/>
        </p:nvCxnSpPr>
        <p:spPr>
          <a:xfrm>
            <a:off x="3816626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2FA6997-4BD9-854A-9EB5-9E93C8CCFF86}"/>
              </a:ext>
            </a:extLst>
          </p:cNvPr>
          <p:cNvCxnSpPr/>
          <p:nvPr/>
        </p:nvCxnSpPr>
        <p:spPr>
          <a:xfrm>
            <a:off x="3935896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13FD668-D91F-A9EF-FB69-4ADD06B910C2}"/>
              </a:ext>
            </a:extLst>
          </p:cNvPr>
          <p:cNvCxnSpPr/>
          <p:nvPr/>
        </p:nvCxnSpPr>
        <p:spPr>
          <a:xfrm>
            <a:off x="4048540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29181B2-7970-E6B4-EC21-EE174823961F}"/>
              </a:ext>
            </a:extLst>
          </p:cNvPr>
          <p:cNvCxnSpPr/>
          <p:nvPr/>
        </p:nvCxnSpPr>
        <p:spPr>
          <a:xfrm>
            <a:off x="4154557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DDE5EA9-FD6C-DC60-AACB-99D6DBB803F1}"/>
              </a:ext>
            </a:extLst>
          </p:cNvPr>
          <p:cNvCxnSpPr/>
          <p:nvPr/>
        </p:nvCxnSpPr>
        <p:spPr>
          <a:xfrm>
            <a:off x="4260574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39D0A91-2D8D-E7C7-4B7B-DE6C95D14981}"/>
              </a:ext>
            </a:extLst>
          </p:cNvPr>
          <p:cNvCxnSpPr/>
          <p:nvPr/>
        </p:nvCxnSpPr>
        <p:spPr>
          <a:xfrm>
            <a:off x="4366591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6E1DEDE-42F9-D7C9-856C-07B432D9A298}"/>
              </a:ext>
            </a:extLst>
          </p:cNvPr>
          <p:cNvCxnSpPr/>
          <p:nvPr/>
        </p:nvCxnSpPr>
        <p:spPr>
          <a:xfrm>
            <a:off x="4492487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8034AA1-0B61-C121-78B4-A224A2DBCDC0}"/>
              </a:ext>
            </a:extLst>
          </p:cNvPr>
          <p:cNvCxnSpPr/>
          <p:nvPr/>
        </p:nvCxnSpPr>
        <p:spPr>
          <a:xfrm>
            <a:off x="4605131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EB50CA6-0A4E-C669-0F93-B37FBB1CCDB5}"/>
              </a:ext>
            </a:extLst>
          </p:cNvPr>
          <p:cNvCxnSpPr/>
          <p:nvPr/>
        </p:nvCxnSpPr>
        <p:spPr>
          <a:xfrm>
            <a:off x="4711148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6659077-DF73-D1F4-887B-BF806CD09AEF}"/>
              </a:ext>
            </a:extLst>
          </p:cNvPr>
          <p:cNvCxnSpPr/>
          <p:nvPr/>
        </p:nvCxnSpPr>
        <p:spPr>
          <a:xfrm>
            <a:off x="4817165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3F90ADE-8F2D-7CBC-8486-D5BF26F8027D}"/>
              </a:ext>
            </a:extLst>
          </p:cNvPr>
          <p:cNvCxnSpPr/>
          <p:nvPr/>
        </p:nvCxnSpPr>
        <p:spPr>
          <a:xfrm>
            <a:off x="4923182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71365B5-24C4-31CA-B009-7DCEF3DF580B}"/>
              </a:ext>
            </a:extLst>
          </p:cNvPr>
          <p:cNvCxnSpPr/>
          <p:nvPr/>
        </p:nvCxnSpPr>
        <p:spPr>
          <a:xfrm>
            <a:off x="5002696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376FD1B-066D-FCD3-9DD0-C60EB65B744A}"/>
              </a:ext>
            </a:extLst>
          </p:cNvPr>
          <p:cNvCxnSpPr/>
          <p:nvPr/>
        </p:nvCxnSpPr>
        <p:spPr>
          <a:xfrm>
            <a:off x="5115340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7FCBBB04-B2C4-AD1B-854C-0915A62934A5}"/>
              </a:ext>
            </a:extLst>
          </p:cNvPr>
          <p:cNvCxnSpPr/>
          <p:nvPr/>
        </p:nvCxnSpPr>
        <p:spPr>
          <a:xfrm>
            <a:off x="5221357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DB0CF28-6A87-2CCC-A12B-49975583FC34}"/>
              </a:ext>
            </a:extLst>
          </p:cNvPr>
          <p:cNvCxnSpPr/>
          <p:nvPr/>
        </p:nvCxnSpPr>
        <p:spPr>
          <a:xfrm>
            <a:off x="5327374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344CF42-3984-75B4-DE19-FC7B30E179B8}"/>
              </a:ext>
            </a:extLst>
          </p:cNvPr>
          <p:cNvCxnSpPr/>
          <p:nvPr/>
        </p:nvCxnSpPr>
        <p:spPr>
          <a:xfrm>
            <a:off x="5433391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0727BD9-044E-EC06-FCFA-E4E532500257}"/>
              </a:ext>
            </a:extLst>
          </p:cNvPr>
          <p:cNvCxnSpPr/>
          <p:nvPr/>
        </p:nvCxnSpPr>
        <p:spPr>
          <a:xfrm>
            <a:off x="5552661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ED8571A-EEC2-7AE7-3959-97828B8C599B}"/>
              </a:ext>
            </a:extLst>
          </p:cNvPr>
          <p:cNvCxnSpPr/>
          <p:nvPr/>
        </p:nvCxnSpPr>
        <p:spPr>
          <a:xfrm>
            <a:off x="5665305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C64E555-9467-D5E0-8A2B-BFCFF3D58BBE}"/>
              </a:ext>
            </a:extLst>
          </p:cNvPr>
          <p:cNvCxnSpPr/>
          <p:nvPr/>
        </p:nvCxnSpPr>
        <p:spPr>
          <a:xfrm>
            <a:off x="5771322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AA6E5CF-BE97-CF7A-73EB-E204803AD78F}"/>
              </a:ext>
            </a:extLst>
          </p:cNvPr>
          <p:cNvCxnSpPr/>
          <p:nvPr/>
        </p:nvCxnSpPr>
        <p:spPr>
          <a:xfrm>
            <a:off x="5877339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DF73D8C-D425-1088-3C9E-6FC1FC2DD7B7}"/>
              </a:ext>
            </a:extLst>
          </p:cNvPr>
          <p:cNvCxnSpPr/>
          <p:nvPr/>
        </p:nvCxnSpPr>
        <p:spPr>
          <a:xfrm>
            <a:off x="5983356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CB4BC14-DBF9-27E4-EB4A-62C0CABF2741}"/>
              </a:ext>
            </a:extLst>
          </p:cNvPr>
          <p:cNvCxnSpPr/>
          <p:nvPr/>
        </p:nvCxnSpPr>
        <p:spPr>
          <a:xfrm>
            <a:off x="6109252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F8C7352-608A-2F6C-8B8B-90072B83000F}"/>
              </a:ext>
            </a:extLst>
          </p:cNvPr>
          <p:cNvCxnSpPr/>
          <p:nvPr/>
        </p:nvCxnSpPr>
        <p:spPr>
          <a:xfrm>
            <a:off x="6221896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1EF4ADF-A5D6-A05E-902F-62F1039A2B0B}"/>
              </a:ext>
            </a:extLst>
          </p:cNvPr>
          <p:cNvCxnSpPr/>
          <p:nvPr/>
        </p:nvCxnSpPr>
        <p:spPr>
          <a:xfrm>
            <a:off x="6327913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C1E1C73-BB0C-ACAF-FED6-6FE814B2D37D}"/>
              </a:ext>
            </a:extLst>
          </p:cNvPr>
          <p:cNvCxnSpPr/>
          <p:nvPr/>
        </p:nvCxnSpPr>
        <p:spPr>
          <a:xfrm>
            <a:off x="6433930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F8F2C54-C99E-9E72-203A-468599616BE1}"/>
              </a:ext>
            </a:extLst>
          </p:cNvPr>
          <p:cNvCxnSpPr/>
          <p:nvPr/>
        </p:nvCxnSpPr>
        <p:spPr>
          <a:xfrm>
            <a:off x="6539947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73541DB5-94A7-20B2-E543-2581AA93F78A}"/>
              </a:ext>
            </a:extLst>
          </p:cNvPr>
          <p:cNvCxnSpPr/>
          <p:nvPr/>
        </p:nvCxnSpPr>
        <p:spPr>
          <a:xfrm>
            <a:off x="6665844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0D11B03-A276-FD02-F69B-558F3F12B69D}"/>
              </a:ext>
            </a:extLst>
          </p:cNvPr>
          <p:cNvCxnSpPr/>
          <p:nvPr/>
        </p:nvCxnSpPr>
        <p:spPr>
          <a:xfrm>
            <a:off x="6778488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4AA7D493-6F5A-E249-2562-7D009782716C}"/>
              </a:ext>
            </a:extLst>
          </p:cNvPr>
          <p:cNvCxnSpPr/>
          <p:nvPr/>
        </p:nvCxnSpPr>
        <p:spPr>
          <a:xfrm>
            <a:off x="6884505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BC77DF7-21C1-DECF-7206-479E9914896B}"/>
              </a:ext>
            </a:extLst>
          </p:cNvPr>
          <p:cNvCxnSpPr/>
          <p:nvPr/>
        </p:nvCxnSpPr>
        <p:spPr>
          <a:xfrm>
            <a:off x="6990522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4906EAD-B8D1-4421-A44B-AC5F2D113228}"/>
              </a:ext>
            </a:extLst>
          </p:cNvPr>
          <p:cNvCxnSpPr/>
          <p:nvPr/>
        </p:nvCxnSpPr>
        <p:spPr>
          <a:xfrm>
            <a:off x="7096539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0D9F9D0-C9AB-B58F-42D3-E86EE8558073}"/>
              </a:ext>
            </a:extLst>
          </p:cNvPr>
          <p:cNvCxnSpPr/>
          <p:nvPr/>
        </p:nvCxnSpPr>
        <p:spPr>
          <a:xfrm>
            <a:off x="7215809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5FA5173-EA8D-8EF5-42CF-8B4F6D575FB2}"/>
              </a:ext>
            </a:extLst>
          </p:cNvPr>
          <p:cNvCxnSpPr/>
          <p:nvPr/>
        </p:nvCxnSpPr>
        <p:spPr>
          <a:xfrm>
            <a:off x="7328453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2962545-FBCA-9D5F-FDB9-CD943701FD2F}"/>
              </a:ext>
            </a:extLst>
          </p:cNvPr>
          <p:cNvCxnSpPr/>
          <p:nvPr/>
        </p:nvCxnSpPr>
        <p:spPr>
          <a:xfrm>
            <a:off x="7434470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D308D5A-161B-8174-00AB-B6B034189AFE}"/>
              </a:ext>
            </a:extLst>
          </p:cNvPr>
          <p:cNvCxnSpPr/>
          <p:nvPr/>
        </p:nvCxnSpPr>
        <p:spPr>
          <a:xfrm>
            <a:off x="7540487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4A5E45F-97CF-AF62-83C6-C7D7624CA976}"/>
              </a:ext>
            </a:extLst>
          </p:cNvPr>
          <p:cNvCxnSpPr/>
          <p:nvPr/>
        </p:nvCxnSpPr>
        <p:spPr>
          <a:xfrm>
            <a:off x="7646504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50DE165-86FF-8956-9CDB-0D1105C1DB01}"/>
              </a:ext>
            </a:extLst>
          </p:cNvPr>
          <p:cNvCxnSpPr/>
          <p:nvPr/>
        </p:nvCxnSpPr>
        <p:spPr>
          <a:xfrm>
            <a:off x="7772400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F17F000-2C96-B1DD-BA24-546E70DA7352}"/>
              </a:ext>
            </a:extLst>
          </p:cNvPr>
          <p:cNvCxnSpPr/>
          <p:nvPr/>
        </p:nvCxnSpPr>
        <p:spPr>
          <a:xfrm>
            <a:off x="7885044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96D8894-E719-0151-DBF3-0BBC14FA01A2}"/>
              </a:ext>
            </a:extLst>
          </p:cNvPr>
          <p:cNvCxnSpPr/>
          <p:nvPr/>
        </p:nvCxnSpPr>
        <p:spPr>
          <a:xfrm>
            <a:off x="7991061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D13671DF-1D21-DF82-361B-F376CF250DB5}"/>
              </a:ext>
            </a:extLst>
          </p:cNvPr>
          <p:cNvCxnSpPr/>
          <p:nvPr/>
        </p:nvCxnSpPr>
        <p:spPr>
          <a:xfrm>
            <a:off x="8097078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F208177F-056F-8636-A903-0B2BB4BF232B}"/>
              </a:ext>
            </a:extLst>
          </p:cNvPr>
          <p:cNvCxnSpPr/>
          <p:nvPr/>
        </p:nvCxnSpPr>
        <p:spPr>
          <a:xfrm>
            <a:off x="8203095" y="1676400"/>
            <a:ext cx="0" cy="5181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5AEBCE6-C267-5658-A67B-AAF8B4E317CA}"/>
              </a:ext>
            </a:extLst>
          </p:cNvPr>
          <p:cNvGrpSpPr/>
          <p:nvPr/>
        </p:nvGrpSpPr>
        <p:grpSpPr>
          <a:xfrm rot="5400000">
            <a:off x="3117574" y="-1441174"/>
            <a:ext cx="1537251" cy="7772401"/>
            <a:chOff x="245165" y="1828800"/>
            <a:chExt cx="1537251" cy="5181600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9E146DC6-8F5B-0F1C-B117-23A5FAD154B5}"/>
                </a:ext>
              </a:extLst>
            </p:cNvPr>
            <p:cNvCxnSpPr/>
            <p:nvPr/>
          </p:nvCxnSpPr>
          <p:spPr>
            <a:xfrm>
              <a:off x="245165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D7D0B0A8-4BBF-7895-247F-308EAA6F9813}"/>
                </a:ext>
              </a:extLst>
            </p:cNvPr>
            <p:cNvCxnSpPr/>
            <p:nvPr/>
          </p:nvCxnSpPr>
          <p:spPr>
            <a:xfrm>
              <a:off x="357809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4028DED7-1133-34A5-6466-F41C5664AC93}"/>
                </a:ext>
              </a:extLst>
            </p:cNvPr>
            <p:cNvCxnSpPr/>
            <p:nvPr/>
          </p:nvCxnSpPr>
          <p:spPr>
            <a:xfrm>
              <a:off x="463826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7AB45684-C7D3-1788-7462-43872932BCCB}"/>
                </a:ext>
              </a:extLst>
            </p:cNvPr>
            <p:cNvCxnSpPr/>
            <p:nvPr/>
          </p:nvCxnSpPr>
          <p:spPr>
            <a:xfrm>
              <a:off x="569843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2D224154-EE0B-B0F7-445F-A8224F444ED0}"/>
                </a:ext>
              </a:extLst>
            </p:cNvPr>
            <p:cNvCxnSpPr/>
            <p:nvPr/>
          </p:nvCxnSpPr>
          <p:spPr>
            <a:xfrm>
              <a:off x="675860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DD5A7126-D326-5153-7A6B-88F60C134642}"/>
                </a:ext>
              </a:extLst>
            </p:cNvPr>
            <p:cNvCxnSpPr/>
            <p:nvPr/>
          </p:nvCxnSpPr>
          <p:spPr>
            <a:xfrm>
              <a:off x="795130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1C8556D5-38DF-A99B-291D-5B7CD65D3ADE}"/>
                </a:ext>
              </a:extLst>
            </p:cNvPr>
            <p:cNvCxnSpPr/>
            <p:nvPr/>
          </p:nvCxnSpPr>
          <p:spPr>
            <a:xfrm>
              <a:off x="907774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B2EED0A0-0312-A5C8-C467-0A3B3386E127}"/>
                </a:ext>
              </a:extLst>
            </p:cNvPr>
            <p:cNvCxnSpPr/>
            <p:nvPr/>
          </p:nvCxnSpPr>
          <p:spPr>
            <a:xfrm>
              <a:off x="1013791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0D0D2099-1D34-6323-44F4-475D1AEE7588}"/>
                </a:ext>
              </a:extLst>
            </p:cNvPr>
            <p:cNvCxnSpPr/>
            <p:nvPr/>
          </p:nvCxnSpPr>
          <p:spPr>
            <a:xfrm>
              <a:off x="1119808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2FB2A4BB-4D53-B430-60D6-267D21E32205}"/>
                </a:ext>
              </a:extLst>
            </p:cNvPr>
            <p:cNvCxnSpPr/>
            <p:nvPr/>
          </p:nvCxnSpPr>
          <p:spPr>
            <a:xfrm>
              <a:off x="1225825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0E739829-FD66-39EF-C9B3-1AF1B57B4BDD}"/>
                </a:ext>
              </a:extLst>
            </p:cNvPr>
            <p:cNvCxnSpPr/>
            <p:nvPr/>
          </p:nvCxnSpPr>
          <p:spPr>
            <a:xfrm>
              <a:off x="1351721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ABE70A2-23C7-A54F-AD6A-B3671F962E3C}"/>
                </a:ext>
              </a:extLst>
            </p:cNvPr>
            <p:cNvCxnSpPr/>
            <p:nvPr/>
          </p:nvCxnSpPr>
          <p:spPr>
            <a:xfrm>
              <a:off x="1464365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EFF3E618-9FAA-A623-B74F-8774F2F49106}"/>
                </a:ext>
              </a:extLst>
            </p:cNvPr>
            <p:cNvCxnSpPr/>
            <p:nvPr/>
          </p:nvCxnSpPr>
          <p:spPr>
            <a:xfrm>
              <a:off x="1570382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B3FF9CA2-7674-767C-7E25-7E4AF541E7A8}"/>
                </a:ext>
              </a:extLst>
            </p:cNvPr>
            <p:cNvCxnSpPr/>
            <p:nvPr/>
          </p:nvCxnSpPr>
          <p:spPr>
            <a:xfrm>
              <a:off x="1676399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B6D8B2E4-B3F5-9327-E2CD-9DCEB1960739}"/>
                </a:ext>
              </a:extLst>
            </p:cNvPr>
            <p:cNvCxnSpPr/>
            <p:nvPr/>
          </p:nvCxnSpPr>
          <p:spPr>
            <a:xfrm>
              <a:off x="1782416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E98587C9-02AA-A021-7ACA-2F85EF6235EE}"/>
              </a:ext>
            </a:extLst>
          </p:cNvPr>
          <p:cNvGrpSpPr/>
          <p:nvPr/>
        </p:nvGrpSpPr>
        <p:grpSpPr>
          <a:xfrm rot="5400000">
            <a:off x="3117574" y="261730"/>
            <a:ext cx="1537251" cy="7772401"/>
            <a:chOff x="245165" y="1828800"/>
            <a:chExt cx="1537251" cy="5181600"/>
          </a:xfrm>
        </p:grpSpPr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D805D3AB-D473-BA40-CDB4-E0FAEA073EB8}"/>
                </a:ext>
              </a:extLst>
            </p:cNvPr>
            <p:cNvCxnSpPr/>
            <p:nvPr/>
          </p:nvCxnSpPr>
          <p:spPr>
            <a:xfrm>
              <a:off x="245165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BCDBD27-F38B-98E8-34BE-DB0749E553C8}"/>
                </a:ext>
              </a:extLst>
            </p:cNvPr>
            <p:cNvCxnSpPr/>
            <p:nvPr/>
          </p:nvCxnSpPr>
          <p:spPr>
            <a:xfrm>
              <a:off x="357809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F9248F5-CE96-F60F-907F-F03270BBB38B}"/>
                </a:ext>
              </a:extLst>
            </p:cNvPr>
            <p:cNvCxnSpPr/>
            <p:nvPr/>
          </p:nvCxnSpPr>
          <p:spPr>
            <a:xfrm>
              <a:off x="463826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EF863821-2482-3A7F-C0DB-908F389213C3}"/>
                </a:ext>
              </a:extLst>
            </p:cNvPr>
            <p:cNvCxnSpPr/>
            <p:nvPr/>
          </p:nvCxnSpPr>
          <p:spPr>
            <a:xfrm>
              <a:off x="569843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84E49AE-72EC-D038-70D5-FD945C50AAFD}"/>
                </a:ext>
              </a:extLst>
            </p:cNvPr>
            <p:cNvCxnSpPr/>
            <p:nvPr/>
          </p:nvCxnSpPr>
          <p:spPr>
            <a:xfrm>
              <a:off x="675860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5EAA09F8-034F-FEDD-32DB-B71396624BE2}"/>
                </a:ext>
              </a:extLst>
            </p:cNvPr>
            <p:cNvCxnSpPr/>
            <p:nvPr/>
          </p:nvCxnSpPr>
          <p:spPr>
            <a:xfrm>
              <a:off x="795130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6F720397-C295-F2C9-237E-8180EDF5681A}"/>
                </a:ext>
              </a:extLst>
            </p:cNvPr>
            <p:cNvCxnSpPr/>
            <p:nvPr/>
          </p:nvCxnSpPr>
          <p:spPr>
            <a:xfrm>
              <a:off x="907774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AA8F8A4-F8B4-E695-D22C-0F2D2A310CBD}"/>
                </a:ext>
              </a:extLst>
            </p:cNvPr>
            <p:cNvCxnSpPr/>
            <p:nvPr/>
          </p:nvCxnSpPr>
          <p:spPr>
            <a:xfrm>
              <a:off x="1013791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22D2A363-1EB1-AAAA-B7A3-6DD1940A5D94}"/>
                </a:ext>
              </a:extLst>
            </p:cNvPr>
            <p:cNvCxnSpPr/>
            <p:nvPr/>
          </p:nvCxnSpPr>
          <p:spPr>
            <a:xfrm>
              <a:off x="1119808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534ECF6A-97A0-03C1-558E-3575BF15DE73}"/>
                </a:ext>
              </a:extLst>
            </p:cNvPr>
            <p:cNvCxnSpPr/>
            <p:nvPr/>
          </p:nvCxnSpPr>
          <p:spPr>
            <a:xfrm>
              <a:off x="1225825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9C0919D5-9333-78FF-FCE4-084BA804EDE8}"/>
                </a:ext>
              </a:extLst>
            </p:cNvPr>
            <p:cNvCxnSpPr/>
            <p:nvPr/>
          </p:nvCxnSpPr>
          <p:spPr>
            <a:xfrm>
              <a:off x="1351721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39C1A92-3CE4-D681-EE65-856438424D4E}"/>
                </a:ext>
              </a:extLst>
            </p:cNvPr>
            <p:cNvCxnSpPr/>
            <p:nvPr/>
          </p:nvCxnSpPr>
          <p:spPr>
            <a:xfrm>
              <a:off x="1464365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837FE054-0522-612C-6DCC-2F4AAF2DE166}"/>
                </a:ext>
              </a:extLst>
            </p:cNvPr>
            <p:cNvCxnSpPr/>
            <p:nvPr/>
          </p:nvCxnSpPr>
          <p:spPr>
            <a:xfrm>
              <a:off x="1570382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C2594DB9-63EE-CC45-6253-09F70AC29298}"/>
                </a:ext>
              </a:extLst>
            </p:cNvPr>
            <p:cNvCxnSpPr/>
            <p:nvPr/>
          </p:nvCxnSpPr>
          <p:spPr>
            <a:xfrm>
              <a:off x="1676399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9FDBA2BB-BD94-ED40-30A3-F20C9EC2F93B}"/>
                </a:ext>
              </a:extLst>
            </p:cNvPr>
            <p:cNvCxnSpPr/>
            <p:nvPr/>
          </p:nvCxnSpPr>
          <p:spPr>
            <a:xfrm>
              <a:off x="1782416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1736070-95E2-9709-4769-898A0A3297F9}"/>
              </a:ext>
            </a:extLst>
          </p:cNvPr>
          <p:cNvGrpSpPr/>
          <p:nvPr/>
        </p:nvGrpSpPr>
        <p:grpSpPr>
          <a:xfrm rot="5400000">
            <a:off x="3117574" y="1951380"/>
            <a:ext cx="1537251" cy="7772401"/>
            <a:chOff x="245165" y="1828800"/>
            <a:chExt cx="1537251" cy="5181600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47DA804-9F05-2F09-1A23-248E38082444}"/>
                </a:ext>
              </a:extLst>
            </p:cNvPr>
            <p:cNvCxnSpPr/>
            <p:nvPr/>
          </p:nvCxnSpPr>
          <p:spPr>
            <a:xfrm>
              <a:off x="245165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D99B41CA-1743-0A20-F51C-539A2A37F0E2}"/>
                </a:ext>
              </a:extLst>
            </p:cNvPr>
            <p:cNvCxnSpPr/>
            <p:nvPr/>
          </p:nvCxnSpPr>
          <p:spPr>
            <a:xfrm>
              <a:off x="357809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10F1805-636A-26C7-757C-C89672DD9FA2}"/>
                </a:ext>
              </a:extLst>
            </p:cNvPr>
            <p:cNvCxnSpPr/>
            <p:nvPr/>
          </p:nvCxnSpPr>
          <p:spPr>
            <a:xfrm>
              <a:off x="463826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061CA6ED-67A8-E8FA-3421-7691674557A9}"/>
                </a:ext>
              </a:extLst>
            </p:cNvPr>
            <p:cNvCxnSpPr/>
            <p:nvPr/>
          </p:nvCxnSpPr>
          <p:spPr>
            <a:xfrm>
              <a:off x="569843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F3CE0E67-83B1-B087-98C1-0AB17B971830}"/>
                </a:ext>
              </a:extLst>
            </p:cNvPr>
            <p:cNvCxnSpPr/>
            <p:nvPr/>
          </p:nvCxnSpPr>
          <p:spPr>
            <a:xfrm>
              <a:off x="675860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7E75F427-5354-B394-FD71-EC1092F7D088}"/>
                </a:ext>
              </a:extLst>
            </p:cNvPr>
            <p:cNvCxnSpPr/>
            <p:nvPr/>
          </p:nvCxnSpPr>
          <p:spPr>
            <a:xfrm>
              <a:off x="795130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F50724B3-06EA-21AF-F2B8-5B192952F5A5}"/>
                </a:ext>
              </a:extLst>
            </p:cNvPr>
            <p:cNvCxnSpPr/>
            <p:nvPr/>
          </p:nvCxnSpPr>
          <p:spPr>
            <a:xfrm>
              <a:off x="907774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37AFA066-0E6C-6D4F-01B6-EF4C560B5EA1}"/>
                </a:ext>
              </a:extLst>
            </p:cNvPr>
            <p:cNvCxnSpPr/>
            <p:nvPr/>
          </p:nvCxnSpPr>
          <p:spPr>
            <a:xfrm>
              <a:off x="1013791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3534336D-38E3-AEC4-99B0-49FBE9789853}"/>
                </a:ext>
              </a:extLst>
            </p:cNvPr>
            <p:cNvCxnSpPr/>
            <p:nvPr/>
          </p:nvCxnSpPr>
          <p:spPr>
            <a:xfrm>
              <a:off x="1119808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5F738C82-3851-3075-E051-15A6286A6043}"/>
                </a:ext>
              </a:extLst>
            </p:cNvPr>
            <p:cNvCxnSpPr/>
            <p:nvPr/>
          </p:nvCxnSpPr>
          <p:spPr>
            <a:xfrm>
              <a:off x="1225825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415F8CDB-945C-4BBF-2118-3CE22009ACFC}"/>
                </a:ext>
              </a:extLst>
            </p:cNvPr>
            <p:cNvCxnSpPr/>
            <p:nvPr/>
          </p:nvCxnSpPr>
          <p:spPr>
            <a:xfrm>
              <a:off x="1351721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E4017B8F-FA09-EE65-9C43-482C7819626B}"/>
                </a:ext>
              </a:extLst>
            </p:cNvPr>
            <p:cNvCxnSpPr/>
            <p:nvPr/>
          </p:nvCxnSpPr>
          <p:spPr>
            <a:xfrm>
              <a:off x="1464365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4FFC8411-7314-4118-C3CF-E9DEBD23CBE4}"/>
                </a:ext>
              </a:extLst>
            </p:cNvPr>
            <p:cNvCxnSpPr/>
            <p:nvPr/>
          </p:nvCxnSpPr>
          <p:spPr>
            <a:xfrm>
              <a:off x="1570382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EC5F412D-1DCC-D472-1587-72C350C111AF}"/>
                </a:ext>
              </a:extLst>
            </p:cNvPr>
            <p:cNvCxnSpPr/>
            <p:nvPr/>
          </p:nvCxnSpPr>
          <p:spPr>
            <a:xfrm>
              <a:off x="1676399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E89A8A1C-A095-69E0-89C5-731DAC602AA7}"/>
                </a:ext>
              </a:extLst>
            </p:cNvPr>
            <p:cNvCxnSpPr/>
            <p:nvPr/>
          </p:nvCxnSpPr>
          <p:spPr>
            <a:xfrm>
              <a:off x="1782416" y="1828800"/>
              <a:ext cx="0" cy="5181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B223F41F-48C6-3D7F-2337-11247A6FA6D9}"/>
              </a:ext>
            </a:extLst>
          </p:cNvPr>
          <p:cNvCxnSpPr/>
          <p:nvPr/>
        </p:nvCxnSpPr>
        <p:spPr>
          <a:xfrm>
            <a:off x="0" y="6712226"/>
            <a:ext cx="7772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125787A3-D3EE-48B8-D980-D5EC3DB6D98F}"/>
              </a:ext>
            </a:extLst>
          </p:cNvPr>
          <p:cNvSpPr txBox="1"/>
          <p:nvPr/>
        </p:nvSpPr>
        <p:spPr>
          <a:xfrm>
            <a:off x="-1" y="930324"/>
            <a:ext cx="7779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Now we have our grid of 1” X 1” squares across the surface of the wall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F92A9E1-4EEB-D674-B525-1E884F34D817}"/>
              </a:ext>
            </a:extLst>
          </p:cNvPr>
          <p:cNvSpPr txBox="1"/>
          <p:nvPr/>
        </p:nvSpPr>
        <p:spPr>
          <a:xfrm>
            <a:off x="8037443" y="921533"/>
            <a:ext cx="36973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Now apply 5 pounds of energy/force in EACH one of those square inch blocks and we now have…</a:t>
            </a:r>
          </a:p>
          <a:p>
            <a:r>
              <a:rPr lang="en-US" sz="3200" b="1" dirty="0"/>
              <a:t>5 pounds per square inch (psi)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1778C77A-6D1F-36B6-3DAF-66669DB2BC00}"/>
              </a:ext>
            </a:extLst>
          </p:cNvPr>
          <p:cNvSpPr txBox="1"/>
          <p:nvPr/>
        </p:nvSpPr>
        <p:spPr>
          <a:xfrm>
            <a:off x="8077200" y="4472609"/>
            <a:ext cx="36973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Anyone think 5 psi is not a heck of a lot of energy?  </a:t>
            </a:r>
          </a:p>
          <a:p>
            <a:endParaRPr lang="en-US" sz="2400" dirty="0"/>
          </a:p>
          <a:p>
            <a:r>
              <a:rPr lang="en-US" sz="2400" dirty="0"/>
              <a:t>Think anyone could hold up that wall with just 5 psi applied to it?</a:t>
            </a:r>
          </a:p>
        </p:txBody>
      </p:sp>
    </p:spTree>
    <p:extLst>
      <p:ext uri="{BB962C8B-B14F-4D97-AF65-F5344CB8AC3E}">
        <p14:creationId xmlns:p14="http://schemas.microsoft.com/office/powerpoint/2010/main" val="4252122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1713</TotalTime>
  <Words>136</Words>
  <Application>Microsoft Macintosh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Haywood</dc:creator>
  <cp:lastModifiedBy>Bryan Haywood</cp:lastModifiedBy>
  <cp:revision>1</cp:revision>
  <dcterms:created xsi:type="dcterms:W3CDTF">2022-10-15T14:24:54Z</dcterms:created>
  <dcterms:modified xsi:type="dcterms:W3CDTF">2022-10-16T18:58:00Z</dcterms:modified>
</cp:coreProperties>
</file>