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5"/>
  </p:notesMasterIdLst>
  <p:sldIdLst>
    <p:sldId id="257" r:id="rId5"/>
    <p:sldId id="266" r:id="rId6"/>
    <p:sldId id="603" r:id="rId7"/>
    <p:sldId id="416" r:id="rId8"/>
    <p:sldId id="417" r:id="rId9"/>
    <p:sldId id="422" r:id="rId10"/>
    <p:sldId id="269" r:id="rId11"/>
    <p:sldId id="270" r:id="rId12"/>
    <p:sldId id="271" r:id="rId13"/>
    <p:sldId id="272" r:id="rId14"/>
    <p:sldId id="273" r:id="rId15"/>
    <p:sldId id="274" r:id="rId16"/>
    <p:sldId id="275" r:id="rId17"/>
    <p:sldId id="280" r:id="rId18"/>
    <p:sldId id="276" r:id="rId19"/>
    <p:sldId id="277" r:id="rId20"/>
    <p:sldId id="278" r:id="rId21"/>
    <p:sldId id="279" r:id="rId22"/>
    <p:sldId id="282" r:id="rId23"/>
    <p:sldId id="283" r:id="rId24"/>
    <p:sldId id="284" r:id="rId25"/>
    <p:sldId id="632" r:id="rId26"/>
    <p:sldId id="285" r:id="rId27"/>
    <p:sldId id="633" r:id="rId28"/>
    <p:sldId id="287" r:id="rId29"/>
    <p:sldId id="264" r:id="rId30"/>
    <p:sldId id="291" r:id="rId31"/>
    <p:sldId id="393" r:id="rId32"/>
    <p:sldId id="294" r:id="rId33"/>
    <p:sldId id="295" r:id="rId34"/>
    <p:sldId id="679" r:id="rId35"/>
    <p:sldId id="680" r:id="rId36"/>
    <p:sldId id="681" r:id="rId37"/>
    <p:sldId id="682" r:id="rId38"/>
    <p:sldId id="683" r:id="rId39"/>
    <p:sldId id="346" r:id="rId40"/>
    <p:sldId id="657" r:id="rId41"/>
    <p:sldId id="656" r:id="rId42"/>
    <p:sldId id="634" r:id="rId43"/>
    <p:sldId id="635" r:id="rId44"/>
    <p:sldId id="636" r:id="rId45"/>
    <p:sldId id="641" r:id="rId46"/>
    <p:sldId id="637" r:id="rId47"/>
    <p:sldId id="642" r:id="rId48"/>
    <p:sldId id="643" r:id="rId49"/>
    <p:sldId id="658" r:id="rId50"/>
    <p:sldId id="677" r:id="rId51"/>
    <p:sldId id="639" r:id="rId52"/>
    <p:sldId id="640" r:id="rId53"/>
    <p:sldId id="644" r:id="rId54"/>
    <p:sldId id="645" r:id="rId55"/>
    <p:sldId id="646" r:id="rId56"/>
    <p:sldId id="647" r:id="rId57"/>
    <p:sldId id="648" r:id="rId58"/>
    <p:sldId id="649" r:id="rId59"/>
    <p:sldId id="650" r:id="rId60"/>
    <p:sldId id="651" r:id="rId61"/>
    <p:sldId id="684" r:id="rId62"/>
    <p:sldId id="685" r:id="rId63"/>
    <p:sldId id="686" r:id="rId64"/>
    <p:sldId id="687" r:id="rId65"/>
    <p:sldId id="652" r:id="rId66"/>
    <p:sldId id="653" r:id="rId67"/>
    <p:sldId id="654" r:id="rId68"/>
    <p:sldId id="655" r:id="rId69"/>
    <p:sldId id="659" r:id="rId70"/>
    <p:sldId id="660" r:id="rId71"/>
    <p:sldId id="661" r:id="rId72"/>
    <p:sldId id="662" r:id="rId73"/>
    <p:sldId id="663" r:id="rId74"/>
    <p:sldId id="664" r:id="rId75"/>
    <p:sldId id="665" r:id="rId76"/>
    <p:sldId id="666" r:id="rId77"/>
    <p:sldId id="667" r:id="rId78"/>
    <p:sldId id="673" r:id="rId79"/>
    <p:sldId id="669" r:id="rId80"/>
    <p:sldId id="678" r:id="rId81"/>
    <p:sldId id="670" r:id="rId82"/>
    <p:sldId id="671" r:id="rId83"/>
    <p:sldId id="688" r:id="rId8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A00"/>
    <a:srgbClr val="0432FF"/>
    <a:srgbClr val="FF40FF"/>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40"/>
    <p:restoredTop sz="50000" autoAdjust="0"/>
  </p:normalViewPr>
  <p:slideViewPr>
    <p:cSldViewPr>
      <p:cViewPr varScale="1">
        <p:scale>
          <a:sx n="125" d="100"/>
          <a:sy n="125" d="100"/>
        </p:scale>
        <p:origin x="1528"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EE3A0F-0530-4924-A4B8-7EA849E06383}" type="datetimeFigureOut">
              <a:rPr lang="en-US" smtClean="0"/>
              <a:pPr/>
              <a:t>3/10/23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83734B-E93F-4A28-8D68-A139219A43E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783734B-E93F-4A28-8D68-A139219A43EC}"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 y="990600"/>
            <a:ext cx="4495800" cy="2590800"/>
          </a:xfrm>
        </p:spPr>
        <p:txBody>
          <a:bodyPr/>
          <a:lstStyle>
            <a:lvl1pPr algn="r">
              <a:defRPr/>
            </a:lvl1pPr>
          </a:lstStyle>
          <a:p>
            <a:r>
              <a:rPr lang="en-US"/>
              <a:t>Click to edit Master title style</a:t>
            </a:r>
          </a:p>
        </p:txBody>
      </p:sp>
      <p:sp>
        <p:nvSpPr>
          <p:cNvPr id="3" name="Subtitle 2"/>
          <p:cNvSpPr>
            <a:spLocks noGrp="1"/>
          </p:cNvSpPr>
          <p:nvPr>
            <p:ph type="subTitle" idx="1"/>
          </p:nvPr>
        </p:nvSpPr>
        <p:spPr>
          <a:xfrm>
            <a:off x="304800" y="3733800"/>
            <a:ext cx="4495800" cy="1752600"/>
          </a:xfrm>
        </p:spPr>
        <p:txBody>
          <a:bodyPr/>
          <a:lstStyle>
            <a:lvl1pPr marL="0" indent="0" algn="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solidFill>
                  <a:srgbClr val="FFC000"/>
                </a:solidFill>
              </a:defRPr>
            </a:lvl1pPr>
          </a:lstStyle>
          <a:p>
            <a:fld id="{1A2701DB-C98E-4811-93D7-614F700265D2}" type="datetimeFigureOut">
              <a:rPr lang="en-US" smtClean="0"/>
              <a:pPr/>
              <a:t>3/10/23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solidFill>
                  <a:srgbClr val="FFC000"/>
                </a:solidFill>
              </a:defRPr>
            </a:lvl1p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solidFill>
                  <a:srgbClr val="FFC000"/>
                </a:solidFill>
              </a:defRPr>
            </a:lvl1pPr>
          </a:lstStyle>
          <a:p>
            <a:fld id="{2E002694-0CCF-428F-A71C-117DFC406809}" type="slidenum">
              <a:rPr lang="en-US" smtClean="0"/>
              <a:pPr/>
              <a:t>‹#›</a:t>
            </a:fld>
            <a:endParaRPr lang="en-US"/>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A2701DB-C98E-4811-93D7-614F700265D2}" type="datetimeFigureOut">
              <a:rPr lang="en-US" smtClean="0"/>
              <a:pPr/>
              <a:t>3/10/23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E002694-0CCF-428F-A71C-117DFC406809}" type="slidenum">
              <a:rPr lang="en-US" smtClean="0"/>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A2701DB-C98E-4811-93D7-614F700265D2}" type="datetimeFigureOut">
              <a:rPr lang="en-US" smtClean="0"/>
              <a:pPr/>
              <a:t>3/10/23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E002694-0CCF-428F-A71C-117DFC406809}" type="slidenum">
              <a:rPr lang="en-US" smtClean="0"/>
              <a:pPr/>
              <a:t>‹#›</a:t>
            </a:fld>
            <a:endParaRPr lang="en-US"/>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143000"/>
            <a:ext cx="8839200" cy="5562600"/>
          </a:xfrm>
        </p:spPr>
        <p:txBody>
          <a:bodyPr>
            <a:normAutofit/>
          </a:bodyPr>
          <a:lstStyle>
            <a:lvl1pPr>
              <a:defRPr sz="3200">
                <a:latin typeface="+mn-lt"/>
              </a:defRPr>
            </a:lvl1pPr>
            <a:lvl2pPr>
              <a:defRPr sz="3200">
                <a:latin typeface="+mn-lt"/>
              </a:defRPr>
            </a:lvl2pPr>
            <a:lvl3pPr>
              <a:defRPr sz="2000">
                <a:latin typeface="+mn-lt"/>
              </a:defRPr>
            </a:lvl3pPr>
            <a:lvl4pPr>
              <a:defRPr sz="2400">
                <a:latin typeface="+mn-lt"/>
              </a:defRPr>
            </a:lvl4pPr>
            <a:lvl5pP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p:cNvSpPr>
            <a:spLocks noGrp="1"/>
          </p:cNvSpPr>
          <p:nvPr>
            <p:ph type="title"/>
          </p:nvPr>
        </p:nvSpPr>
        <p:spPr>
          <a:xfrm>
            <a:off x="228600" y="76200"/>
            <a:ext cx="8763000" cy="884238"/>
          </a:xfrm>
        </p:spPr>
        <p:txBody>
          <a:bodyPr>
            <a:normAutofit/>
          </a:bodyPr>
          <a:lstStyle>
            <a:lvl1pPr>
              <a:defRPr sz="4800" b="1">
                <a:latin typeface="+mn-lt"/>
              </a:defRPr>
            </a:lvl1pPr>
          </a:lstStyle>
          <a:p>
            <a:r>
              <a:rPr lang="en-US" dirty="0"/>
              <a:t>Click to edit Master title style</a:t>
            </a:r>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A2701DB-C98E-4811-93D7-614F700265D2}" type="datetimeFigureOut">
              <a:rPr lang="en-US" smtClean="0"/>
              <a:pPr/>
              <a:t>3/10/23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E002694-0CCF-428F-A71C-117DFC406809}" type="slidenum">
              <a:rPr lang="en-US" smtClean="0"/>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A2701DB-C98E-4811-93D7-614F700265D2}" type="datetimeFigureOut">
              <a:rPr lang="en-US" smtClean="0"/>
              <a:pPr/>
              <a:t>3/10/23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E002694-0CCF-428F-A71C-117DFC406809}" type="slidenum">
              <a:rPr lang="en-US" smtClean="0"/>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A2701DB-C98E-4811-93D7-614F700265D2}" type="datetimeFigureOut">
              <a:rPr lang="en-US" smtClean="0"/>
              <a:pPr/>
              <a:t>3/10/23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E002694-0CCF-428F-A71C-117DFC406809}" type="slidenum">
              <a:rPr lang="en-US" smtClean="0"/>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A2701DB-C98E-4811-93D7-614F700265D2}" type="datetimeFigureOut">
              <a:rPr lang="en-US" smtClean="0"/>
              <a:pPr/>
              <a:t>3/10/23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E002694-0CCF-428F-A71C-117DFC406809}" type="slidenum">
              <a:rPr lang="en-US" smtClean="0"/>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A2701DB-C98E-4811-93D7-614F700265D2}" type="datetimeFigureOut">
              <a:rPr lang="en-US" smtClean="0"/>
              <a:pPr/>
              <a:t>3/10/23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E002694-0CCF-428F-A71C-117DFC406809}" type="slidenum">
              <a:rPr lang="en-US" smtClean="0"/>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A2701DB-C98E-4811-93D7-614F700265D2}" type="datetimeFigureOut">
              <a:rPr lang="en-US" smtClean="0"/>
              <a:pPr/>
              <a:t>3/10/23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E002694-0CCF-428F-A71C-117DFC406809}" type="slidenum">
              <a:rPr lang="en-US" smtClean="0"/>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A2701DB-C98E-4811-93D7-614F700265D2}" type="datetimeFigureOut">
              <a:rPr lang="en-US" smtClean="0"/>
              <a:pPr/>
              <a:t>3/10/23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E002694-0CCF-428F-A71C-117DFC406809}" type="slidenum">
              <a:rPr lang="en-US" smtClean="0"/>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C:\Users\Nan\AppData\Local\Microsoft\Windows\Temporary Internet Files\Content.IE5\1GNHEHWI\MPj04387740000[1].jpg"/>
          <p:cNvPicPr>
            <a:picLocks noChangeAspect="1" noChangeArrowheads="1"/>
          </p:cNvPicPr>
          <p:nvPr/>
        </p:nvPicPr>
        <p:blipFill>
          <a:blip r:embed="rId13" cstate="print">
            <a:lum bright="4000" contrast="-2000"/>
          </a:blip>
          <a:srcRect/>
          <a:stretch>
            <a:fillRect/>
          </a:stretch>
        </p:blipFill>
        <p:spPr bwMode="auto">
          <a:xfrm>
            <a:off x="7632192" y="4495800"/>
            <a:ext cx="1511808" cy="2362200"/>
          </a:xfrm>
          <a:prstGeom prst="rect">
            <a:avLst/>
          </a:prstGeom>
          <a:noFill/>
          <a:effectLst>
            <a:softEdge rad="635000"/>
          </a:effectLst>
        </p:spPr>
      </p:pic>
      <p:sp>
        <p:nvSpPr>
          <p:cNvPr id="2" name="Title Placeholder 1"/>
          <p:cNvSpPr>
            <a:spLocks noGrp="1"/>
          </p:cNvSpPr>
          <p:nvPr>
            <p:ph type="title"/>
          </p:nvPr>
        </p:nvSpPr>
        <p:spPr>
          <a:xfrm>
            <a:off x="228600" y="76200"/>
            <a:ext cx="8686800" cy="96043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52400" y="1143000"/>
            <a:ext cx="8839200" cy="5562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thruBlk="1"/>
  </p:transition>
  <p:txStyles>
    <p:titleStyle>
      <a:lvl1pPr algn="ctr" defTabSz="914400" rtl="0" eaLnBrk="1" latinLnBrk="0" hangingPunct="1">
        <a:spcBef>
          <a:spcPct val="0"/>
        </a:spcBef>
        <a:buNone/>
        <a:defRPr sz="4000" b="1" kern="1200">
          <a:solidFill>
            <a:schemeClr val="tx1"/>
          </a:solidFill>
          <a:latin typeface="Verdana"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2800" b="1" kern="1200">
          <a:solidFill>
            <a:schemeClr val="tx1"/>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685800"/>
            <a:ext cx="8839200" cy="1470025"/>
          </a:xfrm>
        </p:spPr>
        <p:txBody>
          <a:bodyPr>
            <a:noAutofit/>
          </a:bodyPr>
          <a:lstStyle/>
          <a:p>
            <a:pPr algn="ctr"/>
            <a:r>
              <a:rPr lang="en-US" sz="6600" b="1" dirty="0">
                <a:solidFill>
                  <a:srgbClr val="FF0000"/>
                </a:solidFill>
                <a:effectLst>
                  <a:glow rad="101600">
                    <a:schemeClr val="accent6">
                      <a:satMod val="175000"/>
                      <a:alpha val="40000"/>
                    </a:schemeClr>
                  </a:glow>
                </a:effectLst>
                <a:latin typeface="+mn-lt"/>
              </a:rPr>
              <a:t>Flammable Liquids 101</a:t>
            </a:r>
          </a:p>
        </p:txBody>
      </p:sp>
      <p:pic>
        <p:nvPicPr>
          <p:cNvPr id="60418" name="Picture 2" descr="http://www.processingtalk.com/news/whp/whp231_01.jpeg"/>
          <p:cNvPicPr>
            <a:picLocks noChangeAspect="1" noChangeArrowheads="1"/>
          </p:cNvPicPr>
          <p:nvPr/>
        </p:nvPicPr>
        <p:blipFill>
          <a:blip r:embed="rId3" cstate="print"/>
          <a:srcRect/>
          <a:stretch>
            <a:fillRect/>
          </a:stretch>
        </p:blipFill>
        <p:spPr bwMode="auto">
          <a:xfrm>
            <a:off x="4816593" y="3048000"/>
            <a:ext cx="4327407" cy="3505200"/>
          </a:xfrm>
          <a:prstGeom prst="rect">
            <a:avLst/>
          </a:prstGeom>
          <a:noFill/>
        </p:spPr>
      </p:pic>
      <p:pic>
        <p:nvPicPr>
          <p:cNvPr id="60420" name="Picture 4" descr="http://www.csb.gov/assets/news/image/clip_image0021.bmp"/>
          <p:cNvPicPr>
            <a:picLocks noChangeAspect="1" noChangeArrowheads="1"/>
          </p:cNvPicPr>
          <p:nvPr/>
        </p:nvPicPr>
        <p:blipFill>
          <a:blip r:embed="rId4" cstate="print"/>
          <a:srcRect/>
          <a:stretch>
            <a:fillRect/>
          </a:stretch>
        </p:blipFill>
        <p:spPr bwMode="auto">
          <a:xfrm>
            <a:off x="0" y="3067049"/>
            <a:ext cx="4648200" cy="3486151"/>
          </a:xfrm>
          <a:prstGeom prst="rect">
            <a:avLst/>
          </a:prstGeom>
          <a:noFill/>
        </p:spPr>
      </p:pic>
      <p:sp>
        <p:nvSpPr>
          <p:cNvPr id="6" name="TextBox 5"/>
          <p:cNvSpPr txBox="1"/>
          <p:nvPr/>
        </p:nvSpPr>
        <p:spPr>
          <a:xfrm>
            <a:off x="152400" y="4104382"/>
            <a:ext cx="8839200" cy="1077218"/>
          </a:xfrm>
          <a:prstGeom prst="rect">
            <a:avLst/>
          </a:prstGeom>
          <a:noFill/>
        </p:spPr>
        <p:txBody>
          <a:bodyPr wrap="square" rtlCol="0">
            <a:spAutoFit/>
          </a:bodyPr>
          <a:lstStyle/>
          <a:p>
            <a:pPr algn="ctr"/>
            <a:r>
              <a:rPr lang="en-US" sz="3200" b="1" dirty="0">
                <a:ln w="18415" cmpd="sng">
                  <a:solidFill>
                    <a:srgbClr val="FFFFFF"/>
                  </a:solidFill>
                  <a:prstDash val="solid"/>
                </a:ln>
                <a:solidFill>
                  <a:srgbClr val="FFFFFF"/>
                </a:solidFill>
                <a:effectLst>
                  <a:glow rad="228600">
                    <a:schemeClr val="accent1">
                      <a:satMod val="175000"/>
                      <a:alpha val="40000"/>
                    </a:schemeClr>
                  </a:glow>
                  <a:outerShdw blurRad="63500" dir="3600000" algn="tl" rotWithShape="0">
                    <a:srgbClr val="000000">
                      <a:alpha val="70000"/>
                    </a:srgbClr>
                  </a:outerShdw>
                </a:effectLst>
              </a:rPr>
              <a:t>STATIC ELECTRICITY </a:t>
            </a:r>
            <a:r>
              <a:rPr lang="en-US" sz="3200" dirty="0">
                <a:ln w="18415" cmpd="sng">
                  <a:solidFill>
                    <a:srgbClr val="FFFFFF"/>
                  </a:solidFill>
                  <a:prstDash val="solid"/>
                </a:ln>
                <a:solidFill>
                  <a:srgbClr val="FFFFFF"/>
                </a:solidFill>
                <a:effectLst>
                  <a:glow rad="228600">
                    <a:schemeClr val="accent1">
                      <a:satMod val="175000"/>
                      <a:alpha val="40000"/>
                    </a:schemeClr>
                  </a:glow>
                  <a:outerShdw blurRad="63500" dir="3600000" algn="tl" rotWithShape="0">
                    <a:srgbClr val="000000">
                      <a:alpha val="70000"/>
                    </a:srgbClr>
                  </a:outerShdw>
                </a:effectLst>
              </a:rPr>
              <a:t>and a </a:t>
            </a:r>
            <a:r>
              <a:rPr lang="en-US" sz="3200" b="1" dirty="0">
                <a:ln w="18415" cmpd="sng">
                  <a:solidFill>
                    <a:srgbClr val="FFFFFF"/>
                  </a:solidFill>
                  <a:prstDash val="solid"/>
                </a:ln>
                <a:solidFill>
                  <a:srgbClr val="FFFFFF"/>
                </a:solidFill>
                <a:effectLst>
                  <a:glow rad="228600">
                    <a:schemeClr val="accent1">
                      <a:satMod val="175000"/>
                      <a:alpha val="40000"/>
                    </a:schemeClr>
                  </a:glow>
                  <a:outerShdw blurRad="63500" dir="3600000" algn="tl" rotWithShape="0">
                    <a:srgbClr val="000000">
                      <a:alpha val="70000"/>
                    </a:srgbClr>
                  </a:outerShdw>
                </a:effectLst>
              </a:rPr>
              <a:t>NON-CONDUCTIVE</a:t>
            </a:r>
            <a:r>
              <a:rPr lang="en-US" sz="3200" dirty="0">
                <a:ln w="18415" cmpd="sng">
                  <a:solidFill>
                    <a:srgbClr val="FFFFFF"/>
                  </a:solidFill>
                  <a:prstDash val="solid"/>
                </a:ln>
                <a:solidFill>
                  <a:srgbClr val="FFFFFF"/>
                </a:solidFill>
                <a:effectLst>
                  <a:glow rad="228600">
                    <a:schemeClr val="accent1">
                      <a:satMod val="175000"/>
                      <a:alpha val="40000"/>
                    </a:schemeClr>
                  </a:glow>
                  <a:outerShdw blurRad="63500" dir="3600000" algn="tl" rotWithShape="0">
                    <a:srgbClr val="000000">
                      <a:alpha val="70000"/>
                    </a:srgbClr>
                  </a:outerShdw>
                </a:effectLst>
              </a:rPr>
              <a:t> </a:t>
            </a:r>
          </a:p>
          <a:p>
            <a:pPr algn="ctr"/>
            <a:r>
              <a:rPr lang="en-US" sz="3200" dirty="0">
                <a:ln w="18415" cmpd="sng">
                  <a:solidFill>
                    <a:srgbClr val="FFFFFF"/>
                  </a:solidFill>
                  <a:prstDash val="solid"/>
                </a:ln>
                <a:solidFill>
                  <a:srgbClr val="FFFFFF"/>
                </a:solidFill>
                <a:effectLst>
                  <a:glow rad="228600">
                    <a:schemeClr val="accent1">
                      <a:satMod val="175000"/>
                      <a:alpha val="40000"/>
                    </a:schemeClr>
                  </a:glow>
                  <a:outerShdw blurRad="63500" dir="3600000" algn="tl" rotWithShape="0">
                    <a:srgbClr val="000000">
                      <a:alpha val="70000"/>
                    </a:srgbClr>
                  </a:outerShdw>
                </a:effectLst>
              </a:rPr>
              <a:t>Flammable Liquid did all of this!</a:t>
            </a:r>
          </a:p>
        </p:txBody>
      </p:sp>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90600"/>
            <a:ext cx="9144000" cy="5867400"/>
          </a:xfrm>
        </p:spPr>
        <p:txBody>
          <a:bodyPr>
            <a:normAutofit/>
          </a:bodyPr>
          <a:lstStyle/>
          <a:p>
            <a:r>
              <a:rPr lang="en-US" sz="3600" b="0" dirty="0">
                <a:effectLst>
                  <a:innerShdw blurRad="63500" dist="50800" dir="5400000">
                    <a:prstClr val="black">
                      <a:alpha val="50000"/>
                    </a:prstClr>
                  </a:innerShdw>
                </a:effectLst>
              </a:rPr>
              <a:t>Temperature at which </a:t>
            </a:r>
            <a:r>
              <a:rPr lang="en-US" sz="3600" dirty="0">
                <a:solidFill>
                  <a:srgbClr val="FF0000"/>
                </a:solidFill>
                <a:effectLst>
                  <a:glow rad="228600">
                    <a:schemeClr val="accent6">
                      <a:satMod val="175000"/>
                      <a:alpha val="40000"/>
                    </a:schemeClr>
                  </a:glow>
                  <a:innerShdw blurRad="63500" dist="50800" dir="5400000">
                    <a:prstClr val="black">
                      <a:alpha val="50000"/>
                    </a:prstClr>
                  </a:innerShdw>
                </a:effectLst>
              </a:rPr>
              <a:t>the equilibrium vapor pressure</a:t>
            </a:r>
            <a:r>
              <a:rPr lang="en-US" sz="3600" b="0" dirty="0">
                <a:solidFill>
                  <a:srgbClr val="FF0000"/>
                </a:solidFill>
                <a:effectLst>
                  <a:glow rad="228600">
                    <a:schemeClr val="accent6">
                      <a:satMod val="175000"/>
                      <a:alpha val="40000"/>
                    </a:schemeClr>
                  </a:glow>
                  <a:innerShdw blurRad="63500" dist="50800" dir="5400000">
                    <a:prstClr val="black">
                      <a:alpha val="50000"/>
                    </a:prstClr>
                  </a:innerShdw>
                </a:effectLst>
              </a:rPr>
              <a:t> </a:t>
            </a:r>
            <a:r>
              <a:rPr lang="en-US" sz="3600" b="0" dirty="0">
                <a:effectLst>
                  <a:innerShdw blurRad="63500" dist="50800" dir="5400000">
                    <a:prstClr val="black">
                      <a:alpha val="50000"/>
                    </a:prstClr>
                  </a:innerShdw>
                </a:effectLst>
              </a:rPr>
              <a:t>of a liquid </a:t>
            </a:r>
            <a:r>
              <a:rPr lang="en-US" sz="3600" dirty="0">
                <a:solidFill>
                  <a:srgbClr val="FF0000"/>
                </a:solidFill>
                <a:effectLst>
                  <a:glow rad="228600">
                    <a:schemeClr val="accent6">
                      <a:satMod val="175000"/>
                      <a:alpha val="40000"/>
                    </a:schemeClr>
                  </a:glow>
                  <a:innerShdw blurRad="63500" dist="50800" dir="5400000">
                    <a:prstClr val="black">
                      <a:alpha val="50000"/>
                    </a:prstClr>
                  </a:innerShdw>
                </a:effectLst>
              </a:rPr>
              <a:t>is equal to the prevailing atmospheric pressure</a:t>
            </a:r>
            <a:endParaRPr lang="en-US" sz="3600" dirty="0">
              <a:effectLst>
                <a:glow rad="228600">
                  <a:schemeClr val="accent6">
                    <a:satMod val="175000"/>
                    <a:alpha val="40000"/>
                  </a:schemeClr>
                </a:glow>
                <a:innerShdw blurRad="63500" dist="50800" dir="5400000">
                  <a:prstClr val="black">
                    <a:alpha val="50000"/>
                  </a:prstClr>
                </a:innerShdw>
              </a:effectLst>
            </a:endParaRPr>
          </a:p>
          <a:p>
            <a:pPr marL="0" indent="0">
              <a:buNone/>
            </a:pPr>
            <a:endParaRPr lang="en-US" sz="3600" dirty="0"/>
          </a:p>
          <a:p>
            <a:r>
              <a:rPr lang="en-US" sz="3600" b="0" dirty="0"/>
              <a:t>A chemical is a liquid if its </a:t>
            </a:r>
            <a:r>
              <a:rPr lang="en-US" sz="3600" b="1" dirty="0">
                <a:effectLst>
                  <a:glow rad="228600">
                    <a:srgbClr val="FFFF00">
                      <a:alpha val="40000"/>
                    </a:srgbClr>
                  </a:glow>
                </a:effectLst>
              </a:rPr>
              <a:t>BP is above the ambient temperature </a:t>
            </a:r>
            <a:r>
              <a:rPr lang="en-US" sz="3600" b="0" dirty="0"/>
              <a:t>and its </a:t>
            </a:r>
            <a:r>
              <a:rPr lang="en-US" sz="3600" b="1" dirty="0">
                <a:effectLst>
                  <a:glow rad="228600">
                    <a:schemeClr val="accent6">
                      <a:satMod val="175000"/>
                      <a:alpha val="40000"/>
                    </a:schemeClr>
                  </a:glow>
                </a:effectLst>
              </a:rPr>
              <a:t>melting point is below ambient</a:t>
            </a:r>
            <a:r>
              <a:rPr lang="en-US" sz="3600" b="1" dirty="0"/>
              <a:t> </a:t>
            </a:r>
          </a:p>
          <a:p>
            <a:endParaRPr lang="en-US" sz="3600" dirty="0"/>
          </a:p>
          <a:p>
            <a:r>
              <a:rPr lang="en-US" sz="3600" b="0" dirty="0"/>
              <a:t>The material is a </a:t>
            </a:r>
            <a:r>
              <a:rPr lang="en-US" sz="3600" b="1" u="sng" dirty="0">
                <a:effectLst>
                  <a:glow rad="228600">
                    <a:schemeClr val="accent6">
                      <a:satMod val="175000"/>
                      <a:alpha val="40000"/>
                    </a:schemeClr>
                  </a:glow>
                </a:effectLst>
              </a:rPr>
              <a:t>GAS</a:t>
            </a:r>
            <a:r>
              <a:rPr lang="en-US" sz="3600" b="1" dirty="0">
                <a:effectLst>
                  <a:glow rad="228600">
                    <a:schemeClr val="accent6">
                      <a:satMod val="175000"/>
                      <a:alpha val="40000"/>
                    </a:schemeClr>
                  </a:glow>
                </a:effectLst>
              </a:rPr>
              <a:t> </a:t>
            </a:r>
            <a:r>
              <a:rPr lang="en-US" sz="3600" b="0" dirty="0">
                <a:effectLst>
                  <a:glow rad="228600">
                    <a:schemeClr val="accent6">
                      <a:satMod val="175000"/>
                      <a:alpha val="40000"/>
                    </a:schemeClr>
                  </a:glow>
                </a:effectLst>
              </a:rPr>
              <a:t>if it’s </a:t>
            </a:r>
            <a:r>
              <a:rPr lang="en-US" sz="3600" b="1" dirty="0">
                <a:effectLst>
                  <a:glow rad="228600">
                    <a:schemeClr val="accent6">
                      <a:satMod val="175000"/>
                      <a:alpha val="40000"/>
                    </a:schemeClr>
                  </a:glow>
                </a:effectLst>
              </a:rPr>
              <a:t>BP is BELOW 68</a:t>
            </a:r>
            <a:r>
              <a:rPr lang="en-US" sz="3600" dirty="0"/>
              <a:t>°F</a:t>
            </a:r>
            <a:endParaRPr lang="en-US" sz="3600" b="1" dirty="0">
              <a:effectLst>
                <a:glow rad="228600">
                  <a:schemeClr val="accent6">
                    <a:satMod val="175000"/>
                    <a:alpha val="40000"/>
                  </a:schemeClr>
                </a:glow>
              </a:effectLst>
            </a:endParaRPr>
          </a:p>
        </p:txBody>
      </p:sp>
      <p:sp>
        <p:nvSpPr>
          <p:cNvPr id="2" name="Title 1"/>
          <p:cNvSpPr>
            <a:spLocks noGrp="1"/>
          </p:cNvSpPr>
          <p:nvPr>
            <p:ph type="title"/>
          </p:nvPr>
        </p:nvSpPr>
        <p:spPr>
          <a:xfrm>
            <a:off x="342900" y="0"/>
            <a:ext cx="8458200" cy="838200"/>
          </a:xfrm>
        </p:spPr>
        <p:txBody>
          <a:bodyPr>
            <a:normAutofit/>
          </a:bodyPr>
          <a:lstStyle/>
          <a:p>
            <a:r>
              <a:rPr lang="en-US" sz="4000" dirty="0"/>
              <a:t>Boiling Point</a:t>
            </a: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9144000" cy="5715000"/>
          </a:xfrm>
        </p:spPr>
        <p:txBody>
          <a:bodyPr>
            <a:normAutofit/>
          </a:bodyPr>
          <a:lstStyle/>
          <a:p>
            <a:r>
              <a:rPr lang="en-US" sz="4000" dirty="0"/>
              <a:t>Relative density of a vapor or gas to air</a:t>
            </a:r>
          </a:p>
          <a:p>
            <a:r>
              <a:rPr lang="en-US" sz="4000" dirty="0"/>
              <a:t>Air = 1</a:t>
            </a:r>
          </a:p>
          <a:p>
            <a:pPr lvl="2">
              <a:buNone/>
            </a:pPr>
            <a:r>
              <a:rPr lang="en-US" sz="5400" b="1" dirty="0">
                <a:effectLst>
                  <a:glow rad="63500">
                    <a:schemeClr val="accent1">
                      <a:satMod val="175000"/>
                      <a:alpha val="40000"/>
                    </a:schemeClr>
                  </a:glow>
                </a:effectLst>
              </a:rPr>
              <a:t>&lt;1 rises</a:t>
            </a:r>
          </a:p>
          <a:p>
            <a:pPr lvl="2">
              <a:buNone/>
            </a:pPr>
            <a:r>
              <a:rPr lang="en-US" sz="5400" b="1" dirty="0">
                <a:effectLst>
                  <a:glow rad="101600">
                    <a:schemeClr val="accent2">
                      <a:satMod val="175000"/>
                      <a:alpha val="40000"/>
                    </a:schemeClr>
                  </a:glow>
                </a:effectLst>
              </a:rPr>
              <a:t>&gt;1 sinks</a:t>
            </a:r>
          </a:p>
        </p:txBody>
      </p:sp>
      <p:sp>
        <p:nvSpPr>
          <p:cNvPr id="2" name="Title 1"/>
          <p:cNvSpPr>
            <a:spLocks noGrp="1"/>
          </p:cNvSpPr>
          <p:nvPr>
            <p:ph type="title"/>
          </p:nvPr>
        </p:nvSpPr>
        <p:spPr>
          <a:xfrm>
            <a:off x="457200" y="76200"/>
            <a:ext cx="8229600" cy="927776"/>
          </a:xfrm>
        </p:spPr>
        <p:txBody>
          <a:bodyPr>
            <a:normAutofit/>
          </a:bodyPr>
          <a:lstStyle/>
          <a:p>
            <a:r>
              <a:rPr lang="en-US" dirty="0"/>
              <a:t>Vapor Density</a:t>
            </a:r>
          </a:p>
        </p:txBody>
      </p:sp>
      <p:pic>
        <p:nvPicPr>
          <p:cNvPr id="3077" name="Picture 5"/>
          <p:cNvPicPr>
            <a:picLocks noChangeAspect="1" noChangeArrowheads="1"/>
          </p:cNvPicPr>
          <p:nvPr/>
        </p:nvPicPr>
        <p:blipFill>
          <a:blip r:embed="rId2" cstate="print"/>
          <a:srcRect/>
          <a:stretch>
            <a:fillRect/>
          </a:stretch>
        </p:blipFill>
        <p:spPr bwMode="auto">
          <a:xfrm>
            <a:off x="5638800" y="2971800"/>
            <a:ext cx="3276600" cy="3747176"/>
          </a:xfrm>
          <a:prstGeom prst="rect">
            <a:avLst/>
          </a:prstGeom>
          <a:noFill/>
          <a:ln w="9525">
            <a:noFill/>
            <a:miter lim="800000"/>
            <a:headEnd/>
            <a:tailEnd/>
          </a:ln>
        </p:spPr>
      </p:pic>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90601"/>
            <a:ext cx="9144000" cy="4800600"/>
          </a:xfrm>
        </p:spPr>
        <p:txBody>
          <a:bodyPr>
            <a:normAutofit/>
          </a:bodyPr>
          <a:lstStyle/>
          <a:p>
            <a:r>
              <a:rPr lang="en-US" b="0" dirty="0"/>
              <a:t>Relative density of a liquid to water</a:t>
            </a:r>
          </a:p>
          <a:p>
            <a:r>
              <a:rPr lang="en-US" b="0" dirty="0"/>
              <a:t>Water = 1</a:t>
            </a:r>
          </a:p>
          <a:p>
            <a:pPr lvl="2">
              <a:buNone/>
            </a:pPr>
            <a:r>
              <a:rPr lang="en-US" sz="4000" b="1" dirty="0">
                <a:solidFill>
                  <a:srgbClr val="FFFF00"/>
                </a:solidFill>
                <a:effectLst>
                  <a:glow rad="101600">
                    <a:schemeClr val="accent2">
                      <a:satMod val="175000"/>
                      <a:alpha val="40000"/>
                    </a:schemeClr>
                  </a:glow>
                </a:effectLst>
              </a:rPr>
              <a:t>&lt;1 floats</a:t>
            </a:r>
          </a:p>
          <a:p>
            <a:pPr lvl="2">
              <a:buNone/>
            </a:pPr>
            <a:r>
              <a:rPr lang="en-US" sz="4000" b="1" dirty="0">
                <a:effectLst>
                  <a:glow rad="101600">
                    <a:schemeClr val="accent2">
                      <a:satMod val="175000"/>
                      <a:alpha val="40000"/>
                    </a:schemeClr>
                  </a:glow>
                </a:effectLst>
              </a:rPr>
              <a:t>&gt;1 sinks</a:t>
            </a:r>
          </a:p>
          <a:p>
            <a:r>
              <a:rPr lang="en-US" sz="2400" b="0" dirty="0"/>
              <a:t>How much vapor might evaporate when a liquid spills into water </a:t>
            </a:r>
            <a:r>
              <a:rPr lang="en-US" sz="2400" b="0" cap="all" dirty="0"/>
              <a:t>depends on</a:t>
            </a:r>
            <a:r>
              <a:rPr lang="en-US" sz="2400" b="0" dirty="0"/>
              <a:t>: </a:t>
            </a:r>
          </a:p>
          <a:p>
            <a:pPr marL="971550" lvl="1" indent="-514350">
              <a:buFont typeface="+mj-lt"/>
              <a:buAutoNum type="arabicPeriod"/>
            </a:pPr>
            <a:r>
              <a:rPr lang="en-US" sz="2200" dirty="0"/>
              <a:t>whether the liquid sinks, floats, or is neutrally buoyant</a:t>
            </a:r>
          </a:p>
          <a:p>
            <a:pPr marL="971550" lvl="1" indent="-514350">
              <a:buFont typeface="+mj-lt"/>
              <a:buAutoNum type="arabicPeriod"/>
            </a:pPr>
            <a:r>
              <a:rPr lang="en-US" sz="2200" dirty="0"/>
              <a:t>whether it is soluble or insoluble, and </a:t>
            </a:r>
          </a:p>
          <a:p>
            <a:pPr marL="971550" lvl="1" indent="-514350">
              <a:buFont typeface="+mj-lt"/>
              <a:buAutoNum type="arabicPeriod"/>
            </a:pPr>
            <a:r>
              <a:rPr lang="en-US" sz="2200" dirty="0"/>
              <a:t>whether the liquid is spilled all at once or more slowly</a:t>
            </a:r>
          </a:p>
          <a:p>
            <a:endParaRPr lang="en-US" dirty="0"/>
          </a:p>
          <a:p>
            <a:pPr>
              <a:buNone/>
            </a:pPr>
            <a:endParaRPr lang="en-US" dirty="0"/>
          </a:p>
        </p:txBody>
      </p:sp>
      <p:sp>
        <p:nvSpPr>
          <p:cNvPr id="2" name="Title 1"/>
          <p:cNvSpPr>
            <a:spLocks noGrp="1"/>
          </p:cNvSpPr>
          <p:nvPr>
            <p:ph type="title"/>
          </p:nvPr>
        </p:nvSpPr>
        <p:spPr>
          <a:xfrm>
            <a:off x="457200" y="1"/>
            <a:ext cx="8229600" cy="762000"/>
          </a:xfrm>
        </p:spPr>
        <p:txBody>
          <a:bodyPr>
            <a:normAutofit/>
          </a:bodyPr>
          <a:lstStyle/>
          <a:p>
            <a:r>
              <a:rPr lang="en-US" sz="4000" dirty="0"/>
              <a:t>Specific Gravity</a:t>
            </a:r>
          </a:p>
        </p:txBody>
      </p:sp>
      <p:pic>
        <p:nvPicPr>
          <p:cNvPr id="4098" name="Picture 2"/>
          <p:cNvPicPr>
            <a:picLocks noChangeAspect="1" noChangeArrowheads="1"/>
          </p:cNvPicPr>
          <p:nvPr/>
        </p:nvPicPr>
        <p:blipFill>
          <a:blip r:embed="rId2" cstate="print"/>
          <a:srcRect/>
          <a:stretch>
            <a:fillRect/>
          </a:stretch>
        </p:blipFill>
        <p:spPr bwMode="auto">
          <a:xfrm>
            <a:off x="0" y="5562600"/>
            <a:ext cx="9144000" cy="1247775"/>
          </a:xfrm>
          <a:prstGeom prst="rect">
            <a:avLst/>
          </a:prstGeom>
          <a:noFill/>
          <a:ln w="9525">
            <a:noFill/>
            <a:miter lim="800000"/>
            <a:headEnd/>
            <a:tailEnd/>
          </a:ln>
        </p:spPr>
      </p:pic>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90600"/>
            <a:ext cx="9067800" cy="5867400"/>
          </a:xfrm>
        </p:spPr>
        <p:txBody>
          <a:bodyPr>
            <a:noAutofit/>
          </a:bodyPr>
          <a:lstStyle/>
          <a:p>
            <a:r>
              <a:rPr lang="en-US" dirty="0"/>
              <a:t>Flash Point</a:t>
            </a:r>
          </a:p>
          <a:p>
            <a:r>
              <a:rPr lang="en-US" dirty="0"/>
              <a:t>Lower Explosive Limit (LEL)</a:t>
            </a:r>
          </a:p>
          <a:p>
            <a:r>
              <a:rPr lang="en-US" dirty="0"/>
              <a:t>Upper Explosive Limit (UEL)</a:t>
            </a:r>
          </a:p>
          <a:p>
            <a:r>
              <a:rPr lang="en-US" dirty="0"/>
              <a:t>Flammability Range</a:t>
            </a:r>
          </a:p>
          <a:p>
            <a:r>
              <a:rPr lang="en-US" dirty="0"/>
              <a:t>Fire Point</a:t>
            </a:r>
          </a:p>
          <a:p>
            <a:r>
              <a:rPr lang="en-US" dirty="0"/>
              <a:t>Auto-Ignition Temperature</a:t>
            </a:r>
          </a:p>
          <a:p>
            <a:r>
              <a:rPr lang="en-US" dirty="0"/>
              <a:t>Non-Conductive Flammable Liquids</a:t>
            </a:r>
          </a:p>
          <a:p>
            <a:r>
              <a:rPr lang="en-US" dirty="0"/>
              <a:t>Minimum Ignition Energy</a:t>
            </a:r>
          </a:p>
        </p:txBody>
      </p:sp>
      <p:sp>
        <p:nvSpPr>
          <p:cNvPr id="2" name="Title 1"/>
          <p:cNvSpPr>
            <a:spLocks noGrp="1"/>
          </p:cNvSpPr>
          <p:nvPr>
            <p:ph type="title"/>
          </p:nvPr>
        </p:nvSpPr>
        <p:spPr>
          <a:xfrm>
            <a:off x="381000" y="0"/>
            <a:ext cx="8382000" cy="838200"/>
          </a:xfrm>
        </p:spPr>
        <p:txBody>
          <a:bodyPr>
            <a:normAutofit/>
          </a:bodyPr>
          <a:lstStyle/>
          <a:p>
            <a:r>
              <a:rPr lang="en-US" sz="4000" dirty="0"/>
              <a:t>Flammable Properties</a:t>
            </a:r>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95400"/>
            <a:ext cx="9144000" cy="5562600"/>
          </a:xfrm>
        </p:spPr>
        <p:txBody>
          <a:bodyPr>
            <a:noAutofit/>
          </a:bodyPr>
          <a:lstStyle/>
          <a:p>
            <a:pPr>
              <a:buNone/>
            </a:pPr>
            <a:r>
              <a:rPr lang="en-US" sz="2800" cap="all" dirty="0"/>
              <a:t>Flash point </a:t>
            </a:r>
            <a:r>
              <a:rPr lang="en-US" sz="2800" b="0" dirty="0"/>
              <a:t>is defined by OSHA, NFPA, and DOT in the</a:t>
            </a:r>
          </a:p>
          <a:p>
            <a:pPr>
              <a:buNone/>
            </a:pPr>
            <a:r>
              <a:rPr lang="en-US" sz="2800" b="0" dirty="0"/>
              <a:t>U.S. Code of Federal Regulations (CFR) as:</a:t>
            </a:r>
          </a:p>
          <a:p>
            <a:pPr>
              <a:buNone/>
            </a:pPr>
            <a:endParaRPr lang="en-US" sz="2800" b="0" dirty="0"/>
          </a:p>
          <a:p>
            <a:pPr algn="ctr">
              <a:buNone/>
            </a:pPr>
            <a:r>
              <a:rPr lang="en-US" sz="2800" b="0" i="1" dirty="0"/>
              <a:t>“The </a:t>
            </a:r>
            <a:r>
              <a:rPr lang="en-US" sz="2800" b="1" i="1" cap="all" dirty="0">
                <a:solidFill>
                  <a:srgbClr val="FFFF00"/>
                </a:solidFill>
                <a:effectLst>
                  <a:glow rad="101600">
                    <a:schemeClr val="accent1">
                      <a:satMod val="175000"/>
                      <a:alpha val="40000"/>
                    </a:schemeClr>
                  </a:glow>
                </a:effectLst>
              </a:rPr>
              <a:t>minimum temperature </a:t>
            </a:r>
            <a:r>
              <a:rPr lang="en-US" sz="2800" b="0" i="1" dirty="0"/>
              <a:t>at which a liquid gives off </a:t>
            </a:r>
          </a:p>
          <a:p>
            <a:pPr algn="ctr">
              <a:buNone/>
            </a:pPr>
            <a:r>
              <a:rPr lang="en-US" sz="2800" b="0" i="1" dirty="0"/>
              <a:t>vapor within a test vessel in </a:t>
            </a:r>
            <a:r>
              <a:rPr lang="en-US" sz="2800" i="1" cap="all" dirty="0">
                <a:solidFill>
                  <a:srgbClr val="FFFF00"/>
                </a:solidFill>
                <a:effectLst>
                  <a:glow rad="101600">
                    <a:schemeClr val="accent1">
                      <a:satMod val="175000"/>
                      <a:alpha val="40000"/>
                    </a:schemeClr>
                  </a:glow>
                </a:effectLst>
              </a:rPr>
              <a:t>sufficient</a:t>
            </a:r>
          </a:p>
          <a:p>
            <a:pPr algn="ctr">
              <a:buNone/>
            </a:pPr>
            <a:r>
              <a:rPr lang="en-US" sz="2800" i="1" cap="all" dirty="0">
                <a:solidFill>
                  <a:srgbClr val="FFFF00"/>
                </a:solidFill>
                <a:effectLst>
                  <a:glow rad="101600">
                    <a:schemeClr val="accent1">
                      <a:satMod val="175000"/>
                      <a:alpha val="40000"/>
                    </a:schemeClr>
                  </a:glow>
                </a:effectLst>
              </a:rPr>
              <a:t>concentration</a:t>
            </a:r>
            <a:r>
              <a:rPr lang="en-US" sz="2800" i="1" cap="all" dirty="0">
                <a:solidFill>
                  <a:srgbClr val="FFFF00"/>
                </a:solidFill>
              </a:rPr>
              <a:t> </a:t>
            </a:r>
            <a:r>
              <a:rPr lang="en-US" sz="2800" b="0" i="1" dirty="0"/>
              <a:t>to </a:t>
            </a:r>
            <a:r>
              <a:rPr lang="en-US" sz="2800" i="1" cap="all" dirty="0">
                <a:solidFill>
                  <a:srgbClr val="FFFF00"/>
                </a:solidFill>
                <a:effectLst>
                  <a:glow rad="101600">
                    <a:schemeClr val="accent1">
                      <a:satMod val="175000"/>
                      <a:alpha val="40000"/>
                    </a:schemeClr>
                  </a:glow>
                </a:effectLst>
              </a:rPr>
              <a:t>form an ignitable mixture </a:t>
            </a:r>
          </a:p>
          <a:p>
            <a:pPr algn="ctr">
              <a:buNone/>
            </a:pPr>
            <a:r>
              <a:rPr lang="en-US" sz="2800" b="0" i="1" dirty="0"/>
              <a:t>with air near the surface of the liquid.”</a:t>
            </a:r>
          </a:p>
          <a:p>
            <a:endParaRPr lang="en-US" sz="2800" b="0" dirty="0"/>
          </a:p>
          <a:p>
            <a:r>
              <a:rPr lang="en-US" sz="2800" b="0" dirty="0"/>
              <a:t>A </a:t>
            </a:r>
            <a:r>
              <a:rPr lang="en-US" sz="2800" dirty="0"/>
              <a:t>LOW</a:t>
            </a:r>
            <a:r>
              <a:rPr lang="en-US" sz="2800" b="0" dirty="0"/>
              <a:t> FP (below room temperature 72</a:t>
            </a:r>
            <a:r>
              <a:rPr lang="en-US" sz="2800" b="0" baseline="30000" dirty="0"/>
              <a:t>º</a:t>
            </a:r>
            <a:r>
              <a:rPr lang="en-US" sz="2800" b="0" dirty="0"/>
              <a:t>F) indicates a </a:t>
            </a:r>
            <a:r>
              <a:rPr lang="en-US" sz="2800" cap="all" dirty="0"/>
              <a:t>highly flammable </a:t>
            </a:r>
            <a:r>
              <a:rPr lang="en-US" sz="2800" b="0" dirty="0"/>
              <a:t>liquid</a:t>
            </a:r>
          </a:p>
        </p:txBody>
      </p:sp>
      <p:sp>
        <p:nvSpPr>
          <p:cNvPr id="2" name="Title 1"/>
          <p:cNvSpPr>
            <a:spLocks noGrp="1"/>
          </p:cNvSpPr>
          <p:nvPr>
            <p:ph type="title"/>
          </p:nvPr>
        </p:nvSpPr>
        <p:spPr>
          <a:xfrm>
            <a:off x="381000" y="0"/>
            <a:ext cx="8229600" cy="838200"/>
          </a:xfrm>
        </p:spPr>
        <p:txBody>
          <a:bodyPr>
            <a:normAutofit/>
          </a:bodyPr>
          <a:lstStyle/>
          <a:p>
            <a:r>
              <a:rPr lang="en-US" sz="4000" b="1" dirty="0">
                <a:latin typeface="Verdana" pitchFamily="34" charset="0"/>
              </a:rPr>
              <a:t>Flammable Properties</a:t>
            </a:r>
          </a:p>
        </p:txBody>
      </p:sp>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66801"/>
            <a:ext cx="8686800" cy="2590799"/>
          </a:xfrm>
        </p:spPr>
        <p:txBody>
          <a:bodyPr>
            <a:normAutofit lnSpcReduction="10000"/>
          </a:bodyPr>
          <a:lstStyle/>
          <a:p>
            <a:pPr marL="0" indent="0">
              <a:buNone/>
            </a:pPr>
            <a:r>
              <a:rPr lang="en-US" dirty="0"/>
              <a:t>Lower Explosive Limit (LEL) (or LFL)</a:t>
            </a:r>
            <a:endParaRPr lang="en-US" sz="1200" dirty="0">
              <a:solidFill>
                <a:srgbClr val="FFFF00"/>
              </a:solidFill>
              <a:effectLst>
                <a:glow rad="63500">
                  <a:schemeClr val="accent2">
                    <a:satMod val="175000"/>
                    <a:alpha val="40000"/>
                  </a:schemeClr>
                </a:glow>
              </a:effectLst>
            </a:endParaRPr>
          </a:p>
          <a:p>
            <a:r>
              <a:rPr lang="en-US" u="sng" dirty="0">
                <a:solidFill>
                  <a:srgbClr val="FFFF00"/>
                </a:solidFill>
                <a:effectLst>
                  <a:glow rad="63500">
                    <a:schemeClr val="accent2">
                      <a:satMod val="175000"/>
                      <a:alpha val="40000"/>
                    </a:schemeClr>
                  </a:glow>
                </a:effectLst>
              </a:rPr>
              <a:t>MINIMUM</a:t>
            </a:r>
            <a:r>
              <a:rPr lang="en-US" dirty="0">
                <a:solidFill>
                  <a:srgbClr val="FFFF00"/>
                </a:solidFill>
                <a:effectLst>
                  <a:glow rad="63500">
                    <a:schemeClr val="accent2">
                      <a:satMod val="175000"/>
                      <a:alpha val="40000"/>
                    </a:schemeClr>
                  </a:glow>
                </a:effectLst>
              </a:rPr>
              <a:t> concentration </a:t>
            </a:r>
            <a:r>
              <a:rPr lang="en-US" b="0" dirty="0"/>
              <a:t>of a gas or vapor in air which </a:t>
            </a:r>
            <a:r>
              <a:rPr lang="en-US" cap="all" dirty="0"/>
              <a:t>will ignite </a:t>
            </a:r>
            <a:r>
              <a:rPr lang="en-US" b="0" dirty="0"/>
              <a:t>if an ignition source is present</a:t>
            </a:r>
          </a:p>
          <a:p>
            <a:r>
              <a:rPr lang="en-US" b="0" dirty="0"/>
              <a:t>Less than the LEL, </a:t>
            </a:r>
            <a:r>
              <a:rPr lang="en-US" b="0" dirty="0">
                <a:effectLst/>
              </a:rPr>
              <a:t>mixture is </a:t>
            </a:r>
            <a:r>
              <a:rPr lang="en-US" dirty="0">
                <a:effectLst>
                  <a:glow rad="63500">
                    <a:schemeClr val="accent2">
                      <a:satMod val="175000"/>
                      <a:alpha val="40000"/>
                    </a:schemeClr>
                  </a:glow>
                </a:effectLst>
              </a:rPr>
              <a:t>TOO LEAN</a:t>
            </a:r>
          </a:p>
          <a:p>
            <a:endParaRPr lang="en-US" dirty="0"/>
          </a:p>
        </p:txBody>
      </p:sp>
      <p:sp>
        <p:nvSpPr>
          <p:cNvPr id="2" name="Title 1"/>
          <p:cNvSpPr>
            <a:spLocks noGrp="1"/>
          </p:cNvSpPr>
          <p:nvPr>
            <p:ph type="title"/>
          </p:nvPr>
        </p:nvSpPr>
        <p:spPr>
          <a:xfrm>
            <a:off x="457200" y="0"/>
            <a:ext cx="8229600" cy="762000"/>
          </a:xfrm>
        </p:spPr>
        <p:txBody>
          <a:bodyPr>
            <a:normAutofit/>
          </a:bodyPr>
          <a:lstStyle/>
          <a:p>
            <a:r>
              <a:rPr lang="en-US" sz="4000" dirty="0"/>
              <a:t>Flammable Properties</a:t>
            </a:r>
          </a:p>
        </p:txBody>
      </p:sp>
      <p:grpSp>
        <p:nvGrpSpPr>
          <p:cNvPr id="4" name="Group 2"/>
          <p:cNvGrpSpPr>
            <a:grpSpLocks/>
          </p:cNvGrpSpPr>
          <p:nvPr/>
        </p:nvGrpSpPr>
        <p:grpSpPr bwMode="auto">
          <a:xfrm>
            <a:off x="228600" y="3668712"/>
            <a:ext cx="8534400" cy="2960688"/>
            <a:chOff x="736" y="1281"/>
            <a:chExt cx="4288" cy="2201"/>
          </a:xfrm>
        </p:grpSpPr>
        <p:sp>
          <p:nvSpPr>
            <p:cNvPr id="5" name="Rectangle 3"/>
            <p:cNvSpPr>
              <a:spLocks noChangeArrowheads="1"/>
            </p:cNvSpPr>
            <p:nvPr/>
          </p:nvSpPr>
          <p:spPr bwMode="auto">
            <a:xfrm>
              <a:off x="2658" y="1787"/>
              <a:ext cx="2039" cy="1236"/>
            </a:xfrm>
            <a:prstGeom prst="rect">
              <a:avLst/>
            </a:prstGeom>
            <a:solidFill>
              <a:srgbClr val="FFFF00"/>
            </a:solidFill>
            <a:ln w="9525">
              <a:noFill/>
              <a:miter lim="800000"/>
              <a:headEnd/>
              <a:tailEnd/>
            </a:ln>
          </p:spPr>
          <p:txBody>
            <a:bodyPr/>
            <a:lstStyle/>
            <a:p>
              <a:endParaRPr lang="en-US" dirty="0"/>
            </a:p>
          </p:txBody>
        </p:sp>
        <p:sp>
          <p:nvSpPr>
            <p:cNvPr id="6" name="Rectangle 4"/>
            <p:cNvSpPr>
              <a:spLocks noChangeArrowheads="1"/>
            </p:cNvSpPr>
            <p:nvPr/>
          </p:nvSpPr>
          <p:spPr bwMode="auto">
            <a:xfrm>
              <a:off x="2658" y="1786"/>
              <a:ext cx="9" cy="1239"/>
            </a:xfrm>
            <a:prstGeom prst="rect">
              <a:avLst/>
            </a:prstGeom>
            <a:solidFill>
              <a:srgbClr val="000000"/>
            </a:solidFill>
            <a:ln w="9525">
              <a:noFill/>
              <a:miter lim="800000"/>
              <a:headEnd/>
              <a:tailEnd/>
            </a:ln>
          </p:spPr>
          <p:txBody>
            <a:bodyPr/>
            <a:lstStyle/>
            <a:p>
              <a:endParaRPr lang="en-US" dirty="0"/>
            </a:p>
          </p:txBody>
        </p:sp>
        <p:sp>
          <p:nvSpPr>
            <p:cNvPr id="7" name="Rectangle 5"/>
            <p:cNvSpPr>
              <a:spLocks noChangeArrowheads="1"/>
            </p:cNvSpPr>
            <p:nvPr/>
          </p:nvSpPr>
          <p:spPr bwMode="auto">
            <a:xfrm>
              <a:off x="4691" y="1786"/>
              <a:ext cx="9" cy="1239"/>
            </a:xfrm>
            <a:prstGeom prst="rect">
              <a:avLst/>
            </a:prstGeom>
            <a:solidFill>
              <a:srgbClr val="000000"/>
            </a:solidFill>
            <a:ln w="9525">
              <a:noFill/>
              <a:miter lim="800000"/>
              <a:headEnd/>
              <a:tailEnd/>
            </a:ln>
          </p:spPr>
          <p:txBody>
            <a:bodyPr/>
            <a:lstStyle/>
            <a:p>
              <a:endParaRPr lang="en-US" dirty="0"/>
            </a:p>
          </p:txBody>
        </p:sp>
        <p:sp>
          <p:nvSpPr>
            <p:cNvPr id="8" name="Rectangle 6"/>
            <p:cNvSpPr>
              <a:spLocks noChangeArrowheads="1"/>
            </p:cNvSpPr>
            <p:nvPr/>
          </p:nvSpPr>
          <p:spPr bwMode="auto">
            <a:xfrm>
              <a:off x="2658" y="1786"/>
              <a:ext cx="2042" cy="10"/>
            </a:xfrm>
            <a:prstGeom prst="rect">
              <a:avLst/>
            </a:prstGeom>
            <a:solidFill>
              <a:srgbClr val="000000"/>
            </a:solidFill>
            <a:ln w="9525">
              <a:noFill/>
              <a:miter lim="800000"/>
              <a:headEnd/>
              <a:tailEnd/>
            </a:ln>
          </p:spPr>
          <p:txBody>
            <a:bodyPr/>
            <a:lstStyle/>
            <a:p>
              <a:endParaRPr lang="en-US" dirty="0"/>
            </a:p>
          </p:txBody>
        </p:sp>
        <p:sp>
          <p:nvSpPr>
            <p:cNvPr id="9" name="Rectangle 7"/>
            <p:cNvSpPr>
              <a:spLocks noChangeArrowheads="1"/>
            </p:cNvSpPr>
            <p:nvPr/>
          </p:nvSpPr>
          <p:spPr bwMode="auto">
            <a:xfrm>
              <a:off x="2658" y="3016"/>
              <a:ext cx="2042" cy="9"/>
            </a:xfrm>
            <a:prstGeom prst="rect">
              <a:avLst/>
            </a:prstGeom>
            <a:solidFill>
              <a:srgbClr val="000000"/>
            </a:solidFill>
            <a:ln w="9525">
              <a:noFill/>
              <a:miter lim="800000"/>
              <a:headEnd/>
              <a:tailEnd/>
            </a:ln>
          </p:spPr>
          <p:txBody>
            <a:bodyPr/>
            <a:lstStyle/>
            <a:p>
              <a:endParaRPr lang="en-US" dirty="0"/>
            </a:p>
          </p:txBody>
        </p:sp>
        <p:sp>
          <p:nvSpPr>
            <p:cNvPr id="10" name="Rectangle 8"/>
            <p:cNvSpPr>
              <a:spLocks noChangeArrowheads="1"/>
            </p:cNvSpPr>
            <p:nvPr/>
          </p:nvSpPr>
          <p:spPr bwMode="auto">
            <a:xfrm>
              <a:off x="848" y="1786"/>
              <a:ext cx="908" cy="1208"/>
            </a:xfrm>
            <a:prstGeom prst="rect">
              <a:avLst/>
            </a:prstGeom>
            <a:solidFill>
              <a:srgbClr val="FF8000"/>
            </a:solidFill>
            <a:ln w="9525">
              <a:noFill/>
              <a:miter lim="800000"/>
              <a:headEnd/>
              <a:tailEnd/>
            </a:ln>
          </p:spPr>
          <p:txBody>
            <a:bodyPr/>
            <a:lstStyle/>
            <a:p>
              <a:endParaRPr lang="en-US" dirty="0"/>
            </a:p>
          </p:txBody>
        </p:sp>
        <p:sp>
          <p:nvSpPr>
            <p:cNvPr id="11" name="Rectangle 9"/>
            <p:cNvSpPr>
              <a:spLocks noChangeArrowheads="1"/>
            </p:cNvSpPr>
            <p:nvPr/>
          </p:nvSpPr>
          <p:spPr bwMode="auto">
            <a:xfrm>
              <a:off x="848" y="1786"/>
              <a:ext cx="9" cy="1211"/>
            </a:xfrm>
            <a:prstGeom prst="rect">
              <a:avLst/>
            </a:prstGeom>
            <a:solidFill>
              <a:srgbClr val="000000"/>
            </a:solidFill>
            <a:ln w="9525">
              <a:noFill/>
              <a:miter lim="800000"/>
              <a:headEnd/>
              <a:tailEnd/>
            </a:ln>
          </p:spPr>
          <p:txBody>
            <a:bodyPr/>
            <a:lstStyle/>
            <a:p>
              <a:endParaRPr lang="en-US" dirty="0"/>
            </a:p>
          </p:txBody>
        </p:sp>
        <p:sp>
          <p:nvSpPr>
            <p:cNvPr id="12" name="Rectangle 10"/>
            <p:cNvSpPr>
              <a:spLocks noChangeArrowheads="1"/>
            </p:cNvSpPr>
            <p:nvPr/>
          </p:nvSpPr>
          <p:spPr bwMode="auto">
            <a:xfrm>
              <a:off x="1750" y="1786"/>
              <a:ext cx="9" cy="1211"/>
            </a:xfrm>
            <a:prstGeom prst="rect">
              <a:avLst/>
            </a:prstGeom>
            <a:solidFill>
              <a:srgbClr val="000000"/>
            </a:solidFill>
            <a:ln w="9525">
              <a:noFill/>
              <a:miter lim="800000"/>
              <a:headEnd/>
              <a:tailEnd/>
            </a:ln>
          </p:spPr>
          <p:txBody>
            <a:bodyPr/>
            <a:lstStyle/>
            <a:p>
              <a:endParaRPr lang="en-US" dirty="0"/>
            </a:p>
          </p:txBody>
        </p:sp>
        <p:sp>
          <p:nvSpPr>
            <p:cNvPr id="13" name="Rectangle 11"/>
            <p:cNvSpPr>
              <a:spLocks noChangeArrowheads="1"/>
            </p:cNvSpPr>
            <p:nvPr/>
          </p:nvSpPr>
          <p:spPr bwMode="auto">
            <a:xfrm>
              <a:off x="848" y="1786"/>
              <a:ext cx="911" cy="10"/>
            </a:xfrm>
            <a:prstGeom prst="rect">
              <a:avLst/>
            </a:prstGeom>
            <a:solidFill>
              <a:srgbClr val="000000"/>
            </a:solidFill>
            <a:ln w="9525">
              <a:noFill/>
              <a:miter lim="800000"/>
              <a:headEnd/>
              <a:tailEnd/>
            </a:ln>
          </p:spPr>
          <p:txBody>
            <a:bodyPr/>
            <a:lstStyle/>
            <a:p>
              <a:endParaRPr lang="en-US" dirty="0"/>
            </a:p>
          </p:txBody>
        </p:sp>
        <p:sp>
          <p:nvSpPr>
            <p:cNvPr id="14" name="Rectangle 12"/>
            <p:cNvSpPr>
              <a:spLocks noChangeArrowheads="1"/>
            </p:cNvSpPr>
            <p:nvPr/>
          </p:nvSpPr>
          <p:spPr bwMode="auto">
            <a:xfrm>
              <a:off x="848" y="2987"/>
              <a:ext cx="911" cy="10"/>
            </a:xfrm>
            <a:prstGeom prst="rect">
              <a:avLst/>
            </a:prstGeom>
            <a:solidFill>
              <a:srgbClr val="000000"/>
            </a:solidFill>
            <a:ln w="9525">
              <a:noFill/>
              <a:miter lim="800000"/>
              <a:headEnd/>
              <a:tailEnd/>
            </a:ln>
          </p:spPr>
          <p:txBody>
            <a:bodyPr/>
            <a:lstStyle/>
            <a:p>
              <a:endParaRPr lang="en-US" dirty="0"/>
            </a:p>
          </p:txBody>
        </p:sp>
        <p:sp>
          <p:nvSpPr>
            <p:cNvPr id="15" name="Rectangle 13"/>
            <p:cNvSpPr>
              <a:spLocks noChangeArrowheads="1"/>
            </p:cNvSpPr>
            <p:nvPr/>
          </p:nvSpPr>
          <p:spPr bwMode="auto">
            <a:xfrm>
              <a:off x="1753" y="1786"/>
              <a:ext cx="908" cy="1236"/>
            </a:xfrm>
            <a:prstGeom prst="rect">
              <a:avLst/>
            </a:prstGeom>
            <a:solidFill>
              <a:srgbClr val="FF0000"/>
            </a:solidFill>
            <a:ln w="9525">
              <a:noFill/>
              <a:miter lim="800000"/>
              <a:headEnd/>
              <a:tailEnd/>
            </a:ln>
          </p:spPr>
          <p:txBody>
            <a:bodyPr/>
            <a:lstStyle/>
            <a:p>
              <a:endParaRPr lang="en-US" dirty="0"/>
            </a:p>
          </p:txBody>
        </p:sp>
        <p:sp>
          <p:nvSpPr>
            <p:cNvPr id="16" name="Rectangle 14"/>
            <p:cNvSpPr>
              <a:spLocks noChangeArrowheads="1"/>
            </p:cNvSpPr>
            <p:nvPr/>
          </p:nvSpPr>
          <p:spPr bwMode="auto">
            <a:xfrm>
              <a:off x="1753" y="1786"/>
              <a:ext cx="9" cy="1239"/>
            </a:xfrm>
            <a:prstGeom prst="rect">
              <a:avLst/>
            </a:prstGeom>
            <a:solidFill>
              <a:srgbClr val="000000"/>
            </a:solidFill>
            <a:ln w="9525">
              <a:noFill/>
              <a:miter lim="800000"/>
              <a:headEnd/>
              <a:tailEnd/>
            </a:ln>
          </p:spPr>
          <p:txBody>
            <a:bodyPr/>
            <a:lstStyle/>
            <a:p>
              <a:endParaRPr lang="en-US" dirty="0"/>
            </a:p>
          </p:txBody>
        </p:sp>
        <p:sp>
          <p:nvSpPr>
            <p:cNvPr id="17" name="Rectangle 15"/>
            <p:cNvSpPr>
              <a:spLocks noChangeArrowheads="1"/>
            </p:cNvSpPr>
            <p:nvPr/>
          </p:nvSpPr>
          <p:spPr bwMode="auto">
            <a:xfrm>
              <a:off x="2655" y="1786"/>
              <a:ext cx="9" cy="1239"/>
            </a:xfrm>
            <a:prstGeom prst="rect">
              <a:avLst/>
            </a:prstGeom>
            <a:solidFill>
              <a:srgbClr val="000000"/>
            </a:solidFill>
            <a:ln w="9525">
              <a:noFill/>
              <a:miter lim="800000"/>
              <a:headEnd/>
              <a:tailEnd/>
            </a:ln>
          </p:spPr>
          <p:txBody>
            <a:bodyPr/>
            <a:lstStyle/>
            <a:p>
              <a:endParaRPr lang="en-US" dirty="0"/>
            </a:p>
          </p:txBody>
        </p:sp>
        <p:sp>
          <p:nvSpPr>
            <p:cNvPr id="18" name="Rectangle 16"/>
            <p:cNvSpPr>
              <a:spLocks noChangeArrowheads="1"/>
            </p:cNvSpPr>
            <p:nvPr/>
          </p:nvSpPr>
          <p:spPr bwMode="auto">
            <a:xfrm>
              <a:off x="1753" y="1786"/>
              <a:ext cx="911" cy="10"/>
            </a:xfrm>
            <a:prstGeom prst="rect">
              <a:avLst/>
            </a:prstGeom>
            <a:solidFill>
              <a:srgbClr val="000000"/>
            </a:solidFill>
            <a:ln w="9525">
              <a:noFill/>
              <a:miter lim="800000"/>
              <a:headEnd/>
              <a:tailEnd/>
            </a:ln>
          </p:spPr>
          <p:txBody>
            <a:bodyPr/>
            <a:lstStyle/>
            <a:p>
              <a:endParaRPr lang="en-US" dirty="0"/>
            </a:p>
          </p:txBody>
        </p:sp>
        <p:sp>
          <p:nvSpPr>
            <p:cNvPr id="19" name="Rectangle 17"/>
            <p:cNvSpPr>
              <a:spLocks noChangeArrowheads="1"/>
            </p:cNvSpPr>
            <p:nvPr/>
          </p:nvSpPr>
          <p:spPr bwMode="auto">
            <a:xfrm>
              <a:off x="1753" y="3016"/>
              <a:ext cx="911" cy="9"/>
            </a:xfrm>
            <a:prstGeom prst="rect">
              <a:avLst/>
            </a:prstGeom>
            <a:solidFill>
              <a:srgbClr val="000000"/>
            </a:solidFill>
            <a:ln w="9525">
              <a:noFill/>
              <a:miter lim="800000"/>
              <a:headEnd/>
              <a:tailEnd/>
            </a:ln>
          </p:spPr>
          <p:txBody>
            <a:bodyPr/>
            <a:lstStyle/>
            <a:p>
              <a:endParaRPr lang="en-US" dirty="0"/>
            </a:p>
          </p:txBody>
        </p:sp>
        <p:sp>
          <p:nvSpPr>
            <p:cNvPr id="20" name="Freeform 18"/>
            <p:cNvSpPr>
              <a:spLocks/>
            </p:cNvSpPr>
            <p:nvPr/>
          </p:nvSpPr>
          <p:spPr bwMode="auto">
            <a:xfrm>
              <a:off x="2025" y="2897"/>
              <a:ext cx="279" cy="65"/>
            </a:xfrm>
            <a:custGeom>
              <a:avLst/>
              <a:gdLst>
                <a:gd name="T0" fmla="*/ 837 w 837"/>
                <a:gd name="T1" fmla="*/ 522 h 522"/>
                <a:gd name="T2" fmla="*/ 0 w 837"/>
                <a:gd name="T3" fmla="*/ 522 h 522"/>
                <a:gd name="T4" fmla="*/ 0 w 837"/>
                <a:gd name="T5" fmla="*/ 0 h 522"/>
                <a:gd name="T6" fmla="*/ 141 w 837"/>
                <a:gd name="T7" fmla="*/ 0 h 522"/>
                <a:gd name="T8" fmla="*/ 141 w 837"/>
                <a:gd name="T9" fmla="*/ 368 h 522"/>
                <a:gd name="T10" fmla="*/ 339 w 837"/>
                <a:gd name="T11" fmla="*/ 368 h 522"/>
                <a:gd name="T12" fmla="*/ 339 w 837"/>
                <a:gd name="T13" fmla="*/ 51 h 522"/>
                <a:gd name="T14" fmla="*/ 481 w 837"/>
                <a:gd name="T15" fmla="*/ 51 h 522"/>
                <a:gd name="T16" fmla="*/ 481 w 837"/>
                <a:gd name="T17" fmla="*/ 368 h 522"/>
                <a:gd name="T18" fmla="*/ 837 w 837"/>
                <a:gd name="T19" fmla="*/ 368 h 522"/>
                <a:gd name="T20" fmla="*/ 837 w 837"/>
                <a:gd name="T21" fmla="*/ 522 h 5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37"/>
                <a:gd name="T34" fmla="*/ 0 h 522"/>
                <a:gd name="T35" fmla="*/ 837 w 837"/>
                <a:gd name="T36" fmla="*/ 522 h 5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37" h="522">
                  <a:moveTo>
                    <a:pt x="837" y="522"/>
                  </a:moveTo>
                  <a:lnTo>
                    <a:pt x="0" y="522"/>
                  </a:lnTo>
                  <a:lnTo>
                    <a:pt x="0" y="0"/>
                  </a:lnTo>
                  <a:lnTo>
                    <a:pt x="141" y="0"/>
                  </a:lnTo>
                  <a:lnTo>
                    <a:pt x="141" y="368"/>
                  </a:lnTo>
                  <a:lnTo>
                    <a:pt x="339" y="368"/>
                  </a:lnTo>
                  <a:lnTo>
                    <a:pt x="339" y="51"/>
                  </a:lnTo>
                  <a:lnTo>
                    <a:pt x="481" y="51"/>
                  </a:lnTo>
                  <a:lnTo>
                    <a:pt x="481" y="368"/>
                  </a:lnTo>
                  <a:lnTo>
                    <a:pt x="837" y="368"/>
                  </a:lnTo>
                  <a:lnTo>
                    <a:pt x="837" y="522"/>
                  </a:lnTo>
                  <a:close/>
                </a:path>
              </a:pathLst>
            </a:custGeom>
            <a:solidFill>
              <a:srgbClr val="FFFF00"/>
            </a:solidFill>
            <a:ln w="9525">
              <a:noFill/>
              <a:round/>
              <a:headEnd/>
              <a:tailEnd/>
            </a:ln>
          </p:spPr>
          <p:txBody>
            <a:bodyPr/>
            <a:lstStyle/>
            <a:p>
              <a:endParaRPr lang="en-US" dirty="0"/>
            </a:p>
          </p:txBody>
        </p:sp>
        <p:sp>
          <p:nvSpPr>
            <p:cNvPr id="21" name="Rectangle 19"/>
            <p:cNvSpPr>
              <a:spLocks noChangeArrowheads="1"/>
            </p:cNvSpPr>
            <p:nvPr/>
          </p:nvSpPr>
          <p:spPr bwMode="auto">
            <a:xfrm>
              <a:off x="2025" y="2863"/>
              <a:ext cx="279" cy="18"/>
            </a:xfrm>
            <a:prstGeom prst="rect">
              <a:avLst/>
            </a:prstGeom>
            <a:solidFill>
              <a:srgbClr val="FFFF00"/>
            </a:solidFill>
            <a:ln w="9525">
              <a:noFill/>
              <a:miter lim="800000"/>
              <a:headEnd/>
              <a:tailEnd/>
            </a:ln>
          </p:spPr>
          <p:txBody>
            <a:bodyPr/>
            <a:lstStyle/>
            <a:p>
              <a:endParaRPr lang="en-US" dirty="0"/>
            </a:p>
          </p:txBody>
        </p:sp>
        <p:sp>
          <p:nvSpPr>
            <p:cNvPr id="22" name="Freeform 20"/>
            <p:cNvSpPr>
              <a:spLocks noEditPoints="1"/>
            </p:cNvSpPr>
            <p:nvPr/>
          </p:nvSpPr>
          <p:spPr bwMode="auto">
            <a:xfrm>
              <a:off x="2097" y="2785"/>
              <a:ext cx="211" cy="64"/>
            </a:xfrm>
            <a:custGeom>
              <a:avLst/>
              <a:gdLst>
                <a:gd name="T0" fmla="*/ 173 w 633"/>
                <a:gd name="T1" fmla="*/ 502 h 516"/>
                <a:gd name="T2" fmla="*/ 96 w 633"/>
                <a:gd name="T3" fmla="*/ 471 h 516"/>
                <a:gd name="T4" fmla="*/ 42 w 633"/>
                <a:gd name="T5" fmla="*/ 424 h 516"/>
                <a:gd name="T6" fmla="*/ 11 w 633"/>
                <a:gd name="T7" fmla="*/ 357 h 516"/>
                <a:gd name="T8" fmla="*/ 0 w 633"/>
                <a:gd name="T9" fmla="*/ 263 h 516"/>
                <a:gd name="T10" fmla="*/ 25 w 633"/>
                <a:gd name="T11" fmla="*/ 119 h 516"/>
                <a:gd name="T12" fmla="*/ 90 w 633"/>
                <a:gd name="T13" fmla="*/ 50 h 516"/>
                <a:gd name="T14" fmla="*/ 234 w 633"/>
                <a:gd name="T15" fmla="*/ 31 h 516"/>
                <a:gd name="T16" fmla="*/ 491 w 633"/>
                <a:gd name="T17" fmla="*/ 31 h 516"/>
                <a:gd name="T18" fmla="*/ 620 w 633"/>
                <a:gd name="T19" fmla="*/ 0 h 516"/>
                <a:gd name="T20" fmla="*/ 574 w 633"/>
                <a:gd name="T21" fmla="*/ 158 h 516"/>
                <a:gd name="T22" fmla="*/ 589 w 633"/>
                <a:gd name="T23" fmla="*/ 201 h 516"/>
                <a:gd name="T24" fmla="*/ 628 w 633"/>
                <a:gd name="T25" fmla="*/ 287 h 516"/>
                <a:gd name="T26" fmla="*/ 630 w 633"/>
                <a:gd name="T27" fmla="*/ 374 h 516"/>
                <a:gd name="T28" fmla="*/ 605 w 633"/>
                <a:gd name="T29" fmla="*/ 441 h 516"/>
                <a:gd name="T30" fmla="*/ 556 w 633"/>
                <a:gd name="T31" fmla="*/ 489 h 516"/>
                <a:gd name="T32" fmla="*/ 492 w 633"/>
                <a:gd name="T33" fmla="*/ 514 h 516"/>
                <a:gd name="T34" fmla="*/ 406 w 633"/>
                <a:gd name="T35" fmla="*/ 511 h 516"/>
                <a:gd name="T36" fmla="*/ 327 w 633"/>
                <a:gd name="T37" fmla="*/ 467 h 516"/>
                <a:gd name="T38" fmla="*/ 282 w 633"/>
                <a:gd name="T39" fmla="*/ 383 h 516"/>
                <a:gd name="T40" fmla="*/ 243 w 633"/>
                <a:gd name="T41" fmla="*/ 230 h 516"/>
                <a:gd name="T42" fmla="*/ 209 w 633"/>
                <a:gd name="T43" fmla="*/ 174 h 516"/>
                <a:gd name="T44" fmla="*/ 143 w 633"/>
                <a:gd name="T45" fmla="*/ 195 h 516"/>
                <a:gd name="T46" fmla="*/ 122 w 633"/>
                <a:gd name="T47" fmla="*/ 273 h 516"/>
                <a:gd name="T48" fmla="*/ 140 w 633"/>
                <a:gd name="T49" fmla="*/ 334 h 516"/>
                <a:gd name="T50" fmla="*/ 199 w 633"/>
                <a:gd name="T51" fmla="*/ 370 h 516"/>
                <a:gd name="T52" fmla="*/ 329 w 633"/>
                <a:gd name="T53" fmla="*/ 174 h 516"/>
                <a:gd name="T54" fmla="*/ 368 w 633"/>
                <a:gd name="T55" fmla="*/ 313 h 516"/>
                <a:gd name="T56" fmla="*/ 407 w 633"/>
                <a:gd name="T57" fmla="*/ 364 h 516"/>
                <a:gd name="T58" fmla="*/ 470 w 633"/>
                <a:gd name="T59" fmla="*/ 365 h 516"/>
                <a:gd name="T60" fmla="*/ 515 w 633"/>
                <a:gd name="T61" fmla="*/ 322 h 516"/>
                <a:gd name="T62" fmla="*/ 514 w 633"/>
                <a:gd name="T63" fmla="*/ 251 h 516"/>
                <a:gd name="T64" fmla="*/ 469 w 633"/>
                <a:gd name="T65" fmla="*/ 194 h 516"/>
                <a:gd name="T66" fmla="*/ 361 w 633"/>
                <a:gd name="T67" fmla="*/ 174 h 5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33"/>
                <a:gd name="T103" fmla="*/ 0 h 516"/>
                <a:gd name="T104" fmla="*/ 633 w 633"/>
                <a:gd name="T105" fmla="*/ 516 h 5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33" h="516">
                  <a:moveTo>
                    <a:pt x="199" y="370"/>
                  </a:moveTo>
                  <a:lnTo>
                    <a:pt x="173" y="502"/>
                  </a:lnTo>
                  <a:lnTo>
                    <a:pt x="131" y="489"/>
                  </a:lnTo>
                  <a:lnTo>
                    <a:pt x="96" y="471"/>
                  </a:lnTo>
                  <a:lnTo>
                    <a:pt x="66" y="450"/>
                  </a:lnTo>
                  <a:lnTo>
                    <a:pt x="42" y="424"/>
                  </a:lnTo>
                  <a:lnTo>
                    <a:pt x="23" y="395"/>
                  </a:lnTo>
                  <a:lnTo>
                    <a:pt x="11" y="357"/>
                  </a:lnTo>
                  <a:lnTo>
                    <a:pt x="2" y="314"/>
                  </a:lnTo>
                  <a:lnTo>
                    <a:pt x="0" y="263"/>
                  </a:lnTo>
                  <a:lnTo>
                    <a:pt x="6" y="178"/>
                  </a:lnTo>
                  <a:lnTo>
                    <a:pt x="25" y="119"/>
                  </a:lnTo>
                  <a:lnTo>
                    <a:pt x="53" y="78"/>
                  </a:lnTo>
                  <a:lnTo>
                    <a:pt x="90" y="50"/>
                  </a:lnTo>
                  <a:lnTo>
                    <a:pt x="145" y="37"/>
                  </a:lnTo>
                  <a:lnTo>
                    <a:pt x="234" y="31"/>
                  </a:lnTo>
                  <a:lnTo>
                    <a:pt x="421" y="33"/>
                  </a:lnTo>
                  <a:lnTo>
                    <a:pt x="491" y="31"/>
                  </a:lnTo>
                  <a:lnTo>
                    <a:pt x="539" y="26"/>
                  </a:lnTo>
                  <a:lnTo>
                    <a:pt x="620" y="0"/>
                  </a:lnTo>
                  <a:lnTo>
                    <a:pt x="620" y="144"/>
                  </a:lnTo>
                  <a:lnTo>
                    <a:pt x="574" y="158"/>
                  </a:lnTo>
                  <a:lnTo>
                    <a:pt x="555" y="163"/>
                  </a:lnTo>
                  <a:lnTo>
                    <a:pt x="589" y="201"/>
                  </a:lnTo>
                  <a:lnTo>
                    <a:pt x="614" y="242"/>
                  </a:lnTo>
                  <a:lnTo>
                    <a:pt x="628" y="287"/>
                  </a:lnTo>
                  <a:lnTo>
                    <a:pt x="633" y="333"/>
                  </a:lnTo>
                  <a:lnTo>
                    <a:pt x="630" y="374"/>
                  </a:lnTo>
                  <a:lnTo>
                    <a:pt x="620" y="409"/>
                  </a:lnTo>
                  <a:lnTo>
                    <a:pt x="605" y="441"/>
                  </a:lnTo>
                  <a:lnTo>
                    <a:pt x="584" y="467"/>
                  </a:lnTo>
                  <a:lnTo>
                    <a:pt x="556" y="489"/>
                  </a:lnTo>
                  <a:lnTo>
                    <a:pt x="526" y="504"/>
                  </a:lnTo>
                  <a:lnTo>
                    <a:pt x="492" y="514"/>
                  </a:lnTo>
                  <a:lnTo>
                    <a:pt x="455" y="516"/>
                  </a:lnTo>
                  <a:lnTo>
                    <a:pt x="406" y="511"/>
                  </a:lnTo>
                  <a:lnTo>
                    <a:pt x="363" y="495"/>
                  </a:lnTo>
                  <a:lnTo>
                    <a:pt x="327" y="467"/>
                  </a:lnTo>
                  <a:lnTo>
                    <a:pt x="302" y="432"/>
                  </a:lnTo>
                  <a:lnTo>
                    <a:pt x="282" y="383"/>
                  </a:lnTo>
                  <a:lnTo>
                    <a:pt x="264" y="316"/>
                  </a:lnTo>
                  <a:lnTo>
                    <a:pt x="243" y="230"/>
                  </a:lnTo>
                  <a:lnTo>
                    <a:pt x="224" y="174"/>
                  </a:lnTo>
                  <a:lnTo>
                    <a:pt x="209" y="174"/>
                  </a:lnTo>
                  <a:lnTo>
                    <a:pt x="169" y="180"/>
                  </a:lnTo>
                  <a:lnTo>
                    <a:pt x="143" y="195"/>
                  </a:lnTo>
                  <a:lnTo>
                    <a:pt x="127" y="225"/>
                  </a:lnTo>
                  <a:lnTo>
                    <a:pt x="122" y="273"/>
                  </a:lnTo>
                  <a:lnTo>
                    <a:pt x="126" y="308"/>
                  </a:lnTo>
                  <a:lnTo>
                    <a:pt x="140" y="334"/>
                  </a:lnTo>
                  <a:lnTo>
                    <a:pt x="163" y="354"/>
                  </a:lnTo>
                  <a:lnTo>
                    <a:pt x="199" y="370"/>
                  </a:lnTo>
                  <a:close/>
                  <a:moveTo>
                    <a:pt x="329" y="174"/>
                  </a:moveTo>
                  <a:lnTo>
                    <a:pt x="353" y="263"/>
                  </a:lnTo>
                  <a:lnTo>
                    <a:pt x="368" y="313"/>
                  </a:lnTo>
                  <a:lnTo>
                    <a:pt x="382" y="342"/>
                  </a:lnTo>
                  <a:lnTo>
                    <a:pt x="407" y="364"/>
                  </a:lnTo>
                  <a:lnTo>
                    <a:pt x="438" y="371"/>
                  </a:lnTo>
                  <a:lnTo>
                    <a:pt x="470" y="365"/>
                  </a:lnTo>
                  <a:lnTo>
                    <a:pt x="497" y="348"/>
                  </a:lnTo>
                  <a:lnTo>
                    <a:pt x="515" y="322"/>
                  </a:lnTo>
                  <a:lnTo>
                    <a:pt x="521" y="290"/>
                  </a:lnTo>
                  <a:lnTo>
                    <a:pt x="514" y="251"/>
                  </a:lnTo>
                  <a:lnTo>
                    <a:pt x="492" y="215"/>
                  </a:lnTo>
                  <a:lnTo>
                    <a:pt x="469" y="194"/>
                  </a:lnTo>
                  <a:lnTo>
                    <a:pt x="440" y="180"/>
                  </a:lnTo>
                  <a:lnTo>
                    <a:pt x="361" y="174"/>
                  </a:lnTo>
                  <a:lnTo>
                    <a:pt x="329" y="174"/>
                  </a:lnTo>
                  <a:close/>
                </a:path>
              </a:pathLst>
            </a:custGeom>
            <a:solidFill>
              <a:srgbClr val="FFFF00"/>
            </a:solidFill>
            <a:ln w="9525">
              <a:noFill/>
              <a:round/>
              <a:headEnd/>
              <a:tailEnd/>
            </a:ln>
          </p:spPr>
          <p:txBody>
            <a:bodyPr/>
            <a:lstStyle/>
            <a:p>
              <a:endParaRPr lang="en-US" dirty="0"/>
            </a:p>
          </p:txBody>
        </p:sp>
        <p:sp>
          <p:nvSpPr>
            <p:cNvPr id="23" name="Freeform 21"/>
            <p:cNvSpPr>
              <a:spLocks/>
            </p:cNvSpPr>
            <p:nvPr/>
          </p:nvSpPr>
          <p:spPr bwMode="auto">
            <a:xfrm>
              <a:off x="2097" y="2671"/>
              <a:ext cx="207" cy="101"/>
            </a:xfrm>
            <a:custGeom>
              <a:avLst/>
              <a:gdLst>
                <a:gd name="T0" fmla="*/ 13 w 620"/>
                <a:gd name="T1" fmla="*/ 809 h 809"/>
                <a:gd name="T2" fmla="*/ 13 w 620"/>
                <a:gd name="T3" fmla="*/ 675 h 809"/>
                <a:gd name="T4" fmla="*/ 96 w 620"/>
                <a:gd name="T5" fmla="*/ 675 h 809"/>
                <a:gd name="T6" fmla="*/ 53 w 620"/>
                <a:gd name="T7" fmla="*/ 638 h 809"/>
                <a:gd name="T8" fmla="*/ 23 w 620"/>
                <a:gd name="T9" fmla="*/ 597 h 809"/>
                <a:gd name="T10" fmla="*/ 6 w 620"/>
                <a:gd name="T11" fmla="*/ 551 h 809"/>
                <a:gd name="T12" fmla="*/ 0 w 620"/>
                <a:gd name="T13" fmla="*/ 503 h 809"/>
                <a:gd name="T14" fmla="*/ 6 w 620"/>
                <a:gd name="T15" fmla="*/ 455 h 809"/>
                <a:gd name="T16" fmla="*/ 23 w 620"/>
                <a:gd name="T17" fmla="*/ 411 h 809"/>
                <a:gd name="T18" fmla="*/ 53 w 620"/>
                <a:gd name="T19" fmla="*/ 376 h 809"/>
                <a:gd name="T20" fmla="*/ 96 w 620"/>
                <a:gd name="T21" fmla="*/ 348 h 809"/>
                <a:gd name="T22" fmla="*/ 53 w 620"/>
                <a:gd name="T23" fmla="*/ 310 h 809"/>
                <a:gd name="T24" fmla="*/ 23 w 620"/>
                <a:gd name="T25" fmla="*/ 269 h 809"/>
                <a:gd name="T26" fmla="*/ 6 w 620"/>
                <a:gd name="T27" fmla="*/ 226 h 809"/>
                <a:gd name="T28" fmla="*/ 0 w 620"/>
                <a:gd name="T29" fmla="*/ 180 h 809"/>
                <a:gd name="T30" fmla="*/ 6 w 620"/>
                <a:gd name="T31" fmla="*/ 124 h 809"/>
                <a:gd name="T32" fmla="*/ 27 w 620"/>
                <a:gd name="T33" fmla="*/ 77 h 809"/>
                <a:gd name="T34" fmla="*/ 60 w 620"/>
                <a:gd name="T35" fmla="*/ 41 h 809"/>
                <a:gd name="T36" fmla="*/ 106 w 620"/>
                <a:gd name="T37" fmla="*/ 15 h 809"/>
                <a:gd name="T38" fmla="*/ 158 w 620"/>
                <a:gd name="T39" fmla="*/ 3 h 809"/>
                <a:gd name="T40" fmla="*/ 233 w 620"/>
                <a:gd name="T41" fmla="*/ 0 h 809"/>
                <a:gd name="T42" fmla="*/ 620 w 620"/>
                <a:gd name="T43" fmla="*/ 0 h 809"/>
                <a:gd name="T44" fmla="*/ 620 w 620"/>
                <a:gd name="T45" fmla="*/ 145 h 809"/>
                <a:gd name="T46" fmla="*/ 274 w 620"/>
                <a:gd name="T47" fmla="*/ 145 h 809"/>
                <a:gd name="T48" fmla="*/ 199 w 620"/>
                <a:gd name="T49" fmla="*/ 149 h 809"/>
                <a:gd name="T50" fmla="*/ 158 w 620"/>
                <a:gd name="T51" fmla="*/ 160 h 809"/>
                <a:gd name="T52" fmla="*/ 131 w 620"/>
                <a:gd name="T53" fmla="*/ 186 h 809"/>
                <a:gd name="T54" fmla="*/ 122 w 620"/>
                <a:gd name="T55" fmla="*/ 223 h 809"/>
                <a:gd name="T56" fmla="*/ 127 w 620"/>
                <a:gd name="T57" fmla="*/ 252 h 809"/>
                <a:gd name="T58" fmla="*/ 144 w 620"/>
                <a:gd name="T59" fmla="*/ 280 h 809"/>
                <a:gd name="T60" fmla="*/ 169 w 620"/>
                <a:gd name="T61" fmla="*/ 303 h 809"/>
                <a:gd name="T62" fmla="*/ 204 w 620"/>
                <a:gd name="T63" fmla="*/ 319 h 809"/>
                <a:gd name="T64" fmla="*/ 255 w 620"/>
                <a:gd name="T65" fmla="*/ 328 h 809"/>
                <a:gd name="T66" fmla="*/ 329 w 620"/>
                <a:gd name="T67" fmla="*/ 331 h 809"/>
                <a:gd name="T68" fmla="*/ 620 w 620"/>
                <a:gd name="T69" fmla="*/ 331 h 809"/>
                <a:gd name="T70" fmla="*/ 620 w 620"/>
                <a:gd name="T71" fmla="*/ 476 h 809"/>
                <a:gd name="T72" fmla="*/ 288 w 620"/>
                <a:gd name="T73" fmla="*/ 476 h 809"/>
                <a:gd name="T74" fmla="*/ 215 w 620"/>
                <a:gd name="T75" fmla="*/ 478 h 809"/>
                <a:gd name="T76" fmla="*/ 174 w 620"/>
                <a:gd name="T77" fmla="*/ 484 h 809"/>
                <a:gd name="T78" fmla="*/ 151 w 620"/>
                <a:gd name="T79" fmla="*/ 494 h 809"/>
                <a:gd name="T80" fmla="*/ 135 w 620"/>
                <a:gd name="T81" fmla="*/ 508 h 809"/>
                <a:gd name="T82" fmla="*/ 126 w 620"/>
                <a:gd name="T83" fmla="*/ 527 h 809"/>
                <a:gd name="T84" fmla="*/ 122 w 620"/>
                <a:gd name="T85" fmla="*/ 552 h 809"/>
                <a:gd name="T86" fmla="*/ 127 w 620"/>
                <a:gd name="T87" fmla="*/ 585 h 809"/>
                <a:gd name="T88" fmla="*/ 143 w 620"/>
                <a:gd name="T89" fmla="*/ 614 h 809"/>
                <a:gd name="T90" fmla="*/ 168 w 620"/>
                <a:gd name="T91" fmla="*/ 636 h 809"/>
                <a:gd name="T92" fmla="*/ 200 w 620"/>
                <a:gd name="T93" fmla="*/ 652 h 809"/>
                <a:gd name="T94" fmla="*/ 250 w 620"/>
                <a:gd name="T95" fmla="*/ 660 h 809"/>
                <a:gd name="T96" fmla="*/ 326 w 620"/>
                <a:gd name="T97" fmla="*/ 664 h 809"/>
                <a:gd name="T98" fmla="*/ 620 w 620"/>
                <a:gd name="T99" fmla="*/ 664 h 809"/>
                <a:gd name="T100" fmla="*/ 620 w 620"/>
                <a:gd name="T101" fmla="*/ 809 h 809"/>
                <a:gd name="T102" fmla="*/ 13 w 620"/>
                <a:gd name="T103" fmla="*/ 809 h 80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20"/>
                <a:gd name="T157" fmla="*/ 0 h 809"/>
                <a:gd name="T158" fmla="*/ 620 w 620"/>
                <a:gd name="T159" fmla="*/ 809 h 80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20" h="809">
                  <a:moveTo>
                    <a:pt x="13" y="809"/>
                  </a:moveTo>
                  <a:lnTo>
                    <a:pt x="13" y="675"/>
                  </a:lnTo>
                  <a:lnTo>
                    <a:pt x="96" y="675"/>
                  </a:lnTo>
                  <a:lnTo>
                    <a:pt x="53" y="638"/>
                  </a:lnTo>
                  <a:lnTo>
                    <a:pt x="23" y="597"/>
                  </a:lnTo>
                  <a:lnTo>
                    <a:pt x="6" y="551"/>
                  </a:lnTo>
                  <a:lnTo>
                    <a:pt x="0" y="503"/>
                  </a:lnTo>
                  <a:lnTo>
                    <a:pt x="6" y="455"/>
                  </a:lnTo>
                  <a:lnTo>
                    <a:pt x="23" y="411"/>
                  </a:lnTo>
                  <a:lnTo>
                    <a:pt x="53" y="376"/>
                  </a:lnTo>
                  <a:lnTo>
                    <a:pt x="96" y="348"/>
                  </a:lnTo>
                  <a:lnTo>
                    <a:pt x="53" y="310"/>
                  </a:lnTo>
                  <a:lnTo>
                    <a:pt x="23" y="269"/>
                  </a:lnTo>
                  <a:lnTo>
                    <a:pt x="6" y="226"/>
                  </a:lnTo>
                  <a:lnTo>
                    <a:pt x="0" y="180"/>
                  </a:lnTo>
                  <a:lnTo>
                    <a:pt x="6" y="124"/>
                  </a:lnTo>
                  <a:lnTo>
                    <a:pt x="27" y="77"/>
                  </a:lnTo>
                  <a:lnTo>
                    <a:pt x="60" y="41"/>
                  </a:lnTo>
                  <a:lnTo>
                    <a:pt x="106" y="15"/>
                  </a:lnTo>
                  <a:lnTo>
                    <a:pt x="158" y="3"/>
                  </a:lnTo>
                  <a:lnTo>
                    <a:pt x="233" y="0"/>
                  </a:lnTo>
                  <a:lnTo>
                    <a:pt x="620" y="0"/>
                  </a:lnTo>
                  <a:lnTo>
                    <a:pt x="620" y="145"/>
                  </a:lnTo>
                  <a:lnTo>
                    <a:pt x="274" y="145"/>
                  </a:lnTo>
                  <a:lnTo>
                    <a:pt x="199" y="149"/>
                  </a:lnTo>
                  <a:lnTo>
                    <a:pt x="158" y="160"/>
                  </a:lnTo>
                  <a:lnTo>
                    <a:pt x="131" y="186"/>
                  </a:lnTo>
                  <a:lnTo>
                    <a:pt x="122" y="223"/>
                  </a:lnTo>
                  <a:lnTo>
                    <a:pt x="127" y="252"/>
                  </a:lnTo>
                  <a:lnTo>
                    <a:pt x="144" y="280"/>
                  </a:lnTo>
                  <a:lnTo>
                    <a:pt x="169" y="303"/>
                  </a:lnTo>
                  <a:lnTo>
                    <a:pt x="204" y="319"/>
                  </a:lnTo>
                  <a:lnTo>
                    <a:pt x="255" y="328"/>
                  </a:lnTo>
                  <a:lnTo>
                    <a:pt x="329" y="331"/>
                  </a:lnTo>
                  <a:lnTo>
                    <a:pt x="620" y="331"/>
                  </a:lnTo>
                  <a:lnTo>
                    <a:pt x="620" y="476"/>
                  </a:lnTo>
                  <a:lnTo>
                    <a:pt x="288" y="476"/>
                  </a:lnTo>
                  <a:lnTo>
                    <a:pt x="215" y="478"/>
                  </a:lnTo>
                  <a:lnTo>
                    <a:pt x="174" y="484"/>
                  </a:lnTo>
                  <a:lnTo>
                    <a:pt x="151" y="494"/>
                  </a:lnTo>
                  <a:lnTo>
                    <a:pt x="135" y="508"/>
                  </a:lnTo>
                  <a:lnTo>
                    <a:pt x="126" y="527"/>
                  </a:lnTo>
                  <a:lnTo>
                    <a:pt x="122" y="552"/>
                  </a:lnTo>
                  <a:lnTo>
                    <a:pt x="127" y="585"/>
                  </a:lnTo>
                  <a:lnTo>
                    <a:pt x="143" y="614"/>
                  </a:lnTo>
                  <a:lnTo>
                    <a:pt x="168" y="636"/>
                  </a:lnTo>
                  <a:lnTo>
                    <a:pt x="200" y="652"/>
                  </a:lnTo>
                  <a:lnTo>
                    <a:pt x="250" y="660"/>
                  </a:lnTo>
                  <a:lnTo>
                    <a:pt x="326" y="664"/>
                  </a:lnTo>
                  <a:lnTo>
                    <a:pt x="620" y="664"/>
                  </a:lnTo>
                  <a:lnTo>
                    <a:pt x="620" y="809"/>
                  </a:lnTo>
                  <a:lnTo>
                    <a:pt x="13" y="809"/>
                  </a:lnTo>
                  <a:close/>
                </a:path>
              </a:pathLst>
            </a:custGeom>
            <a:solidFill>
              <a:srgbClr val="FFFF00"/>
            </a:solidFill>
            <a:ln w="9525">
              <a:noFill/>
              <a:round/>
              <a:headEnd/>
              <a:tailEnd/>
            </a:ln>
          </p:spPr>
          <p:txBody>
            <a:bodyPr/>
            <a:lstStyle/>
            <a:p>
              <a:endParaRPr lang="en-US" dirty="0"/>
            </a:p>
          </p:txBody>
        </p:sp>
        <p:sp>
          <p:nvSpPr>
            <p:cNvPr id="24" name="Freeform 22"/>
            <p:cNvSpPr>
              <a:spLocks/>
            </p:cNvSpPr>
            <p:nvPr/>
          </p:nvSpPr>
          <p:spPr bwMode="auto">
            <a:xfrm>
              <a:off x="2097" y="2553"/>
              <a:ext cx="207" cy="101"/>
            </a:xfrm>
            <a:custGeom>
              <a:avLst/>
              <a:gdLst>
                <a:gd name="T0" fmla="*/ 13 w 620"/>
                <a:gd name="T1" fmla="*/ 809 h 809"/>
                <a:gd name="T2" fmla="*/ 13 w 620"/>
                <a:gd name="T3" fmla="*/ 675 h 809"/>
                <a:gd name="T4" fmla="*/ 96 w 620"/>
                <a:gd name="T5" fmla="*/ 675 h 809"/>
                <a:gd name="T6" fmla="*/ 53 w 620"/>
                <a:gd name="T7" fmla="*/ 637 h 809"/>
                <a:gd name="T8" fmla="*/ 23 w 620"/>
                <a:gd name="T9" fmla="*/ 596 h 809"/>
                <a:gd name="T10" fmla="*/ 6 w 620"/>
                <a:gd name="T11" fmla="*/ 551 h 809"/>
                <a:gd name="T12" fmla="*/ 0 w 620"/>
                <a:gd name="T13" fmla="*/ 503 h 809"/>
                <a:gd name="T14" fmla="*/ 6 w 620"/>
                <a:gd name="T15" fmla="*/ 454 h 809"/>
                <a:gd name="T16" fmla="*/ 23 w 620"/>
                <a:gd name="T17" fmla="*/ 411 h 809"/>
                <a:gd name="T18" fmla="*/ 53 w 620"/>
                <a:gd name="T19" fmla="*/ 376 h 809"/>
                <a:gd name="T20" fmla="*/ 96 w 620"/>
                <a:gd name="T21" fmla="*/ 347 h 809"/>
                <a:gd name="T22" fmla="*/ 53 w 620"/>
                <a:gd name="T23" fmla="*/ 310 h 809"/>
                <a:gd name="T24" fmla="*/ 23 w 620"/>
                <a:gd name="T25" fmla="*/ 269 h 809"/>
                <a:gd name="T26" fmla="*/ 6 w 620"/>
                <a:gd name="T27" fmla="*/ 226 h 809"/>
                <a:gd name="T28" fmla="*/ 0 w 620"/>
                <a:gd name="T29" fmla="*/ 179 h 809"/>
                <a:gd name="T30" fmla="*/ 6 w 620"/>
                <a:gd name="T31" fmla="*/ 124 h 809"/>
                <a:gd name="T32" fmla="*/ 27 w 620"/>
                <a:gd name="T33" fmla="*/ 77 h 809"/>
                <a:gd name="T34" fmla="*/ 60 w 620"/>
                <a:gd name="T35" fmla="*/ 41 h 809"/>
                <a:gd name="T36" fmla="*/ 106 w 620"/>
                <a:gd name="T37" fmla="*/ 14 h 809"/>
                <a:gd name="T38" fmla="*/ 158 w 620"/>
                <a:gd name="T39" fmla="*/ 3 h 809"/>
                <a:gd name="T40" fmla="*/ 233 w 620"/>
                <a:gd name="T41" fmla="*/ 0 h 809"/>
                <a:gd name="T42" fmla="*/ 620 w 620"/>
                <a:gd name="T43" fmla="*/ 0 h 809"/>
                <a:gd name="T44" fmla="*/ 620 w 620"/>
                <a:gd name="T45" fmla="*/ 145 h 809"/>
                <a:gd name="T46" fmla="*/ 274 w 620"/>
                <a:gd name="T47" fmla="*/ 145 h 809"/>
                <a:gd name="T48" fmla="*/ 199 w 620"/>
                <a:gd name="T49" fmla="*/ 149 h 809"/>
                <a:gd name="T50" fmla="*/ 158 w 620"/>
                <a:gd name="T51" fmla="*/ 160 h 809"/>
                <a:gd name="T52" fmla="*/ 131 w 620"/>
                <a:gd name="T53" fmla="*/ 186 h 809"/>
                <a:gd name="T54" fmla="*/ 122 w 620"/>
                <a:gd name="T55" fmla="*/ 222 h 809"/>
                <a:gd name="T56" fmla="*/ 127 w 620"/>
                <a:gd name="T57" fmla="*/ 252 h 809"/>
                <a:gd name="T58" fmla="*/ 144 w 620"/>
                <a:gd name="T59" fmla="*/ 279 h 809"/>
                <a:gd name="T60" fmla="*/ 169 w 620"/>
                <a:gd name="T61" fmla="*/ 303 h 809"/>
                <a:gd name="T62" fmla="*/ 204 w 620"/>
                <a:gd name="T63" fmla="*/ 319 h 809"/>
                <a:gd name="T64" fmla="*/ 255 w 620"/>
                <a:gd name="T65" fmla="*/ 328 h 809"/>
                <a:gd name="T66" fmla="*/ 329 w 620"/>
                <a:gd name="T67" fmla="*/ 330 h 809"/>
                <a:gd name="T68" fmla="*/ 620 w 620"/>
                <a:gd name="T69" fmla="*/ 330 h 809"/>
                <a:gd name="T70" fmla="*/ 620 w 620"/>
                <a:gd name="T71" fmla="*/ 476 h 809"/>
                <a:gd name="T72" fmla="*/ 288 w 620"/>
                <a:gd name="T73" fmla="*/ 476 h 809"/>
                <a:gd name="T74" fmla="*/ 215 w 620"/>
                <a:gd name="T75" fmla="*/ 478 h 809"/>
                <a:gd name="T76" fmla="*/ 174 w 620"/>
                <a:gd name="T77" fmla="*/ 484 h 809"/>
                <a:gd name="T78" fmla="*/ 151 w 620"/>
                <a:gd name="T79" fmla="*/ 494 h 809"/>
                <a:gd name="T80" fmla="*/ 135 w 620"/>
                <a:gd name="T81" fmla="*/ 508 h 809"/>
                <a:gd name="T82" fmla="*/ 126 w 620"/>
                <a:gd name="T83" fmla="*/ 527 h 809"/>
                <a:gd name="T84" fmla="*/ 122 w 620"/>
                <a:gd name="T85" fmla="*/ 552 h 809"/>
                <a:gd name="T86" fmla="*/ 127 w 620"/>
                <a:gd name="T87" fmla="*/ 585 h 809"/>
                <a:gd name="T88" fmla="*/ 143 w 620"/>
                <a:gd name="T89" fmla="*/ 613 h 809"/>
                <a:gd name="T90" fmla="*/ 168 w 620"/>
                <a:gd name="T91" fmla="*/ 636 h 809"/>
                <a:gd name="T92" fmla="*/ 200 w 620"/>
                <a:gd name="T93" fmla="*/ 652 h 809"/>
                <a:gd name="T94" fmla="*/ 250 w 620"/>
                <a:gd name="T95" fmla="*/ 660 h 809"/>
                <a:gd name="T96" fmla="*/ 326 w 620"/>
                <a:gd name="T97" fmla="*/ 663 h 809"/>
                <a:gd name="T98" fmla="*/ 620 w 620"/>
                <a:gd name="T99" fmla="*/ 663 h 809"/>
                <a:gd name="T100" fmla="*/ 620 w 620"/>
                <a:gd name="T101" fmla="*/ 809 h 809"/>
                <a:gd name="T102" fmla="*/ 13 w 620"/>
                <a:gd name="T103" fmla="*/ 809 h 80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20"/>
                <a:gd name="T157" fmla="*/ 0 h 809"/>
                <a:gd name="T158" fmla="*/ 620 w 620"/>
                <a:gd name="T159" fmla="*/ 809 h 80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20" h="809">
                  <a:moveTo>
                    <a:pt x="13" y="809"/>
                  </a:moveTo>
                  <a:lnTo>
                    <a:pt x="13" y="675"/>
                  </a:lnTo>
                  <a:lnTo>
                    <a:pt x="96" y="675"/>
                  </a:lnTo>
                  <a:lnTo>
                    <a:pt x="53" y="637"/>
                  </a:lnTo>
                  <a:lnTo>
                    <a:pt x="23" y="596"/>
                  </a:lnTo>
                  <a:lnTo>
                    <a:pt x="6" y="551"/>
                  </a:lnTo>
                  <a:lnTo>
                    <a:pt x="0" y="503"/>
                  </a:lnTo>
                  <a:lnTo>
                    <a:pt x="6" y="454"/>
                  </a:lnTo>
                  <a:lnTo>
                    <a:pt x="23" y="411"/>
                  </a:lnTo>
                  <a:lnTo>
                    <a:pt x="53" y="376"/>
                  </a:lnTo>
                  <a:lnTo>
                    <a:pt x="96" y="347"/>
                  </a:lnTo>
                  <a:lnTo>
                    <a:pt x="53" y="310"/>
                  </a:lnTo>
                  <a:lnTo>
                    <a:pt x="23" y="269"/>
                  </a:lnTo>
                  <a:lnTo>
                    <a:pt x="6" y="226"/>
                  </a:lnTo>
                  <a:lnTo>
                    <a:pt x="0" y="179"/>
                  </a:lnTo>
                  <a:lnTo>
                    <a:pt x="6" y="124"/>
                  </a:lnTo>
                  <a:lnTo>
                    <a:pt x="27" y="77"/>
                  </a:lnTo>
                  <a:lnTo>
                    <a:pt x="60" y="41"/>
                  </a:lnTo>
                  <a:lnTo>
                    <a:pt x="106" y="14"/>
                  </a:lnTo>
                  <a:lnTo>
                    <a:pt x="158" y="3"/>
                  </a:lnTo>
                  <a:lnTo>
                    <a:pt x="233" y="0"/>
                  </a:lnTo>
                  <a:lnTo>
                    <a:pt x="620" y="0"/>
                  </a:lnTo>
                  <a:lnTo>
                    <a:pt x="620" y="145"/>
                  </a:lnTo>
                  <a:lnTo>
                    <a:pt x="274" y="145"/>
                  </a:lnTo>
                  <a:lnTo>
                    <a:pt x="199" y="149"/>
                  </a:lnTo>
                  <a:lnTo>
                    <a:pt x="158" y="160"/>
                  </a:lnTo>
                  <a:lnTo>
                    <a:pt x="131" y="186"/>
                  </a:lnTo>
                  <a:lnTo>
                    <a:pt x="122" y="222"/>
                  </a:lnTo>
                  <a:lnTo>
                    <a:pt x="127" y="252"/>
                  </a:lnTo>
                  <a:lnTo>
                    <a:pt x="144" y="279"/>
                  </a:lnTo>
                  <a:lnTo>
                    <a:pt x="169" y="303"/>
                  </a:lnTo>
                  <a:lnTo>
                    <a:pt x="204" y="319"/>
                  </a:lnTo>
                  <a:lnTo>
                    <a:pt x="255" y="328"/>
                  </a:lnTo>
                  <a:lnTo>
                    <a:pt x="329" y="330"/>
                  </a:lnTo>
                  <a:lnTo>
                    <a:pt x="620" y="330"/>
                  </a:lnTo>
                  <a:lnTo>
                    <a:pt x="620" y="476"/>
                  </a:lnTo>
                  <a:lnTo>
                    <a:pt x="288" y="476"/>
                  </a:lnTo>
                  <a:lnTo>
                    <a:pt x="215" y="478"/>
                  </a:lnTo>
                  <a:lnTo>
                    <a:pt x="174" y="484"/>
                  </a:lnTo>
                  <a:lnTo>
                    <a:pt x="151" y="494"/>
                  </a:lnTo>
                  <a:lnTo>
                    <a:pt x="135" y="508"/>
                  </a:lnTo>
                  <a:lnTo>
                    <a:pt x="126" y="527"/>
                  </a:lnTo>
                  <a:lnTo>
                    <a:pt x="122" y="552"/>
                  </a:lnTo>
                  <a:lnTo>
                    <a:pt x="127" y="585"/>
                  </a:lnTo>
                  <a:lnTo>
                    <a:pt x="143" y="613"/>
                  </a:lnTo>
                  <a:lnTo>
                    <a:pt x="168" y="636"/>
                  </a:lnTo>
                  <a:lnTo>
                    <a:pt x="200" y="652"/>
                  </a:lnTo>
                  <a:lnTo>
                    <a:pt x="250" y="660"/>
                  </a:lnTo>
                  <a:lnTo>
                    <a:pt x="326" y="663"/>
                  </a:lnTo>
                  <a:lnTo>
                    <a:pt x="620" y="663"/>
                  </a:lnTo>
                  <a:lnTo>
                    <a:pt x="620" y="809"/>
                  </a:lnTo>
                  <a:lnTo>
                    <a:pt x="13" y="809"/>
                  </a:lnTo>
                  <a:close/>
                </a:path>
              </a:pathLst>
            </a:custGeom>
            <a:solidFill>
              <a:srgbClr val="FFFF00"/>
            </a:solidFill>
            <a:ln w="9525">
              <a:noFill/>
              <a:round/>
              <a:headEnd/>
              <a:tailEnd/>
            </a:ln>
          </p:spPr>
          <p:txBody>
            <a:bodyPr/>
            <a:lstStyle/>
            <a:p>
              <a:endParaRPr lang="en-US" dirty="0"/>
            </a:p>
          </p:txBody>
        </p:sp>
        <p:sp>
          <p:nvSpPr>
            <p:cNvPr id="25" name="Freeform 23"/>
            <p:cNvSpPr>
              <a:spLocks noEditPoints="1"/>
            </p:cNvSpPr>
            <p:nvPr/>
          </p:nvSpPr>
          <p:spPr bwMode="auto">
            <a:xfrm>
              <a:off x="2097" y="2475"/>
              <a:ext cx="211" cy="65"/>
            </a:xfrm>
            <a:custGeom>
              <a:avLst/>
              <a:gdLst>
                <a:gd name="T0" fmla="*/ 173 w 633"/>
                <a:gd name="T1" fmla="*/ 501 h 516"/>
                <a:gd name="T2" fmla="*/ 96 w 633"/>
                <a:gd name="T3" fmla="*/ 470 h 516"/>
                <a:gd name="T4" fmla="*/ 42 w 633"/>
                <a:gd name="T5" fmla="*/ 424 h 516"/>
                <a:gd name="T6" fmla="*/ 11 w 633"/>
                <a:gd name="T7" fmla="*/ 357 h 516"/>
                <a:gd name="T8" fmla="*/ 0 w 633"/>
                <a:gd name="T9" fmla="*/ 262 h 516"/>
                <a:gd name="T10" fmla="*/ 25 w 633"/>
                <a:gd name="T11" fmla="*/ 118 h 516"/>
                <a:gd name="T12" fmla="*/ 90 w 633"/>
                <a:gd name="T13" fmla="*/ 50 h 516"/>
                <a:gd name="T14" fmla="*/ 234 w 633"/>
                <a:gd name="T15" fmla="*/ 31 h 516"/>
                <a:gd name="T16" fmla="*/ 491 w 633"/>
                <a:gd name="T17" fmla="*/ 31 h 516"/>
                <a:gd name="T18" fmla="*/ 620 w 633"/>
                <a:gd name="T19" fmla="*/ 0 h 516"/>
                <a:gd name="T20" fmla="*/ 574 w 633"/>
                <a:gd name="T21" fmla="*/ 158 h 516"/>
                <a:gd name="T22" fmla="*/ 589 w 633"/>
                <a:gd name="T23" fmla="*/ 201 h 516"/>
                <a:gd name="T24" fmla="*/ 628 w 633"/>
                <a:gd name="T25" fmla="*/ 286 h 516"/>
                <a:gd name="T26" fmla="*/ 630 w 633"/>
                <a:gd name="T27" fmla="*/ 374 h 516"/>
                <a:gd name="T28" fmla="*/ 605 w 633"/>
                <a:gd name="T29" fmla="*/ 441 h 516"/>
                <a:gd name="T30" fmla="*/ 556 w 633"/>
                <a:gd name="T31" fmla="*/ 489 h 516"/>
                <a:gd name="T32" fmla="*/ 492 w 633"/>
                <a:gd name="T33" fmla="*/ 514 h 516"/>
                <a:gd name="T34" fmla="*/ 406 w 633"/>
                <a:gd name="T35" fmla="*/ 510 h 516"/>
                <a:gd name="T36" fmla="*/ 327 w 633"/>
                <a:gd name="T37" fmla="*/ 467 h 516"/>
                <a:gd name="T38" fmla="*/ 282 w 633"/>
                <a:gd name="T39" fmla="*/ 383 h 516"/>
                <a:gd name="T40" fmla="*/ 243 w 633"/>
                <a:gd name="T41" fmla="*/ 229 h 516"/>
                <a:gd name="T42" fmla="*/ 209 w 633"/>
                <a:gd name="T43" fmla="*/ 174 h 516"/>
                <a:gd name="T44" fmla="*/ 143 w 633"/>
                <a:gd name="T45" fmla="*/ 194 h 516"/>
                <a:gd name="T46" fmla="*/ 122 w 633"/>
                <a:gd name="T47" fmla="*/ 273 h 516"/>
                <a:gd name="T48" fmla="*/ 140 w 633"/>
                <a:gd name="T49" fmla="*/ 334 h 516"/>
                <a:gd name="T50" fmla="*/ 199 w 633"/>
                <a:gd name="T51" fmla="*/ 369 h 516"/>
                <a:gd name="T52" fmla="*/ 329 w 633"/>
                <a:gd name="T53" fmla="*/ 174 h 516"/>
                <a:gd name="T54" fmla="*/ 368 w 633"/>
                <a:gd name="T55" fmla="*/ 312 h 516"/>
                <a:gd name="T56" fmla="*/ 407 w 633"/>
                <a:gd name="T57" fmla="*/ 364 h 516"/>
                <a:gd name="T58" fmla="*/ 470 w 633"/>
                <a:gd name="T59" fmla="*/ 365 h 516"/>
                <a:gd name="T60" fmla="*/ 515 w 633"/>
                <a:gd name="T61" fmla="*/ 321 h 516"/>
                <a:gd name="T62" fmla="*/ 514 w 633"/>
                <a:gd name="T63" fmla="*/ 251 h 516"/>
                <a:gd name="T64" fmla="*/ 469 w 633"/>
                <a:gd name="T65" fmla="*/ 193 h 516"/>
                <a:gd name="T66" fmla="*/ 361 w 633"/>
                <a:gd name="T67" fmla="*/ 174 h 5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33"/>
                <a:gd name="T103" fmla="*/ 0 h 516"/>
                <a:gd name="T104" fmla="*/ 633 w 633"/>
                <a:gd name="T105" fmla="*/ 516 h 5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33" h="516">
                  <a:moveTo>
                    <a:pt x="199" y="369"/>
                  </a:moveTo>
                  <a:lnTo>
                    <a:pt x="173" y="501"/>
                  </a:lnTo>
                  <a:lnTo>
                    <a:pt x="131" y="489"/>
                  </a:lnTo>
                  <a:lnTo>
                    <a:pt x="96" y="470"/>
                  </a:lnTo>
                  <a:lnTo>
                    <a:pt x="66" y="450"/>
                  </a:lnTo>
                  <a:lnTo>
                    <a:pt x="42" y="424"/>
                  </a:lnTo>
                  <a:lnTo>
                    <a:pt x="23" y="394"/>
                  </a:lnTo>
                  <a:lnTo>
                    <a:pt x="11" y="357"/>
                  </a:lnTo>
                  <a:lnTo>
                    <a:pt x="2" y="314"/>
                  </a:lnTo>
                  <a:lnTo>
                    <a:pt x="0" y="262"/>
                  </a:lnTo>
                  <a:lnTo>
                    <a:pt x="6" y="177"/>
                  </a:lnTo>
                  <a:lnTo>
                    <a:pt x="25" y="118"/>
                  </a:lnTo>
                  <a:lnTo>
                    <a:pt x="53" y="77"/>
                  </a:lnTo>
                  <a:lnTo>
                    <a:pt x="90" y="50"/>
                  </a:lnTo>
                  <a:lnTo>
                    <a:pt x="145" y="36"/>
                  </a:lnTo>
                  <a:lnTo>
                    <a:pt x="234" y="31"/>
                  </a:lnTo>
                  <a:lnTo>
                    <a:pt x="421" y="33"/>
                  </a:lnTo>
                  <a:lnTo>
                    <a:pt x="491" y="31"/>
                  </a:lnTo>
                  <a:lnTo>
                    <a:pt x="539" y="26"/>
                  </a:lnTo>
                  <a:lnTo>
                    <a:pt x="620" y="0"/>
                  </a:lnTo>
                  <a:lnTo>
                    <a:pt x="620" y="143"/>
                  </a:lnTo>
                  <a:lnTo>
                    <a:pt x="574" y="158"/>
                  </a:lnTo>
                  <a:lnTo>
                    <a:pt x="555" y="162"/>
                  </a:lnTo>
                  <a:lnTo>
                    <a:pt x="589" y="201"/>
                  </a:lnTo>
                  <a:lnTo>
                    <a:pt x="614" y="242"/>
                  </a:lnTo>
                  <a:lnTo>
                    <a:pt x="628" y="286"/>
                  </a:lnTo>
                  <a:lnTo>
                    <a:pt x="633" y="333"/>
                  </a:lnTo>
                  <a:lnTo>
                    <a:pt x="630" y="374"/>
                  </a:lnTo>
                  <a:lnTo>
                    <a:pt x="620" y="409"/>
                  </a:lnTo>
                  <a:lnTo>
                    <a:pt x="605" y="441"/>
                  </a:lnTo>
                  <a:lnTo>
                    <a:pt x="584" y="467"/>
                  </a:lnTo>
                  <a:lnTo>
                    <a:pt x="556" y="489"/>
                  </a:lnTo>
                  <a:lnTo>
                    <a:pt x="526" y="503"/>
                  </a:lnTo>
                  <a:lnTo>
                    <a:pt x="492" y="514"/>
                  </a:lnTo>
                  <a:lnTo>
                    <a:pt x="455" y="516"/>
                  </a:lnTo>
                  <a:lnTo>
                    <a:pt x="406" y="510"/>
                  </a:lnTo>
                  <a:lnTo>
                    <a:pt x="363" y="494"/>
                  </a:lnTo>
                  <a:lnTo>
                    <a:pt x="327" y="467"/>
                  </a:lnTo>
                  <a:lnTo>
                    <a:pt x="302" y="432"/>
                  </a:lnTo>
                  <a:lnTo>
                    <a:pt x="282" y="383"/>
                  </a:lnTo>
                  <a:lnTo>
                    <a:pt x="264" y="316"/>
                  </a:lnTo>
                  <a:lnTo>
                    <a:pt x="243" y="229"/>
                  </a:lnTo>
                  <a:lnTo>
                    <a:pt x="224" y="174"/>
                  </a:lnTo>
                  <a:lnTo>
                    <a:pt x="209" y="174"/>
                  </a:lnTo>
                  <a:lnTo>
                    <a:pt x="169" y="179"/>
                  </a:lnTo>
                  <a:lnTo>
                    <a:pt x="143" y="194"/>
                  </a:lnTo>
                  <a:lnTo>
                    <a:pt x="127" y="225"/>
                  </a:lnTo>
                  <a:lnTo>
                    <a:pt x="122" y="273"/>
                  </a:lnTo>
                  <a:lnTo>
                    <a:pt x="126" y="308"/>
                  </a:lnTo>
                  <a:lnTo>
                    <a:pt x="140" y="334"/>
                  </a:lnTo>
                  <a:lnTo>
                    <a:pt x="163" y="353"/>
                  </a:lnTo>
                  <a:lnTo>
                    <a:pt x="199" y="369"/>
                  </a:lnTo>
                  <a:close/>
                  <a:moveTo>
                    <a:pt x="329" y="174"/>
                  </a:moveTo>
                  <a:lnTo>
                    <a:pt x="353" y="262"/>
                  </a:lnTo>
                  <a:lnTo>
                    <a:pt x="368" y="312"/>
                  </a:lnTo>
                  <a:lnTo>
                    <a:pt x="382" y="342"/>
                  </a:lnTo>
                  <a:lnTo>
                    <a:pt x="407" y="364"/>
                  </a:lnTo>
                  <a:lnTo>
                    <a:pt x="438" y="370"/>
                  </a:lnTo>
                  <a:lnTo>
                    <a:pt x="470" y="365"/>
                  </a:lnTo>
                  <a:lnTo>
                    <a:pt x="497" y="348"/>
                  </a:lnTo>
                  <a:lnTo>
                    <a:pt x="515" y="321"/>
                  </a:lnTo>
                  <a:lnTo>
                    <a:pt x="521" y="290"/>
                  </a:lnTo>
                  <a:lnTo>
                    <a:pt x="514" y="251"/>
                  </a:lnTo>
                  <a:lnTo>
                    <a:pt x="492" y="215"/>
                  </a:lnTo>
                  <a:lnTo>
                    <a:pt x="469" y="193"/>
                  </a:lnTo>
                  <a:lnTo>
                    <a:pt x="440" y="179"/>
                  </a:lnTo>
                  <a:lnTo>
                    <a:pt x="361" y="174"/>
                  </a:lnTo>
                  <a:lnTo>
                    <a:pt x="329" y="174"/>
                  </a:lnTo>
                  <a:close/>
                </a:path>
              </a:pathLst>
            </a:custGeom>
            <a:solidFill>
              <a:srgbClr val="FFFF00"/>
            </a:solidFill>
            <a:ln w="9525">
              <a:noFill/>
              <a:round/>
              <a:headEnd/>
              <a:tailEnd/>
            </a:ln>
          </p:spPr>
          <p:txBody>
            <a:bodyPr/>
            <a:lstStyle/>
            <a:p>
              <a:endParaRPr lang="en-US" dirty="0"/>
            </a:p>
          </p:txBody>
        </p:sp>
        <p:sp>
          <p:nvSpPr>
            <p:cNvPr id="26" name="Freeform 24"/>
            <p:cNvSpPr>
              <a:spLocks noEditPoints="1"/>
            </p:cNvSpPr>
            <p:nvPr/>
          </p:nvSpPr>
          <p:spPr bwMode="auto">
            <a:xfrm>
              <a:off x="2025" y="2395"/>
              <a:ext cx="283" cy="67"/>
            </a:xfrm>
            <a:custGeom>
              <a:avLst/>
              <a:gdLst>
                <a:gd name="T0" fmla="*/ 837 w 850"/>
                <a:gd name="T1" fmla="*/ 537 h 537"/>
                <a:gd name="T2" fmla="*/ 0 w 850"/>
                <a:gd name="T3" fmla="*/ 537 h 537"/>
                <a:gd name="T4" fmla="*/ 0 w 850"/>
                <a:gd name="T5" fmla="*/ 392 h 537"/>
                <a:gd name="T6" fmla="*/ 302 w 850"/>
                <a:gd name="T7" fmla="*/ 392 h 537"/>
                <a:gd name="T8" fmla="*/ 264 w 850"/>
                <a:gd name="T9" fmla="*/ 356 h 537"/>
                <a:gd name="T10" fmla="*/ 238 w 850"/>
                <a:gd name="T11" fmla="*/ 318 h 537"/>
                <a:gd name="T12" fmla="*/ 222 w 850"/>
                <a:gd name="T13" fmla="*/ 277 h 537"/>
                <a:gd name="T14" fmla="*/ 217 w 850"/>
                <a:gd name="T15" fmla="*/ 231 h 537"/>
                <a:gd name="T16" fmla="*/ 222 w 850"/>
                <a:gd name="T17" fmla="*/ 184 h 537"/>
                <a:gd name="T18" fmla="*/ 237 w 850"/>
                <a:gd name="T19" fmla="*/ 140 h 537"/>
                <a:gd name="T20" fmla="*/ 262 w 850"/>
                <a:gd name="T21" fmla="*/ 101 h 537"/>
                <a:gd name="T22" fmla="*/ 297 w 850"/>
                <a:gd name="T23" fmla="*/ 65 h 537"/>
                <a:gd name="T24" fmla="*/ 342 w 850"/>
                <a:gd name="T25" fmla="*/ 37 h 537"/>
                <a:gd name="T26" fmla="*/ 395 w 850"/>
                <a:gd name="T27" fmla="*/ 17 h 537"/>
                <a:gd name="T28" fmla="*/ 457 w 850"/>
                <a:gd name="T29" fmla="*/ 4 h 537"/>
                <a:gd name="T30" fmla="*/ 528 w 850"/>
                <a:gd name="T31" fmla="*/ 0 h 537"/>
                <a:gd name="T32" fmla="*/ 602 w 850"/>
                <a:gd name="T33" fmla="*/ 4 h 537"/>
                <a:gd name="T34" fmla="*/ 666 w 850"/>
                <a:gd name="T35" fmla="*/ 17 h 537"/>
                <a:gd name="T36" fmla="*/ 721 w 850"/>
                <a:gd name="T37" fmla="*/ 37 h 537"/>
                <a:gd name="T38" fmla="*/ 767 w 850"/>
                <a:gd name="T39" fmla="*/ 67 h 537"/>
                <a:gd name="T40" fmla="*/ 805 w 850"/>
                <a:gd name="T41" fmla="*/ 102 h 537"/>
                <a:gd name="T42" fmla="*/ 831 w 850"/>
                <a:gd name="T43" fmla="*/ 142 h 537"/>
                <a:gd name="T44" fmla="*/ 845 w 850"/>
                <a:gd name="T45" fmla="*/ 184 h 537"/>
                <a:gd name="T46" fmla="*/ 850 w 850"/>
                <a:gd name="T47" fmla="*/ 229 h 537"/>
                <a:gd name="T48" fmla="*/ 844 w 850"/>
                <a:gd name="T49" fmla="*/ 277 h 537"/>
                <a:gd name="T50" fmla="*/ 826 w 850"/>
                <a:gd name="T51" fmla="*/ 322 h 537"/>
                <a:gd name="T52" fmla="*/ 793 w 850"/>
                <a:gd name="T53" fmla="*/ 366 h 537"/>
                <a:gd name="T54" fmla="*/ 748 w 850"/>
                <a:gd name="T55" fmla="*/ 402 h 537"/>
                <a:gd name="T56" fmla="*/ 837 w 850"/>
                <a:gd name="T57" fmla="*/ 402 h 537"/>
                <a:gd name="T58" fmla="*/ 837 w 850"/>
                <a:gd name="T59" fmla="*/ 537 h 537"/>
                <a:gd name="T60" fmla="*/ 521 w 850"/>
                <a:gd name="T61" fmla="*/ 393 h 537"/>
                <a:gd name="T62" fmla="*/ 603 w 850"/>
                <a:gd name="T63" fmla="*/ 386 h 537"/>
                <a:gd name="T64" fmla="*/ 661 w 850"/>
                <a:gd name="T65" fmla="*/ 366 h 537"/>
                <a:gd name="T66" fmla="*/ 688 w 850"/>
                <a:gd name="T67" fmla="*/ 345 h 537"/>
                <a:gd name="T68" fmla="*/ 708 w 850"/>
                <a:gd name="T69" fmla="*/ 321 h 537"/>
                <a:gd name="T70" fmla="*/ 721 w 850"/>
                <a:gd name="T71" fmla="*/ 295 h 537"/>
                <a:gd name="T72" fmla="*/ 724 w 850"/>
                <a:gd name="T73" fmla="*/ 265 h 537"/>
                <a:gd name="T74" fmla="*/ 713 w 850"/>
                <a:gd name="T75" fmla="*/ 220 h 537"/>
                <a:gd name="T76" fmla="*/ 699 w 850"/>
                <a:gd name="T77" fmla="*/ 201 h 537"/>
                <a:gd name="T78" fmla="*/ 679 w 850"/>
                <a:gd name="T79" fmla="*/ 183 h 537"/>
                <a:gd name="T80" fmla="*/ 653 w 850"/>
                <a:gd name="T81" fmla="*/ 168 h 537"/>
                <a:gd name="T82" fmla="*/ 620 w 850"/>
                <a:gd name="T83" fmla="*/ 158 h 537"/>
                <a:gd name="T84" fmla="*/ 581 w 850"/>
                <a:gd name="T85" fmla="*/ 151 h 537"/>
                <a:gd name="T86" fmla="*/ 536 w 850"/>
                <a:gd name="T87" fmla="*/ 148 h 537"/>
                <a:gd name="T88" fmla="*/ 487 w 850"/>
                <a:gd name="T89" fmla="*/ 151 h 537"/>
                <a:gd name="T90" fmla="*/ 446 w 850"/>
                <a:gd name="T91" fmla="*/ 158 h 537"/>
                <a:gd name="T92" fmla="*/ 412 w 850"/>
                <a:gd name="T93" fmla="*/ 168 h 537"/>
                <a:gd name="T94" fmla="*/ 386 w 850"/>
                <a:gd name="T95" fmla="*/ 183 h 537"/>
                <a:gd name="T96" fmla="*/ 366 w 850"/>
                <a:gd name="T97" fmla="*/ 202 h 537"/>
                <a:gd name="T98" fmla="*/ 351 w 850"/>
                <a:gd name="T99" fmla="*/ 222 h 537"/>
                <a:gd name="T100" fmla="*/ 339 w 850"/>
                <a:gd name="T101" fmla="*/ 271 h 537"/>
                <a:gd name="T102" fmla="*/ 351 w 850"/>
                <a:gd name="T103" fmla="*/ 319 h 537"/>
                <a:gd name="T104" fmla="*/ 365 w 850"/>
                <a:gd name="T105" fmla="*/ 339 h 537"/>
                <a:gd name="T106" fmla="*/ 385 w 850"/>
                <a:gd name="T107" fmla="*/ 358 h 537"/>
                <a:gd name="T108" fmla="*/ 410 w 850"/>
                <a:gd name="T109" fmla="*/ 373 h 537"/>
                <a:gd name="T110" fmla="*/ 441 w 850"/>
                <a:gd name="T111" fmla="*/ 384 h 537"/>
                <a:gd name="T112" fmla="*/ 479 w 850"/>
                <a:gd name="T113" fmla="*/ 391 h 537"/>
                <a:gd name="T114" fmla="*/ 521 w 850"/>
                <a:gd name="T115" fmla="*/ 393 h 537"/>
                <a:gd name="T116" fmla="*/ 521 w 850"/>
                <a:gd name="T117" fmla="*/ 393 h 53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50"/>
                <a:gd name="T178" fmla="*/ 0 h 537"/>
                <a:gd name="T179" fmla="*/ 850 w 850"/>
                <a:gd name="T180" fmla="*/ 537 h 53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50" h="537">
                  <a:moveTo>
                    <a:pt x="837" y="537"/>
                  </a:moveTo>
                  <a:lnTo>
                    <a:pt x="0" y="537"/>
                  </a:lnTo>
                  <a:lnTo>
                    <a:pt x="0" y="392"/>
                  </a:lnTo>
                  <a:lnTo>
                    <a:pt x="302" y="392"/>
                  </a:lnTo>
                  <a:lnTo>
                    <a:pt x="264" y="356"/>
                  </a:lnTo>
                  <a:lnTo>
                    <a:pt x="238" y="318"/>
                  </a:lnTo>
                  <a:lnTo>
                    <a:pt x="222" y="277"/>
                  </a:lnTo>
                  <a:lnTo>
                    <a:pt x="217" y="231"/>
                  </a:lnTo>
                  <a:lnTo>
                    <a:pt x="222" y="184"/>
                  </a:lnTo>
                  <a:lnTo>
                    <a:pt x="237" y="140"/>
                  </a:lnTo>
                  <a:lnTo>
                    <a:pt x="262" y="101"/>
                  </a:lnTo>
                  <a:lnTo>
                    <a:pt x="297" y="65"/>
                  </a:lnTo>
                  <a:lnTo>
                    <a:pt x="342" y="37"/>
                  </a:lnTo>
                  <a:lnTo>
                    <a:pt x="395" y="17"/>
                  </a:lnTo>
                  <a:lnTo>
                    <a:pt x="457" y="4"/>
                  </a:lnTo>
                  <a:lnTo>
                    <a:pt x="528" y="0"/>
                  </a:lnTo>
                  <a:lnTo>
                    <a:pt x="602" y="4"/>
                  </a:lnTo>
                  <a:lnTo>
                    <a:pt x="666" y="17"/>
                  </a:lnTo>
                  <a:lnTo>
                    <a:pt x="721" y="37"/>
                  </a:lnTo>
                  <a:lnTo>
                    <a:pt x="767" y="67"/>
                  </a:lnTo>
                  <a:lnTo>
                    <a:pt x="805" y="102"/>
                  </a:lnTo>
                  <a:lnTo>
                    <a:pt x="831" y="142"/>
                  </a:lnTo>
                  <a:lnTo>
                    <a:pt x="845" y="184"/>
                  </a:lnTo>
                  <a:lnTo>
                    <a:pt x="850" y="229"/>
                  </a:lnTo>
                  <a:lnTo>
                    <a:pt x="844" y="277"/>
                  </a:lnTo>
                  <a:lnTo>
                    <a:pt x="826" y="322"/>
                  </a:lnTo>
                  <a:lnTo>
                    <a:pt x="793" y="366"/>
                  </a:lnTo>
                  <a:lnTo>
                    <a:pt x="748" y="402"/>
                  </a:lnTo>
                  <a:lnTo>
                    <a:pt x="837" y="402"/>
                  </a:lnTo>
                  <a:lnTo>
                    <a:pt x="837" y="537"/>
                  </a:lnTo>
                  <a:close/>
                  <a:moveTo>
                    <a:pt x="521" y="393"/>
                  </a:moveTo>
                  <a:lnTo>
                    <a:pt x="603" y="386"/>
                  </a:lnTo>
                  <a:lnTo>
                    <a:pt x="661" y="366"/>
                  </a:lnTo>
                  <a:lnTo>
                    <a:pt x="688" y="345"/>
                  </a:lnTo>
                  <a:lnTo>
                    <a:pt x="708" y="321"/>
                  </a:lnTo>
                  <a:lnTo>
                    <a:pt x="721" y="295"/>
                  </a:lnTo>
                  <a:lnTo>
                    <a:pt x="724" y="265"/>
                  </a:lnTo>
                  <a:lnTo>
                    <a:pt x="713" y="220"/>
                  </a:lnTo>
                  <a:lnTo>
                    <a:pt x="699" y="201"/>
                  </a:lnTo>
                  <a:lnTo>
                    <a:pt x="679" y="183"/>
                  </a:lnTo>
                  <a:lnTo>
                    <a:pt x="653" y="168"/>
                  </a:lnTo>
                  <a:lnTo>
                    <a:pt x="620" y="158"/>
                  </a:lnTo>
                  <a:lnTo>
                    <a:pt x="581" y="151"/>
                  </a:lnTo>
                  <a:lnTo>
                    <a:pt x="536" y="148"/>
                  </a:lnTo>
                  <a:lnTo>
                    <a:pt x="487" y="151"/>
                  </a:lnTo>
                  <a:lnTo>
                    <a:pt x="446" y="158"/>
                  </a:lnTo>
                  <a:lnTo>
                    <a:pt x="412" y="168"/>
                  </a:lnTo>
                  <a:lnTo>
                    <a:pt x="386" y="183"/>
                  </a:lnTo>
                  <a:lnTo>
                    <a:pt x="366" y="202"/>
                  </a:lnTo>
                  <a:lnTo>
                    <a:pt x="351" y="222"/>
                  </a:lnTo>
                  <a:lnTo>
                    <a:pt x="339" y="271"/>
                  </a:lnTo>
                  <a:lnTo>
                    <a:pt x="351" y="319"/>
                  </a:lnTo>
                  <a:lnTo>
                    <a:pt x="365" y="339"/>
                  </a:lnTo>
                  <a:lnTo>
                    <a:pt x="385" y="358"/>
                  </a:lnTo>
                  <a:lnTo>
                    <a:pt x="410" y="373"/>
                  </a:lnTo>
                  <a:lnTo>
                    <a:pt x="441" y="384"/>
                  </a:lnTo>
                  <a:lnTo>
                    <a:pt x="479" y="391"/>
                  </a:lnTo>
                  <a:lnTo>
                    <a:pt x="521" y="393"/>
                  </a:lnTo>
                  <a:close/>
                </a:path>
              </a:pathLst>
            </a:custGeom>
            <a:solidFill>
              <a:srgbClr val="FFFF00"/>
            </a:solidFill>
            <a:ln w="9525">
              <a:noFill/>
              <a:round/>
              <a:headEnd/>
              <a:tailEnd/>
            </a:ln>
          </p:spPr>
          <p:txBody>
            <a:bodyPr/>
            <a:lstStyle/>
            <a:p>
              <a:endParaRPr lang="en-US" dirty="0"/>
            </a:p>
          </p:txBody>
        </p:sp>
        <p:sp>
          <p:nvSpPr>
            <p:cNvPr id="27" name="Rectangle 25"/>
            <p:cNvSpPr>
              <a:spLocks noChangeArrowheads="1"/>
            </p:cNvSpPr>
            <p:nvPr/>
          </p:nvSpPr>
          <p:spPr bwMode="auto">
            <a:xfrm>
              <a:off x="2025" y="2362"/>
              <a:ext cx="279" cy="18"/>
            </a:xfrm>
            <a:prstGeom prst="rect">
              <a:avLst/>
            </a:prstGeom>
            <a:solidFill>
              <a:srgbClr val="FFFF00"/>
            </a:solidFill>
            <a:ln w="9525">
              <a:noFill/>
              <a:miter lim="800000"/>
              <a:headEnd/>
              <a:tailEnd/>
            </a:ln>
          </p:spPr>
          <p:txBody>
            <a:bodyPr/>
            <a:lstStyle/>
            <a:p>
              <a:endParaRPr lang="en-US" dirty="0"/>
            </a:p>
          </p:txBody>
        </p:sp>
        <p:sp>
          <p:nvSpPr>
            <p:cNvPr id="28" name="Freeform 26"/>
            <p:cNvSpPr>
              <a:spLocks noEditPoints="1"/>
            </p:cNvSpPr>
            <p:nvPr/>
          </p:nvSpPr>
          <p:spPr bwMode="auto">
            <a:xfrm>
              <a:off x="2097" y="2285"/>
              <a:ext cx="211" cy="64"/>
            </a:xfrm>
            <a:custGeom>
              <a:avLst/>
              <a:gdLst>
                <a:gd name="T0" fmla="*/ 427 w 633"/>
                <a:gd name="T1" fmla="*/ 154 h 515"/>
                <a:gd name="T2" fmla="*/ 455 w 633"/>
                <a:gd name="T3" fmla="*/ 8 h 515"/>
                <a:gd name="T4" fmla="*/ 496 w 633"/>
                <a:gd name="T5" fmla="*/ 24 h 515"/>
                <a:gd name="T6" fmla="*/ 533 w 633"/>
                <a:gd name="T7" fmla="*/ 45 h 515"/>
                <a:gd name="T8" fmla="*/ 563 w 633"/>
                <a:gd name="T9" fmla="*/ 69 h 515"/>
                <a:gd name="T10" fmla="*/ 589 w 633"/>
                <a:gd name="T11" fmla="*/ 97 h 515"/>
                <a:gd name="T12" fmla="*/ 609 w 633"/>
                <a:gd name="T13" fmla="*/ 129 h 515"/>
                <a:gd name="T14" fmla="*/ 622 w 633"/>
                <a:gd name="T15" fmla="*/ 165 h 515"/>
                <a:gd name="T16" fmla="*/ 630 w 633"/>
                <a:gd name="T17" fmla="*/ 205 h 515"/>
                <a:gd name="T18" fmla="*/ 633 w 633"/>
                <a:gd name="T19" fmla="*/ 248 h 515"/>
                <a:gd name="T20" fmla="*/ 627 w 633"/>
                <a:gd name="T21" fmla="*/ 315 h 515"/>
                <a:gd name="T22" fmla="*/ 609 w 633"/>
                <a:gd name="T23" fmla="*/ 373 h 515"/>
                <a:gd name="T24" fmla="*/ 576 w 633"/>
                <a:gd name="T25" fmla="*/ 422 h 515"/>
                <a:gd name="T26" fmla="*/ 531 w 633"/>
                <a:gd name="T27" fmla="*/ 461 h 515"/>
                <a:gd name="T28" fmla="*/ 487 w 633"/>
                <a:gd name="T29" fmla="*/ 485 h 515"/>
                <a:gd name="T30" fmla="*/ 437 w 633"/>
                <a:gd name="T31" fmla="*/ 502 h 515"/>
                <a:gd name="T32" fmla="*/ 382 w 633"/>
                <a:gd name="T33" fmla="*/ 512 h 515"/>
                <a:gd name="T34" fmla="*/ 322 w 633"/>
                <a:gd name="T35" fmla="*/ 515 h 515"/>
                <a:gd name="T36" fmla="*/ 250 w 633"/>
                <a:gd name="T37" fmla="*/ 511 h 515"/>
                <a:gd name="T38" fmla="*/ 188 w 633"/>
                <a:gd name="T39" fmla="*/ 497 h 515"/>
                <a:gd name="T40" fmla="*/ 131 w 633"/>
                <a:gd name="T41" fmla="*/ 476 h 515"/>
                <a:gd name="T42" fmla="*/ 85 w 633"/>
                <a:gd name="T43" fmla="*/ 444 h 515"/>
                <a:gd name="T44" fmla="*/ 47 w 633"/>
                <a:gd name="T45" fmla="*/ 405 h 515"/>
                <a:gd name="T46" fmla="*/ 21 w 633"/>
                <a:gd name="T47" fmla="*/ 363 h 515"/>
                <a:gd name="T48" fmla="*/ 5 w 633"/>
                <a:gd name="T49" fmla="*/ 315 h 515"/>
                <a:gd name="T50" fmla="*/ 0 w 633"/>
                <a:gd name="T51" fmla="*/ 263 h 515"/>
                <a:gd name="T52" fmla="*/ 5 w 633"/>
                <a:gd name="T53" fmla="*/ 205 h 515"/>
                <a:gd name="T54" fmla="*/ 22 w 633"/>
                <a:gd name="T55" fmla="*/ 153 h 515"/>
                <a:gd name="T56" fmla="*/ 50 w 633"/>
                <a:gd name="T57" fmla="*/ 107 h 515"/>
                <a:gd name="T58" fmla="*/ 90 w 633"/>
                <a:gd name="T59" fmla="*/ 69 h 515"/>
                <a:gd name="T60" fmla="*/ 140 w 633"/>
                <a:gd name="T61" fmla="*/ 38 h 515"/>
                <a:gd name="T62" fmla="*/ 203 w 633"/>
                <a:gd name="T63" fmla="*/ 16 h 515"/>
                <a:gd name="T64" fmla="*/ 277 w 633"/>
                <a:gd name="T65" fmla="*/ 4 h 515"/>
                <a:gd name="T66" fmla="*/ 363 w 633"/>
                <a:gd name="T67" fmla="*/ 0 h 515"/>
                <a:gd name="T68" fmla="*/ 363 w 633"/>
                <a:gd name="T69" fmla="*/ 366 h 515"/>
                <a:gd name="T70" fmla="*/ 427 w 633"/>
                <a:gd name="T71" fmla="*/ 356 h 515"/>
                <a:gd name="T72" fmla="*/ 475 w 633"/>
                <a:gd name="T73" fmla="*/ 331 h 515"/>
                <a:gd name="T74" fmla="*/ 505 w 633"/>
                <a:gd name="T75" fmla="*/ 293 h 515"/>
                <a:gd name="T76" fmla="*/ 515 w 633"/>
                <a:gd name="T77" fmla="*/ 247 h 515"/>
                <a:gd name="T78" fmla="*/ 510 w 633"/>
                <a:gd name="T79" fmla="*/ 215 h 515"/>
                <a:gd name="T80" fmla="*/ 494 w 633"/>
                <a:gd name="T81" fmla="*/ 189 h 515"/>
                <a:gd name="T82" fmla="*/ 467 w 633"/>
                <a:gd name="T83" fmla="*/ 169 h 515"/>
                <a:gd name="T84" fmla="*/ 427 w 633"/>
                <a:gd name="T85" fmla="*/ 154 h 515"/>
                <a:gd name="T86" fmla="*/ 427 w 633"/>
                <a:gd name="T87" fmla="*/ 154 h 515"/>
                <a:gd name="T88" fmla="*/ 265 w 633"/>
                <a:gd name="T89" fmla="*/ 146 h 515"/>
                <a:gd name="T90" fmla="*/ 204 w 633"/>
                <a:gd name="T91" fmla="*/ 155 h 515"/>
                <a:gd name="T92" fmla="*/ 159 w 633"/>
                <a:gd name="T93" fmla="*/ 178 h 515"/>
                <a:gd name="T94" fmla="*/ 131 w 633"/>
                <a:gd name="T95" fmla="*/ 213 h 515"/>
                <a:gd name="T96" fmla="*/ 122 w 633"/>
                <a:gd name="T97" fmla="*/ 254 h 515"/>
                <a:gd name="T98" fmla="*/ 132 w 633"/>
                <a:gd name="T99" fmla="*/ 297 h 515"/>
                <a:gd name="T100" fmla="*/ 161 w 633"/>
                <a:gd name="T101" fmla="*/ 332 h 515"/>
                <a:gd name="T102" fmla="*/ 206 w 633"/>
                <a:gd name="T103" fmla="*/ 356 h 515"/>
                <a:gd name="T104" fmla="*/ 265 w 633"/>
                <a:gd name="T105" fmla="*/ 363 h 515"/>
                <a:gd name="T106" fmla="*/ 265 w 633"/>
                <a:gd name="T107" fmla="*/ 146 h 51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3"/>
                <a:gd name="T163" fmla="*/ 0 h 515"/>
                <a:gd name="T164" fmla="*/ 633 w 633"/>
                <a:gd name="T165" fmla="*/ 515 h 51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3" h="515">
                  <a:moveTo>
                    <a:pt x="427" y="154"/>
                  </a:moveTo>
                  <a:lnTo>
                    <a:pt x="455" y="8"/>
                  </a:lnTo>
                  <a:lnTo>
                    <a:pt x="496" y="24"/>
                  </a:lnTo>
                  <a:lnTo>
                    <a:pt x="533" y="45"/>
                  </a:lnTo>
                  <a:lnTo>
                    <a:pt x="563" y="69"/>
                  </a:lnTo>
                  <a:lnTo>
                    <a:pt x="589" y="97"/>
                  </a:lnTo>
                  <a:lnTo>
                    <a:pt x="609" y="129"/>
                  </a:lnTo>
                  <a:lnTo>
                    <a:pt x="622" y="165"/>
                  </a:lnTo>
                  <a:lnTo>
                    <a:pt x="630" y="205"/>
                  </a:lnTo>
                  <a:lnTo>
                    <a:pt x="633" y="248"/>
                  </a:lnTo>
                  <a:lnTo>
                    <a:pt x="627" y="315"/>
                  </a:lnTo>
                  <a:lnTo>
                    <a:pt x="609" y="373"/>
                  </a:lnTo>
                  <a:lnTo>
                    <a:pt x="576" y="422"/>
                  </a:lnTo>
                  <a:lnTo>
                    <a:pt x="531" y="461"/>
                  </a:lnTo>
                  <a:lnTo>
                    <a:pt x="487" y="485"/>
                  </a:lnTo>
                  <a:lnTo>
                    <a:pt x="437" y="502"/>
                  </a:lnTo>
                  <a:lnTo>
                    <a:pt x="382" y="512"/>
                  </a:lnTo>
                  <a:lnTo>
                    <a:pt x="322" y="515"/>
                  </a:lnTo>
                  <a:lnTo>
                    <a:pt x="250" y="511"/>
                  </a:lnTo>
                  <a:lnTo>
                    <a:pt x="188" y="497"/>
                  </a:lnTo>
                  <a:lnTo>
                    <a:pt x="131" y="476"/>
                  </a:lnTo>
                  <a:lnTo>
                    <a:pt x="85" y="444"/>
                  </a:lnTo>
                  <a:lnTo>
                    <a:pt x="47" y="405"/>
                  </a:lnTo>
                  <a:lnTo>
                    <a:pt x="21" y="363"/>
                  </a:lnTo>
                  <a:lnTo>
                    <a:pt x="5" y="315"/>
                  </a:lnTo>
                  <a:lnTo>
                    <a:pt x="0" y="263"/>
                  </a:lnTo>
                  <a:lnTo>
                    <a:pt x="5" y="205"/>
                  </a:lnTo>
                  <a:lnTo>
                    <a:pt x="22" y="153"/>
                  </a:lnTo>
                  <a:lnTo>
                    <a:pt x="50" y="107"/>
                  </a:lnTo>
                  <a:lnTo>
                    <a:pt x="90" y="69"/>
                  </a:lnTo>
                  <a:lnTo>
                    <a:pt x="140" y="38"/>
                  </a:lnTo>
                  <a:lnTo>
                    <a:pt x="203" y="16"/>
                  </a:lnTo>
                  <a:lnTo>
                    <a:pt x="277" y="4"/>
                  </a:lnTo>
                  <a:lnTo>
                    <a:pt x="363" y="0"/>
                  </a:lnTo>
                  <a:lnTo>
                    <a:pt x="363" y="366"/>
                  </a:lnTo>
                  <a:lnTo>
                    <a:pt x="427" y="356"/>
                  </a:lnTo>
                  <a:lnTo>
                    <a:pt x="475" y="331"/>
                  </a:lnTo>
                  <a:lnTo>
                    <a:pt x="505" y="293"/>
                  </a:lnTo>
                  <a:lnTo>
                    <a:pt x="515" y="247"/>
                  </a:lnTo>
                  <a:lnTo>
                    <a:pt x="510" y="215"/>
                  </a:lnTo>
                  <a:lnTo>
                    <a:pt x="494" y="189"/>
                  </a:lnTo>
                  <a:lnTo>
                    <a:pt x="467" y="169"/>
                  </a:lnTo>
                  <a:lnTo>
                    <a:pt x="427" y="154"/>
                  </a:lnTo>
                  <a:close/>
                  <a:moveTo>
                    <a:pt x="265" y="146"/>
                  </a:moveTo>
                  <a:lnTo>
                    <a:pt x="204" y="155"/>
                  </a:lnTo>
                  <a:lnTo>
                    <a:pt x="159" y="178"/>
                  </a:lnTo>
                  <a:lnTo>
                    <a:pt x="131" y="213"/>
                  </a:lnTo>
                  <a:lnTo>
                    <a:pt x="122" y="254"/>
                  </a:lnTo>
                  <a:lnTo>
                    <a:pt x="132" y="297"/>
                  </a:lnTo>
                  <a:lnTo>
                    <a:pt x="161" y="332"/>
                  </a:lnTo>
                  <a:lnTo>
                    <a:pt x="206" y="356"/>
                  </a:lnTo>
                  <a:lnTo>
                    <a:pt x="265" y="363"/>
                  </a:lnTo>
                  <a:lnTo>
                    <a:pt x="265" y="146"/>
                  </a:lnTo>
                  <a:close/>
                </a:path>
              </a:pathLst>
            </a:custGeom>
            <a:solidFill>
              <a:srgbClr val="FFFF00"/>
            </a:solidFill>
            <a:ln w="9525">
              <a:noFill/>
              <a:round/>
              <a:headEnd/>
              <a:tailEnd/>
            </a:ln>
          </p:spPr>
          <p:txBody>
            <a:bodyPr/>
            <a:lstStyle/>
            <a:p>
              <a:endParaRPr lang="en-US" dirty="0"/>
            </a:p>
          </p:txBody>
        </p:sp>
        <p:sp>
          <p:nvSpPr>
            <p:cNvPr id="29" name="Freeform 27"/>
            <p:cNvSpPr>
              <a:spLocks noEditPoints="1"/>
            </p:cNvSpPr>
            <p:nvPr/>
          </p:nvSpPr>
          <p:spPr bwMode="auto">
            <a:xfrm>
              <a:off x="2025" y="2147"/>
              <a:ext cx="279" cy="86"/>
            </a:xfrm>
            <a:custGeom>
              <a:avLst/>
              <a:gdLst>
                <a:gd name="T0" fmla="*/ 837 w 837"/>
                <a:gd name="T1" fmla="*/ 683 h 683"/>
                <a:gd name="T2" fmla="*/ 0 w 837"/>
                <a:gd name="T3" fmla="*/ 683 h 683"/>
                <a:gd name="T4" fmla="*/ 0 w 837"/>
                <a:gd name="T5" fmla="*/ 360 h 683"/>
                <a:gd name="T6" fmla="*/ 5 w 837"/>
                <a:gd name="T7" fmla="*/ 255 h 683"/>
                <a:gd name="T8" fmla="*/ 22 w 837"/>
                <a:gd name="T9" fmla="*/ 183 h 683"/>
                <a:gd name="T10" fmla="*/ 53 w 837"/>
                <a:gd name="T11" fmla="*/ 134 h 683"/>
                <a:gd name="T12" fmla="*/ 102 w 837"/>
                <a:gd name="T13" fmla="*/ 94 h 683"/>
                <a:gd name="T14" fmla="*/ 164 w 837"/>
                <a:gd name="T15" fmla="*/ 70 h 683"/>
                <a:gd name="T16" fmla="*/ 234 w 837"/>
                <a:gd name="T17" fmla="*/ 61 h 683"/>
                <a:gd name="T18" fmla="*/ 279 w 837"/>
                <a:gd name="T19" fmla="*/ 65 h 683"/>
                <a:gd name="T20" fmla="*/ 321 w 837"/>
                <a:gd name="T21" fmla="*/ 74 h 683"/>
                <a:gd name="T22" fmla="*/ 357 w 837"/>
                <a:gd name="T23" fmla="*/ 90 h 683"/>
                <a:gd name="T24" fmla="*/ 391 w 837"/>
                <a:gd name="T25" fmla="*/ 112 h 683"/>
                <a:gd name="T26" fmla="*/ 418 w 837"/>
                <a:gd name="T27" fmla="*/ 140 h 683"/>
                <a:gd name="T28" fmla="*/ 440 w 837"/>
                <a:gd name="T29" fmla="*/ 175 h 683"/>
                <a:gd name="T30" fmla="*/ 457 w 837"/>
                <a:gd name="T31" fmla="*/ 216 h 683"/>
                <a:gd name="T32" fmla="*/ 467 w 837"/>
                <a:gd name="T33" fmla="*/ 262 h 683"/>
                <a:gd name="T34" fmla="*/ 501 w 837"/>
                <a:gd name="T35" fmla="*/ 217 h 683"/>
                <a:gd name="T36" fmla="*/ 538 w 837"/>
                <a:gd name="T37" fmla="*/ 179 h 683"/>
                <a:gd name="T38" fmla="*/ 592 w 837"/>
                <a:gd name="T39" fmla="*/ 142 h 683"/>
                <a:gd name="T40" fmla="*/ 674 w 837"/>
                <a:gd name="T41" fmla="*/ 93 h 683"/>
                <a:gd name="T42" fmla="*/ 837 w 837"/>
                <a:gd name="T43" fmla="*/ 0 h 683"/>
                <a:gd name="T44" fmla="*/ 837 w 837"/>
                <a:gd name="T45" fmla="*/ 183 h 683"/>
                <a:gd name="T46" fmla="*/ 655 w 837"/>
                <a:gd name="T47" fmla="*/ 294 h 683"/>
                <a:gd name="T48" fmla="*/ 533 w 837"/>
                <a:gd name="T49" fmla="*/ 375 h 683"/>
                <a:gd name="T50" fmla="*/ 511 w 837"/>
                <a:gd name="T51" fmla="*/ 398 h 683"/>
                <a:gd name="T52" fmla="*/ 497 w 837"/>
                <a:gd name="T53" fmla="*/ 421 h 683"/>
                <a:gd name="T54" fmla="*/ 490 w 837"/>
                <a:gd name="T55" fmla="*/ 453 h 683"/>
                <a:gd name="T56" fmla="*/ 487 w 837"/>
                <a:gd name="T57" fmla="*/ 499 h 683"/>
                <a:gd name="T58" fmla="*/ 487 w 837"/>
                <a:gd name="T59" fmla="*/ 529 h 683"/>
                <a:gd name="T60" fmla="*/ 837 w 837"/>
                <a:gd name="T61" fmla="*/ 529 h 683"/>
                <a:gd name="T62" fmla="*/ 837 w 837"/>
                <a:gd name="T63" fmla="*/ 683 h 683"/>
                <a:gd name="T64" fmla="*/ 354 w 837"/>
                <a:gd name="T65" fmla="*/ 529 h 683"/>
                <a:gd name="T66" fmla="*/ 354 w 837"/>
                <a:gd name="T67" fmla="*/ 416 h 683"/>
                <a:gd name="T68" fmla="*/ 352 w 837"/>
                <a:gd name="T69" fmla="*/ 326 h 683"/>
                <a:gd name="T70" fmla="*/ 343 w 837"/>
                <a:gd name="T71" fmla="*/ 278 h 683"/>
                <a:gd name="T72" fmla="*/ 329 w 837"/>
                <a:gd name="T73" fmla="*/ 253 h 683"/>
                <a:gd name="T74" fmla="*/ 308 w 837"/>
                <a:gd name="T75" fmla="*/ 235 h 683"/>
                <a:gd name="T76" fmla="*/ 280 w 837"/>
                <a:gd name="T77" fmla="*/ 224 h 683"/>
                <a:gd name="T78" fmla="*/ 245 w 837"/>
                <a:gd name="T79" fmla="*/ 219 h 683"/>
                <a:gd name="T80" fmla="*/ 206 w 837"/>
                <a:gd name="T81" fmla="*/ 225 h 683"/>
                <a:gd name="T82" fmla="*/ 176 w 837"/>
                <a:gd name="T83" fmla="*/ 240 h 683"/>
                <a:gd name="T84" fmla="*/ 155 w 837"/>
                <a:gd name="T85" fmla="*/ 265 h 683"/>
                <a:gd name="T86" fmla="*/ 144 w 837"/>
                <a:gd name="T87" fmla="*/ 297 h 683"/>
                <a:gd name="T88" fmla="*/ 141 w 837"/>
                <a:gd name="T89" fmla="*/ 410 h 683"/>
                <a:gd name="T90" fmla="*/ 141 w 837"/>
                <a:gd name="T91" fmla="*/ 529 h 683"/>
                <a:gd name="T92" fmla="*/ 354 w 837"/>
                <a:gd name="T93" fmla="*/ 529 h 68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37"/>
                <a:gd name="T142" fmla="*/ 0 h 683"/>
                <a:gd name="T143" fmla="*/ 837 w 837"/>
                <a:gd name="T144" fmla="*/ 683 h 68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37" h="683">
                  <a:moveTo>
                    <a:pt x="837" y="683"/>
                  </a:moveTo>
                  <a:lnTo>
                    <a:pt x="0" y="683"/>
                  </a:lnTo>
                  <a:lnTo>
                    <a:pt x="0" y="360"/>
                  </a:lnTo>
                  <a:lnTo>
                    <a:pt x="5" y="255"/>
                  </a:lnTo>
                  <a:lnTo>
                    <a:pt x="22" y="183"/>
                  </a:lnTo>
                  <a:lnTo>
                    <a:pt x="53" y="134"/>
                  </a:lnTo>
                  <a:lnTo>
                    <a:pt x="102" y="94"/>
                  </a:lnTo>
                  <a:lnTo>
                    <a:pt x="164" y="70"/>
                  </a:lnTo>
                  <a:lnTo>
                    <a:pt x="234" y="61"/>
                  </a:lnTo>
                  <a:lnTo>
                    <a:pt x="279" y="65"/>
                  </a:lnTo>
                  <a:lnTo>
                    <a:pt x="321" y="74"/>
                  </a:lnTo>
                  <a:lnTo>
                    <a:pt x="357" y="90"/>
                  </a:lnTo>
                  <a:lnTo>
                    <a:pt x="391" y="112"/>
                  </a:lnTo>
                  <a:lnTo>
                    <a:pt x="418" y="140"/>
                  </a:lnTo>
                  <a:lnTo>
                    <a:pt x="440" y="175"/>
                  </a:lnTo>
                  <a:lnTo>
                    <a:pt x="457" y="216"/>
                  </a:lnTo>
                  <a:lnTo>
                    <a:pt x="467" y="262"/>
                  </a:lnTo>
                  <a:lnTo>
                    <a:pt x="501" y="217"/>
                  </a:lnTo>
                  <a:lnTo>
                    <a:pt x="538" y="179"/>
                  </a:lnTo>
                  <a:lnTo>
                    <a:pt x="592" y="142"/>
                  </a:lnTo>
                  <a:lnTo>
                    <a:pt x="674" y="93"/>
                  </a:lnTo>
                  <a:lnTo>
                    <a:pt x="837" y="0"/>
                  </a:lnTo>
                  <a:lnTo>
                    <a:pt x="837" y="183"/>
                  </a:lnTo>
                  <a:lnTo>
                    <a:pt x="655" y="294"/>
                  </a:lnTo>
                  <a:lnTo>
                    <a:pt x="533" y="375"/>
                  </a:lnTo>
                  <a:lnTo>
                    <a:pt x="511" y="398"/>
                  </a:lnTo>
                  <a:lnTo>
                    <a:pt x="497" y="421"/>
                  </a:lnTo>
                  <a:lnTo>
                    <a:pt x="490" y="453"/>
                  </a:lnTo>
                  <a:lnTo>
                    <a:pt x="487" y="499"/>
                  </a:lnTo>
                  <a:lnTo>
                    <a:pt x="487" y="529"/>
                  </a:lnTo>
                  <a:lnTo>
                    <a:pt x="837" y="529"/>
                  </a:lnTo>
                  <a:lnTo>
                    <a:pt x="837" y="683"/>
                  </a:lnTo>
                  <a:close/>
                  <a:moveTo>
                    <a:pt x="354" y="529"/>
                  </a:moveTo>
                  <a:lnTo>
                    <a:pt x="354" y="416"/>
                  </a:lnTo>
                  <a:lnTo>
                    <a:pt x="352" y="326"/>
                  </a:lnTo>
                  <a:lnTo>
                    <a:pt x="343" y="278"/>
                  </a:lnTo>
                  <a:lnTo>
                    <a:pt x="329" y="253"/>
                  </a:lnTo>
                  <a:lnTo>
                    <a:pt x="308" y="235"/>
                  </a:lnTo>
                  <a:lnTo>
                    <a:pt x="280" y="224"/>
                  </a:lnTo>
                  <a:lnTo>
                    <a:pt x="245" y="219"/>
                  </a:lnTo>
                  <a:lnTo>
                    <a:pt x="206" y="225"/>
                  </a:lnTo>
                  <a:lnTo>
                    <a:pt x="176" y="240"/>
                  </a:lnTo>
                  <a:lnTo>
                    <a:pt x="155" y="265"/>
                  </a:lnTo>
                  <a:lnTo>
                    <a:pt x="144" y="297"/>
                  </a:lnTo>
                  <a:lnTo>
                    <a:pt x="141" y="410"/>
                  </a:lnTo>
                  <a:lnTo>
                    <a:pt x="141" y="529"/>
                  </a:lnTo>
                  <a:lnTo>
                    <a:pt x="354" y="529"/>
                  </a:lnTo>
                  <a:close/>
                </a:path>
              </a:pathLst>
            </a:custGeom>
            <a:solidFill>
              <a:srgbClr val="FFFF00"/>
            </a:solidFill>
            <a:ln w="9525">
              <a:noFill/>
              <a:round/>
              <a:headEnd/>
              <a:tailEnd/>
            </a:ln>
          </p:spPr>
          <p:txBody>
            <a:bodyPr/>
            <a:lstStyle/>
            <a:p>
              <a:endParaRPr lang="en-US" dirty="0"/>
            </a:p>
          </p:txBody>
        </p:sp>
        <p:sp>
          <p:nvSpPr>
            <p:cNvPr id="30" name="Freeform 28"/>
            <p:cNvSpPr>
              <a:spLocks noEditPoints="1"/>
            </p:cNvSpPr>
            <p:nvPr/>
          </p:nvSpPr>
          <p:spPr bwMode="auto">
            <a:xfrm>
              <a:off x="2097" y="2078"/>
              <a:ext cx="211" cy="64"/>
            </a:xfrm>
            <a:custGeom>
              <a:avLst/>
              <a:gdLst>
                <a:gd name="T0" fmla="*/ 173 w 633"/>
                <a:gd name="T1" fmla="*/ 501 h 516"/>
                <a:gd name="T2" fmla="*/ 96 w 633"/>
                <a:gd name="T3" fmla="*/ 470 h 516"/>
                <a:gd name="T4" fmla="*/ 42 w 633"/>
                <a:gd name="T5" fmla="*/ 423 h 516"/>
                <a:gd name="T6" fmla="*/ 11 w 633"/>
                <a:gd name="T7" fmla="*/ 356 h 516"/>
                <a:gd name="T8" fmla="*/ 0 w 633"/>
                <a:gd name="T9" fmla="*/ 262 h 516"/>
                <a:gd name="T10" fmla="*/ 25 w 633"/>
                <a:gd name="T11" fmla="*/ 118 h 516"/>
                <a:gd name="T12" fmla="*/ 90 w 633"/>
                <a:gd name="T13" fmla="*/ 50 h 516"/>
                <a:gd name="T14" fmla="*/ 234 w 633"/>
                <a:gd name="T15" fmla="*/ 30 h 516"/>
                <a:gd name="T16" fmla="*/ 491 w 633"/>
                <a:gd name="T17" fmla="*/ 30 h 516"/>
                <a:gd name="T18" fmla="*/ 620 w 633"/>
                <a:gd name="T19" fmla="*/ 0 h 516"/>
                <a:gd name="T20" fmla="*/ 574 w 633"/>
                <a:gd name="T21" fmla="*/ 158 h 516"/>
                <a:gd name="T22" fmla="*/ 589 w 633"/>
                <a:gd name="T23" fmla="*/ 201 h 516"/>
                <a:gd name="T24" fmla="*/ 628 w 633"/>
                <a:gd name="T25" fmla="*/ 286 h 516"/>
                <a:gd name="T26" fmla="*/ 630 w 633"/>
                <a:gd name="T27" fmla="*/ 373 h 516"/>
                <a:gd name="T28" fmla="*/ 605 w 633"/>
                <a:gd name="T29" fmla="*/ 441 h 516"/>
                <a:gd name="T30" fmla="*/ 556 w 633"/>
                <a:gd name="T31" fmla="*/ 488 h 516"/>
                <a:gd name="T32" fmla="*/ 492 w 633"/>
                <a:gd name="T33" fmla="*/ 513 h 516"/>
                <a:gd name="T34" fmla="*/ 406 w 633"/>
                <a:gd name="T35" fmla="*/ 510 h 516"/>
                <a:gd name="T36" fmla="*/ 327 w 633"/>
                <a:gd name="T37" fmla="*/ 467 h 516"/>
                <a:gd name="T38" fmla="*/ 282 w 633"/>
                <a:gd name="T39" fmla="*/ 383 h 516"/>
                <a:gd name="T40" fmla="*/ 243 w 633"/>
                <a:gd name="T41" fmla="*/ 229 h 516"/>
                <a:gd name="T42" fmla="*/ 209 w 633"/>
                <a:gd name="T43" fmla="*/ 173 h 516"/>
                <a:gd name="T44" fmla="*/ 143 w 633"/>
                <a:gd name="T45" fmla="*/ 194 h 516"/>
                <a:gd name="T46" fmla="*/ 122 w 633"/>
                <a:gd name="T47" fmla="*/ 272 h 516"/>
                <a:gd name="T48" fmla="*/ 140 w 633"/>
                <a:gd name="T49" fmla="*/ 334 h 516"/>
                <a:gd name="T50" fmla="*/ 199 w 633"/>
                <a:gd name="T51" fmla="*/ 369 h 516"/>
                <a:gd name="T52" fmla="*/ 329 w 633"/>
                <a:gd name="T53" fmla="*/ 173 h 516"/>
                <a:gd name="T54" fmla="*/ 368 w 633"/>
                <a:gd name="T55" fmla="*/ 312 h 516"/>
                <a:gd name="T56" fmla="*/ 407 w 633"/>
                <a:gd name="T57" fmla="*/ 363 h 516"/>
                <a:gd name="T58" fmla="*/ 470 w 633"/>
                <a:gd name="T59" fmla="*/ 364 h 516"/>
                <a:gd name="T60" fmla="*/ 515 w 633"/>
                <a:gd name="T61" fmla="*/ 321 h 516"/>
                <a:gd name="T62" fmla="*/ 514 w 633"/>
                <a:gd name="T63" fmla="*/ 251 h 516"/>
                <a:gd name="T64" fmla="*/ 469 w 633"/>
                <a:gd name="T65" fmla="*/ 193 h 516"/>
                <a:gd name="T66" fmla="*/ 361 w 633"/>
                <a:gd name="T67" fmla="*/ 173 h 5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33"/>
                <a:gd name="T103" fmla="*/ 0 h 516"/>
                <a:gd name="T104" fmla="*/ 633 w 633"/>
                <a:gd name="T105" fmla="*/ 516 h 5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33" h="516">
                  <a:moveTo>
                    <a:pt x="199" y="369"/>
                  </a:moveTo>
                  <a:lnTo>
                    <a:pt x="173" y="501"/>
                  </a:lnTo>
                  <a:lnTo>
                    <a:pt x="131" y="488"/>
                  </a:lnTo>
                  <a:lnTo>
                    <a:pt x="96" y="470"/>
                  </a:lnTo>
                  <a:lnTo>
                    <a:pt x="66" y="450"/>
                  </a:lnTo>
                  <a:lnTo>
                    <a:pt x="42" y="423"/>
                  </a:lnTo>
                  <a:lnTo>
                    <a:pt x="23" y="394"/>
                  </a:lnTo>
                  <a:lnTo>
                    <a:pt x="11" y="356"/>
                  </a:lnTo>
                  <a:lnTo>
                    <a:pt x="2" y="313"/>
                  </a:lnTo>
                  <a:lnTo>
                    <a:pt x="0" y="262"/>
                  </a:lnTo>
                  <a:lnTo>
                    <a:pt x="6" y="177"/>
                  </a:lnTo>
                  <a:lnTo>
                    <a:pt x="25" y="118"/>
                  </a:lnTo>
                  <a:lnTo>
                    <a:pt x="53" y="77"/>
                  </a:lnTo>
                  <a:lnTo>
                    <a:pt x="90" y="50"/>
                  </a:lnTo>
                  <a:lnTo>
                    <a:pt x="145" y="36"/>
                  </a:lnTo>
                  <a:lnTo>
                    <a:pt x="234" y="30"/>
                  </a:lnTo>
                  <a:lnTo>
                    <a:pt x="421" y="33"/>
                  </a:lnTo>
                  <a:lnTo>
                    <a:pt x="491" y="30"/>
                  </a:lnTo>
                  <a:lnTo>
                    <a:pt x="539" y="26"/>
                  </a:lnTo>
                  <a:lnTo>
                    <a:pt x="620" y="0"/>
                  </a:lnTo>
                  <a:lnTo>
                    <a:pt x="620" y="143"/>
                  </a:lnTo>
                  <a:lnTo>
                    <a:pt x="574" y="158"/>
                  </a:lnTo>
                  <a:lnTo>
                    <a:pt x="555" y="162"/>
                  </a:lnTo>
                  <a:lnTo>
                    <a:pt x="589" y="201"/>
                  </a:lnTo>
                  <a:lnTo>
                    <a:pt x="614" y="242"/>
                  </a:lnTo>
                  <a:lnTo>
                    <a:pt x="628" y="286"/>
                  </a:lnTo>
                  <a:lnTo>
                    <a:pt x="633" y="333"/>
                  </a:lnTo>
                  <a:lnTo>
                    <a:pt x="630" y="373"/>
                  </a:lnTo>
                  <a:lnTo>
                    <a:pt x="620" y="409"/>
                  </a:lnTo>
                  <a:lnTo>
                    <a:pt x="605" y="441"/>
                  </a:lnTo>
                  <a:lnTo>
                    <a:pt x="584" y="467"/>
                  </a:lnTo>
                  <a:lnTo>
                    <a:pt x="556" y="488"/>
                  </a:lnTo>
                  <a:lnTo>
                    <a:pt x="526" y="503"/>
                  </a:lnTo>
                  <a:lnTo>
                    <a:pt x="492" y="513"/>
                  </a:lnTo>
                  <a:lnTo>
                    <a:pt x="455" y="516"/>
                  </a:lnTo>
                  <a:lnTo>
                    <a:pt x="406" y="510"/>
                  </a:lnTo>
                  <a:lnTo>
                    <a:pt x="363" y="494"/>
                  </a:lnTo>
                  <a:lnTo>
                    <a:pt x="327" y="467"/>
                  </a:lnTo>
                  <a:lnTo>
                    <a:pt x="302" y="431"/>
                  </a:lnTo>
                  <a:lnTo>
                    <a:pt x="282" y="383"/>
                  </a:lnTo>
                  <a:lnTo>
                    <a:pt x="264" y="316"/>
                  </a:lnTo>
                  <a:lnTo>
                    <a:pt x="243" y="229"/>
                  </a:lnTo>
                  <a:lnTo>
                    <a:pt x="224" y="173"/>
                  </a:lnTo>
                  <a:lnTo>
                    <a:pt x="209" y="173"/>
                  </a:lnTo>
                  <a:lnTo>
                    <a:pt x="169" y="179"/>
                  </a:lnTo>
                  <a:lnTo>
                    <a:pt x="143" y="194"/>
                  </a:lnTo>
                  <a:lnTo>
                    <a:pt x="127" y="225"/>
                  </a:lnTo>
                  <a:lnTo>
                    <a:pt x="122" y="272"/>
                  </a:lnTo>
                  <a:lnTo>
                    <a:pt x="126" y="308"/>
                  </a:lnTo>
                  <a:lnTo>
                    <a:pt x="140" y="334"/>
                  </a:lnTo>
                  <a:lnTo>
                    <a:pt x="163" y="353"/>
                  </a:lnTo>
                  <a:lnTo>
                    <a:pt x="199" y="369"/>
                  </a:lnTo>
                  <a:close/>
                  <a:moveTo>
                    <a:pt x="329" y="173"/>
                  </a:moveTo>
                  <a:lnTo>
                    <a:pt x="353" y="262"/>
                  </a:lnTo>
                  <a:lnTo>
                    <a:pt x="368" y="312"/>
                  </a:lnTo>
                  <a:lnTo>
                    <a:pt x="382" y="342"/>
                  </a:lnTo>
                  <a:lnTo>
                    <a:pt x="407" y="363"/>
                  </a:lnTo>
                  <a:lnTo>
                    <a:pt x="438" y="370"/>
                  </a:lnTo>
                  <a:lnTo>
                    <a:pt x="470" y="364"/>
                  </a:lnTo>
                  <a:lnTo>
                    <a:pt x="497" y="347"/>
                  </a:lnTo>
                  <a:lnTo>
                    <a:pt x="515" y="321"/>
                  </a:lnTo>
                  <a:lnTo>
                    <a:pt x="521" y="289"/>
                  </a:lnTo>
                  <a:lnTo>
                    <a:pt x="514" y="251"/>
                  </a:lnTo>
                  <a:lnTo>
                    <a:pt x="492" y="214"/>
                  </a:lnTo>
                  <a:lnTo>
                    <a:pt x="469" y="193"/>
                  </a:lnTo>
                  <a:lnTo>
                    <a:pt x="440" y="179"/>
                  </a:lnTo>
                  <a:lnTo>
                    <a:pt x="361" y="173"/>
                  </a:lnTo>
                  <a:lnTo>
                    <a:pt x="329" y="173"/>
                  </a:lnTo>
                  <a:close/>
                </a:path>
              </a:pathLst>
            </a:custGeom>
            <a:solidFill>
              <a:srgbClr val="FFFF00"/>
            </a:solidFill>
            <a:ln w="9525">
              <a:noFill/>
              <a:round/>
              <a:headEnd/>
              <a:tailEnd/>
            </a:ln>
          </p:spPr>
          <p:txBody>
            <a:bodyPr/>
            <a:lstStyle/>
            <a:p>
              <a:endParaRPr lang="en-US" dirty="0"/>
            </a:p>
          </p:txBody>
        </p:sp>
        <p:sp>
          <p:nvSpPr>
            <p:cNvPr id="31" name="Freeform 29"/>
            <p:cNvSpPr>
              <a:spLocks/>
            </p:cNvSpPr>
            <p:nvPr/>
          </p:nvSpPr>
          <p:spPr bwMode="auto">
            <a:xfrm>
              <a:off x="2097" y="2001"/>
              <a:ext cx="207" cy="63"/>
            </a:xfrm>
            <a:custGeom>
              <a:avLst/>
              <a:gdLst>
                <a:gd name="T0" fmla="*/ 620 w 620"/>
                <a:gd name="T1" fmla="*/ 0 h 501"/>
                <a:gd name="T2" fmla="*/ 620 w 620"/>
                <a:gd name="T3" fmla="*/ 145 h 501"/>
                <a:gd name="T4" fmla="*/ 311 w 620"/>
                <a:gd name="T5" fmla="*/ 145 h 501"/>
                <a:gd name="T6" fmla="*/ 229 w 620"/>
                <a:gd name="T7" fmla="*/ 148 h 501"/>
                <a:gd name="T8" fmla="*/ 184 w 620"/>
                <a:gd name="T9" fmla="*/ 155 h 501"/>
                <a:gd name="T10" fmla="*/ 158 w 620"/>
                <a:gd name="T11" fmla="*/ 167 h 501"/>
                <a:gd name="T12" fmla="*/ 139 w 620"/>
                <a:gd name="T13" fmla="*/ 185 h 501"/>
                <a:gd name="T14" fmla="*/ 126 w 620"/>
                <a:gd name="T15" fmla="*/ 208 h 501"/>
                <a:gd name="T16" fmla="*/ 122 w 620"/>
                <a:gd name="T17" fmla="*/ 235 h 501"/>
                <a:gd name="T18" fmla="*/ 129 w 620"/>
                <a:gd name="T19" fmla="*/ 272 h 501"/>
                <a:gd name="T20" fmla="*/ 145 w 620"/>
                <a:gd name="T21" fmla="*/ 303 h 501"/>
                <a:gd name="T22" fmla="*/ 173 w 620"/>
                <a:gd name="T23" fmla="*/ 330 h 501"/>
                <a:gd name="T24" fmla="*/ 206 w 620"/>
                <a:gd name="T25" fmla="*/ 344 h 501"/>
                <a:gd name="T26" fmla="*/ 260 w 620"/>
                <a:gd name="T27" fmla="*/ 353 h 501"/>
                <a:gd name="T28" fmla="*/ 346 w 620"/>
                <a:gd name="T29" fmla="*/ 356 h 501"/>
                <a:gd name="T30" fmla="*/ 620 w 620"/>
                <a:gd name="T31" fmla="*/ 356 h 501"/>
                <a:gd name="T32" fmla="*/ 620 w 620"/>
                <a:gd name="T33" fmla="*/ 501 h 501"/>
                <a:gd name="T34" fmla="*/ 13 w 620"/>
                <a:gd name="T35" fmla="*/ 501 h 501"/>
                <a:gd name="T36" fmla="*/ 13 w 620"/>
                <a:gd name="T37" fmla="*/ 366 h 501"/>
                <a:gd name="T38" fmla="*/ 102 w 620"/>
                <a:gd name="T39" fmla="*/ 366 h 501"/>
                <a:gd name="T40" fmla="*/ 57 w 620"/>
                <a:gd name="T41" fmla="*/ 328 h 501"/>
                <a:gd name="T42" fmla="*/ 26 w 620"/>
                <a:gd name="T43" fmla="*/ 285 h 501"/>
                <a:gd name="T44" fmla="*/ 6 w 620"/>
                <a:gd name="T45" fmla="*/ 238 h 501"/>
                <a:gd name="T46" fmla="*/ 0 w 620"/>
                <a:gd name="T47" fmla="*/ 185 h 501"/>
                <a:gd name="T48" fmla="*/ 5 w 620"/>
                <a:gd name="T49" fmla="*/ 139 h 501"/>
                <a:gd name="T50" fmla="*/ 18 w 620"/>
                <a:gd name="T51" fmla="*/ 97 h 501"/>
                <a:gd name="T52" fmla="*/ 41 w 620"/>
                <a:gd name="T53" fmla="*/ 61 h 501"/>
                <a:gd name="T54" fmla="*/ 67 w 620"/>
                <a:gd name="T55" fmla="*/ 36 h 501"/>
                <a:gd name="T56" fmla="*/ 100 w 620"/>
                <a:gd name="T57" fmla="*/ 19 h 501"/>
                <a:gd name="T58" fmla="*/ 135 w 620"/>
                <a:gd name="T59" fmla="*/ 8 h 501"/>
                <a:gd name="T60" fmla="*/ 181 w 620"/>
                <a:gd name="T61" fmla="*/ 2 h 501"/>
                <a:gd name="T62" fmla="*/ 243 w 620"/>
                <a:gd name="T63" fmla="*/ 0 h 501"/>
                <a:gd name="T64" fmla="*/ 620 w 620"/>
                <a:gd name="T65" fmla="*/ 0 h 5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0"/>
                <a:gd name="T100" fmla="*/ 0 h 501"/>
                <a:gd name="T101" fmla="*/ 620 w 620"/>
                <a:gd name="T102" fmla="*/ 501 h 50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0" h="501">
                  <a:moveTo>
                    <a:pt x="620" y="0"/>
                  </a:moveTo>
                  <a:lnTo>
                    <a:pt x="620" y="145"/>
                  </a:lnTo>
                  <a:lnTo>
                    <a:pt x="311" y="145"/>
                  </a:lnTo>
                  <a:lnTo>
                    <a:pt x="229" y="148"/>
                  </a:lnTo>
                  <a:lnTo>
                    <a:pt x="184" y="155"/>
                  </a:lnTo>
                  <a:lnTo>
                    <a:pt x="158" y="167"/>
                  </a:lnTo>
                  <a:lnTo>
                    <a:pt x="139" y="185"/>
                  </a:lnTo>
                  <a:lnTo>
                    <a:pt x="126" y="208"/>
                  </a:lnTo>
                  <a:lnTo>
                    <a:pt x="122" y="235"/>
                  </a:lnTo>
                  <a:lnTo>
                    <a:pt x="129" y="272"/>
                  </a:lnTo>
                  <a:lnTo>
                    <a:pt x="145" y="303"/>
                  </a:lnTo>
                  <a:lnTo>
                    <a:pt x="173" y="330"/>
                  </a:lnTo>
                  <a:lnTo>
                    <a:pt x="206" y="344"/>
                  </a:lnTo>
                  <a:lnTo>
                    <a:pt x="260" y="353"/>
                  </a:lnTo>
                  <a:lnTo>
                    <a:pt x="346" y="356"/>
                  </a:lnTo>
                  <a:lnTo>
                    <a:pt x="620" y="356"/>
                  </a:lnTo>
                  <a:lnTo>
                    <a:pt x="620" y="501"/>
                  </a:lnTo>
                  <a:lnTo>
                    <a:pt x="13" y="501"/>
                  </a:lnTo>
                  <a:lnTo>
                    <a:pt x="13" y="366"/>
                  </a:lnTo>
                  <a:lnTo>
                    <a:pt x="102" y="366"/>
                  </a:lnTo>
                  <a:lnTo>
                    <a:pt x="57" y="328"/>
                  </a:lnTo>
                  <a:lnTo>
                    <a:pt x="26" y="285"/>
                  </a:lnTo>
                  <a:lnTo>
                    <a:pt x="6" y="238"/>
                  </a:lnTo>
                  <a:lnTo>
                    <a:pt x="0" y="185"/>
                  </a:lnTo>
                  <a:lnTo>
                    <a:pt x="5" y="139"/>
                  </a:lnTo>
                  <a:lnTo>
                    <a:pt x="18" y="97"/>
                  </a:lnTo>
                  <a:lnTo>
                    <a:pt x="41" y="61"/>
                  </a:lnTo>
                  <a:lnTo>
                    <a:pt x="67" y="36"/>
                  </a:lnTo>
                  <a:lnTo>
                    <a:pt x="100" y="19"/>
                  </a:lnTo>
                  <a:lnTo>
                    <a:pt x="135" y="8"/>
                  </a:lnTo>
                  <a:lnTo>
                    <a:pt x="181" y="2"/>
                  </a:lnTo>
                  <a:lnTo>
                    <a:pt x="243" y="0"/>
                  </a:lnTo>
                  <a:lnTo>
                    <a:pt x="620" y="0"/>
                  </a:lnTo>
                  <a:close/>
                </a:path>
              </a:pathLst>
            </a:custGeom>
            <a:solidFill>
              <a:srgbClr val="FFFF00"/>
            </a:solidFill>
            <a:ln w="9525">
              <a:noFill/>
              <a:round/>
              <a:headEnd/>
              <a:tailEnd/>
            </a:ln>
          </p:spPr>
          <p:txBody>
            <a:bodyPr/>
            <a:lstStyle/>
            <a:p>
              <a:endParaRPr lang="en-US" dirty="0"/>
            </a:p>
          </p:txBody>
        </p:sp>
        <p:sp>
          <p:nvSpPr>
            <p:cNvPr id="32" name="Freeform 30"/>
            <p:cNvSpPr>
              <a:spLocks noEditPoints="1"/>
            </p:cNvSpPr>
            <p:nvPr/>
          </p:nvSpPr>
          <p:spPr bwMode="auto">
            <a:xfrm>
              <a:off x="2097" y="1920"/>
              <a:ext cx="289" cy="67"/>
            </a:xfrm>
            <a:custGeom>
              <a:avLst/>
              <a:gdLst>
                <a:gd name="T0" fmla="*/ 682 w 866"/>
                <a:gd name="T1" fmla="*/ 351 h 536"/>
                <a:gd name="T2" fmla="*/ 726 w 866"/>
                <a:gd name="T3" fmla="*/ 332 h 536"/>
                <a:gd name="T4" fmla="*/ 743 w 866"/>
                <a:gd name="T5" fmla="*/ 267 h 536"/>
                <a:gd name="T6" fmla="*/ 724 w 866"/>
                <a:gd name="T7" fmla="*/ 180 h 536"/>
                <a:gd name="T8" fmla="*/ 684 w 866"/>
                <a:gd name="T9" fmla="*/ 152 h 536"/>
                <a:gd name="T10" fmla="*/ 612 w 866"/>
                <a:gd name="T11" fmla="*/ 145 h 536"/>
                <a:gd name="T12" fmla="*/ 565 w 866"/>
                <a:gd name="T13" fmla="*/ 180 h 536"/>
                <a:gd name="T14" fmla="*/ 614 w 866"/>
                <a:gd name="T15" fmla="*/ 262 h 536"/>
                <a:gd name="T16" fmla="*/ 614 w 866"/>
                <a:gd name="T17" fmla="*/ 362 h 536"/>
                <a:gd name="T18" fmla="*/ 563 w 866"/>
                <a:gd name="T19" fmla="*/ 450 h 536"/>
                <a:gd name="T20" fmla="*/ 474 w 866"/>
                <a:gd name="T21" fmla="*/ 508 h 536"/>
                <a:gd name="T22" fmla="*/ 372 w 866"/>
                <a:gd name="T23" fmla="*/ 533 h 536"/>
                <a:gd name="T24" fmla="*/ 242 w 866"/>
                <a:gd name="T25" fmla="*/ 533 h 536"/>
                <a:gd name="T26" fmla="*/ 125 w 866"/>
                <a:gd name="T27" fmla="*/ 499 h 536"/>
                <a:gd name="T28" fmla="*/ 45 w 866"/>
                <a:gd name="T29" fmla="*/ 435 h 536"/>
                <a:gd name="T30" fmla="*/ 5 w 866"/>
                <a:gd name="T31" fmla="*/ 352 h 536"/>
                <a:gd name="T32" fmla="*/ 6 w 866"/>
                <a:gd name="T33" fmla="*/ 255 h 536"/>
                <a:gd name="T34" fmla="*/ 55 w 866"/>
                <a:gd name="T35" fmla="*/ 171 h 536"/>
                <a:gd name="T36" fmla="*/ 13 w 866"/>
                <a:gd name="T37" fmla="*/ 136 h 536"/>
                <a:gd name="T38" fmla="*/ 559 w 866"/>
                <a:gd name="T39" fmla="*/ 0 h 536"/>
                <a:gd name="T40" fmla="*/ 718 w 866"/>
                <a:gd name="T41" fmla="*/ 16 h 536"/>
                <a:gd name="T42" fmla="*/ 802 w 866"/>
                <a:gd name="T43" fmla="*/ 61 h 536"/>
                <a:gd name="T44" fmla="*/ 849 w 866"/>
                <a:gd name="T45" fmla="*/ 138 h 536"/>
                <a:gd name="T46" fmla="*/ 866 w 866"/>
                <a:gd name="T47" fmla="*/ 261 h 536"/>
                <a:gd name="T48" fmla="*/ 852 w 866"/>
                <a:gd name="T49" fmla="*/ 380 h 536"/>
                <a:gd name="T50" fmla="*/ 813 w 866"/>
                <a:gd name="T51" fmla="*/ 459 h 536"/>
                <a:gd name="T52" fmla="*/ 753 w 866"/>
                <a:gd name="T53" fmla="*/ 503 h 536"/>
                <a:gd name="T54" fmla="*/ 679 w 866"/>
                <a:gd name="T55" fmla="*/ 518 h 536"/>
                <a:gd name="T56" fmla="*/ 659 w 866"/>
                <a:gd name="T57" fmla="*/ 517 h 536"/>
                <a:gd name="T58" fmla="*/ 349 w 866"/>
                <a:gd name="T59" fmla="*/ 385 h 536"/>
                <a:gd name="T60" fmla="*/ 421 w 866"/>
                <a:gd name="T61" fmla="*/ 368 h 536"/>
                <a:gd name="T62" fmla="*/ 466 w 866"/>
                <a:gd name="T63" fmla="*/ 335 h 536"/>
                <a:gd name="T64" fmla="*/ 491 w 866"/>
                <a:gd name="T65" fmla="*/ 269 h 536"/>
                <a:gd name="T66" fmla="*/ 465 w 866"/>
                <a:gd name="T67" fmla="*/ 199 h 536"/>
                <a:gd name="T68" fmla="*/ 418 w 866"/>
                <a:gd name="T69" fmla="*/ 163 h 536"/>
                <a:gd name="T70" fmla="*/ 351 w 866"/>
                <a:gd name="T71" fmla="*/ 145 h 536"/>
                <a:gd name="T72" fmla="*/ 264 w 866"/>
                <a:gd name="T73" fmla="*/ 145 h 536"/>
                <a:gd name="T74" fmla="*/ 194 w 866"/>
                <a:gd name="T75" fmla="*/ 162 h 536"/>
                <a:gd name="T76" fmla="*/ 149 w 866"/>
                <a:gd name="T77" fmla="*/ 196 h 536"/>
                <a:gd name="T78" fmla="*/ 122 w 866"/>
                <a:gd name="T79" fmla="*/ 267 h 536"/>
                <a:gd name="T80" fmla="*/ 148 w 866"/>
                <a:gd name="T81" fmla="*/ 335 h 536"/>
                <a:gd name="T82" fmla="*/ 193 w 866"/>
                <a:gd name="T83" fmla="*/ 368 h 536"/>
                <a:gd name="T84" fmla="*/ 262 w 866"/>
                <a:gd name="T85" fmla="*/ 385 h 536"/>
                <a:gd name="T86" fmla="*/ 304 w 866"/>
                <a:gd name="T87" fmla="*/ 387 h 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66"/>
                <a:gd name="T133" fmla="*/ 0 h 536"/>
                <a:gd name="T134" fmla="*/ 866 w 866"/>
                <a:gd name="T135" fmla="*/ 536 h 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66" h="536">
                  <a:moveTo>
                    <a:pt x="659" y="517"/>
                  </a:moveTo>
                  <a:lnTo>
                    <a:pt x="682" y="351"/>
                  </a:lnTo>
                  <a:lnTo>
                    <a:pt x="709" y="344"/>
                  </a:lnTo>
                  <a:lnTo>
                    <a:pt x="726" y="332"/>
                  </a:lnTo>
                  <a:lnTo>
                    <a:pt x="739" y="305"/>
                  </a:lnTo>
                  <a:lnTo>
                    <a:pt x="743" y="267"/>
                  </a:lnTo>
                  <a:lnTo>
                    <a:pt x="738" y="217"/>
                  </a:lnTo>
                  <a:lnTo>
                    <a:pt x="724" y="180"/>
                  </a:lnTo>
                  <a:lnTo>
                    <a:pt x="708" y="165"/>
                  </a:lnTo>
                  <a:lnTo>
                    <a:pt x="684" y="152"/>
                  </a:lnTo>
                  <a:lnTo>
                    <a:pt x="655" y="146"/>
                  </a:lnTo>
                  <a:lnTo>
                    <a:pt x="612" y="145"/>
                  </a:lnTo>
                  <a:lnTo>
                    <a:pt x="523" y="145"/>
                  </a:lnTo>
                  <a:lnTo>
                    <a:pt x="565" y="180"/>
                  </a:lnTo>
                  <a:lnTo>
                    <a:pt x="597" y="219"/>
                  </a:lnTo>
                  <a:lnTo>
                    <a:pt x="614" y="262"/>
                  </a:lnTo>
                  <a:lnTo>
                    <a:pt x="620" y="310"/>
                  </a:lnTo>
                  <a:lnTo>
                    <a:pt x="614" y="362"/>
                  </a:lnTo>
                  <a:lnTo>
                    <a:pt x="595" y="409"/>
                  </a:lnTo>
                  <a:lnTo>
                    <a:pt x="563" y="450"/>
                  </a:lnTo>
                  <a:lnTo>
                    <a:pt x="517" y="485"/>
                  </a:lnTo>
                  <a:lnTo>
                    <a:pt x="474" y="508"/>
                  </a:lnTo>
                  <a:lnTo>
                    <a:pt x="426" y="524"/>
                  </a:lnTo>
                  <a:lnTo>
                    <a:pt x="372" y="533"/>
                  </a:lnTo>
                  <a:lnTo>
                    <a:pt x="314" y="536"/>
                  </a:lnTo>
                  <a:lnTo>
                    <a:pt x="242" y="533"/>
                  </a:lnTo>
                  <a:lnTo>
                    <a:pt x="179" y="520"/>
                  </a:lnTo>
                  <a:lnTo>
                    <a:pt x="125" y="499"/>
                  </a:lnTo>
                  <a:lnTo>
                    <a:pt x="80" y="470"/>
                  </a:lnTo>
                  <a:lnTo>
                    <a:pt x="45" y="435"/>
                  </a:lnTo>
                  <a:lnTo>
                    <a:pt x="20" y="395"/>
                  </a:lnTo>
                  <a:lnTo>
                    <a:pt x="5" y="352"/>
                  </a:lnTo>
                  <a:lnTo>
                    <a:pt x="0" y="304"/>
                  </a:lnTo>
                  <a:lnTo>
                    <a:pt x="6" y="255"/>
                  </a:lnTo>
                  <a:lnTo>
                    <a:pt x="25" y="211"/>
                  </a:lnTo>
                  <a:lnTo>
                    <a:pt x="55" y="171"/>
                  </a:lnTo>
                  <a:lnTo>
                    <a:pt x="99" y="136"/>
                  </a:lnTo>
                  <a:lnTo>
                    <a:pt x="13" y="136"/>
                  </a:lnTo>
                  <a:lnTo>
                    <a:pt x="13" y="0"/>
                  </a:lnTo>
                  <a:lnTo>
                    <a:pt x="559" y="0"/>
                  </a:lnTo>
                  <a:lnTo>
                    <a:pt x="652" y="3"/>
                  </a:lnTo>
                  <a:lnTo>
                    <a:pt x="718" y="16"/>
                  </a:lnTo>
                  <a:lnTo>
                    <a:pt x="766" y="35"/>
                  </a:lnTo>
                  <a:lnTo>
                    <a:pt x="802" y="61"/>
                  </a:lnTo>
                  <a:lnTo>
                    <a:pt x="829" y="94"/>
                  </a:lnTo>
                  <a:lnTo>
                    <a:pt x="849" y="138"/>
                  </a:lnTo>
                  <a:lnTo>
                    <a:pt x="862" y="193"/>
                  </a:lnTo>
                  <a:lnTo>
                    <a:pt x="866" y="261"/>
                  </a:lnTo>
                  <a:lnTo>
                    <a:pt x="862" y="326"/>
                  </a:lnTo>
                  <a:lnTo>
                    <a:pt x="852" y="380"/>
                  </a:lnTo>
                  <a:lnTo>
                    <a:pt x="836" y="425"/>
                  </a:lnTo>
                  <a:lnTo>
                    <a:pt x="813" y="459"/>
                  </a:lnTo>
                  <a:lnTo>
                    <a:pt x="785" y="485"/>
                  </a:lnTo>
                  <a:lnTo>
                    <a:pt x="753" y="503"/>
                  </a:lnTo>
                  <a:lnTo>
                    <a:pt x="718" y="515"/>
                  </a:lnTo>
                  <a:lnTo>
                    <a:pt x="679" y="518"/>
                  </a:lnTo>
                  <a:lnTo>
                    <a:pt x="659" y="517"/>
                  </a:lnTo>
                  <a:close/>
                  <a:moveTo>
                    <a:pt x="304" y="387"/>
                  </a:moveTo>
                  <a:lnTo>
                    <a:pt x="349" y="385"/>
                  </a:lnTo>
                  <a:lnTo>
                    <a:pt x="388" y="379"/>
                  </a:lnTo>
                  <a:lnTo>
                    <a:pt x="421" y="368"/>
                  </a:lnTo>
                  <a:lnTo>
                    <a:pt x="446" y="353"/>
                  </a:lnTo>
                  <a:lnTo>
                    <a:pt x="466" y="335"/>
                  </a:lnTo>
                  <a:lnTo>
                    <a:pt x="480" y="316"/>
                  </a:lnTo>
                  <a:lnTo>
                    <a:pt x="491" y="269"/>
                  </a:lnTo>
                  <a:lnTo>
                    <a:pt x="480" y="220"/>
                  </a:lnTo>
                  <a:lnTo>
                    <a:pt x="465" y="199"/>
                  </a:lnTo>
                  <a:lnTo>
                    <a:pt x="445" y="179"/>
                  </a:lnTo>
                  <a:lnTo>
                    <a:pt x="418" y="163"/>
                  </a:lnTo>
                  <a:lnTo>
                    <a:pt x="388" y="152"/>
                  </a:lnTo>
                  <a:lnTo>
                    <a:pt x="351" y="145"/>
                  </a:lnTo>
                  <a:lnTo>
                    <a:pt x="308" y="143"/>
                  </a:lnTo>
                  <a:lnTo>
                    <a:pt x="264" y="145"/>
                  </a:lnTo>
                  <a:lnTo>
                    <a:pt x="227" y="151"/>
                  </a:lnTo>
                  <a:lnTo>
                    <a:pt x="194" y="162"/>
                  </a:lnTo>
                  <a:lnTo>
                    <a:pt x="169" y="178"/>
                  </a:lnTo>
                  <a:lnTo>
                    <a:pt x="149" y="196"/>
                  </a:lnTo>
                  <a:lnTo>
                    <a:pt x="134" y="218"/>
                  </a:lnTo>
                  <a:lnTo>
                    <a:pt x="122" y="267"/>
                  </a:lnTo>
                  <a:lnTo>
                    <a:pt x="134" y="315"/>
                  </a:lnTo>
                  <a:lnTo>
                    <a:pt x="148" y="335"/>
                  </a:lnTo>
                  <a:lnTo>
                    <a:pt x="168" y="353"/>
                  </a:lnTo>
                  <a:lnTo>
                    <a:pt x="193" y="368"/>
                  </a:lnTo>
                  <a:lnTo>
                    <a:pt x="224" y="379"/>
                  </a:lnTo>
                  <a:lnTo>
                    <a:pt x="262" y="385"/>
                  </a:lnTo>
                  <a:lnTo>
                    <a:pt x="304" y="387"/>
                  </a:lnTo>
                  <a:close/>
                </a:path>
              </a:pathLst>
            </a:custGeom>
            <a:solidFill>
              <a:srgbClr val="FFFF00"/>
            </a:solidFill>
            <a:ln w="9525">
              <a:noFill/>
              <a:round/>
              <a:headEnd/>
              <a:tailEnd/>
            </a:ln>
          </p:spPr>
          <p:txBody>
            <a:bodyPr/>
            <a:lstStyle/>
            <a:p>
              <a:endParaRPr lang="en-US" dirty="0"/>
            </a:p>
          </p:txBody>
        </p:sp>
        <p:sp>
          <p:nvSpPr>
            <p:cNvPr id="33" name="Freeform 31"/>
            <p:cNvSpPr>
              <a:spLocks noEditPoints="1"/>
            </p:cNvSpPr>
            <p:nvPr/>
          </p:nvSpPr>
          <p:spPr bwMode="auto">
            <a:xfrm>
              <a:off x="2097" y="1843"/>
              <a:ext cx="211" cy="64"/>
            </a:xfrm>
            <a:custGeom>
              <a:avLst/>
              <a:gdLst>
                <a:gd name="T0" fmla="*/ 427 w 633"/>
                <a:gd name="T1" fmla="*/ 153 h 515"/>
                <a:gd name="T2" fmla="*/ 455 w 633"/>
                <a:gd name="T3" fmla="*/ 8 h 515"/>
                <a:gd name="T4" fmla="*/ 496 w 633"/>
                <a:gd name="T5" fmla="*/ 24 h 515"/>
                <a:gd name="T6" fmla="*/ 533 w 633"/>
                <a:gd name="T7" fmla="*/ 44 h 515"/>
                <a:gd name="T8" fmla="*/ 563 w 633"/>
                <a:gd name="T9" fmla="*/ 68 h 515"/>
                <a:gd name="T10" fmla="*/ 589 w 633"/>
                <a:gd name="T11" fmla="*/ 96 h 515"/>
                <a:gd name="T12" fmla="*/ 609 w 633"/>
                <a:gd name="T13" fmla="*/ 128 h 515"/>
                <a:gd name="T14" fmla="*/ 622 w 633"/>
                <a:gd name="T15" fmla="*/ 165 h 515"/>
                <a:gd name="T16" fmla="*/ 630 w 633"/>
                <a:gd name="T17" fmla="*/ 204 h 515"/>
                <a:gd name="T18" fmla="*/ 633 w 633"/>
                <a:gd name="T19" fmla="*/ 248 h 515"/>
                <a:gd name="T20" fmla="*/ 627 w 633"/>
                <a:gd name="T21" fmla="*/ 315 h 515"/>
                <a:gd name="T22" fmla="*/ 609 w 633"/>
                <a:gd name="T23" fmla="*/ 373 h 515"/>
                <a:gd name="T24" fmla="*/ 576 w 633"/>
                <a:gd name="T25" fmla="*/ 421 h 515"/>
                <a:gd name="T26" fmla="*/ 531 w 633"/>
                <a:gd name="T27" fmla="*/ 460 h 515"/>
                <a:gd name="T28" fmla="*/ 487 w 633"/>
                <a:gd name="T29" fmla="*/ 484 h 515"/>
                <a:gd name="T30" fmla="*/ 437 w 633"/>
                <a:gd name="T31" fmla="*/ 501 h 515"/>
                <a:gd name="T32" fmla="*/ 382 w 633"/>
                <a:gd name="T33" fmla="*/ 511 h 515"/>
                <a:gd name="T34" fmla="*/ 322 w 633"/>
                <a:gd name="T35" fmla="*/ 515 h 515"/>
                <a:gd name="T36" fmla="*/ 250 w 633"/>
                <a:gd name="T37" fmla="*/ 510 h 515"/>
                <a:gd name="T38" fmla="*/ 188 w 633"/>
                <a:gd name="T39" fmla="*/ 496 h 515"/>
                <a:gd name="T40" fmla="*/ 131 w 633"/>
                <a:gd name="T41" fmla="*/ 475 h 515"/>
                <a:gd name="T42" fmla="*/ 85 w 633"/>
                <a:gd name="T43" fmla="*/ 443 h 515"/>
                <a:gd name="T44" fmla="*/ 47 w 633"/>
                <a:gd name="T45" fmla="*/ 404 h 515"/>
                <a:gd name="T46" fmla="*/ 21 w 633"/>
                <a:gd name="T47" fmla="*/ 362 h 515"/>
                <a:gd name="T48" fmla="*/ 5 w 633"/>
                <a:gd name="T49" fmla="*/ 315 h 515"/>
                <a:gd name="T50" fmla="*/ 0 w 633"/>
                <a:gd name="T51" fmla="*/ 262 h 515"/>
                <a:gd name="T52" fmla="*/ 5 w 633"/>
                <a:gd name="T53" fmla="*/ 204 h 515"/>
                <a:gd name="T54" fmla="*/ 22 w 633"/>
                <a:gd name="T55" fmla="*/ 152 h 515"/>
                <a:gd name="T56" fmla="*/ 50 w 633"/>
                <a:gd name="T57" fmla="*/ 107 h 515"/>
                <a:gd name="T58" fmla="*/ 90 w 633"/>
                <a:gd name="T59" fmla="*/ 68 h 515"/>
                <a:gd name="T60" fmla="*/ 140 w 633"/>
                <a:gd name="T61" fmla="*/ 37 h 515"/>
                <a:gd name="T62" fmla="*/ 203 w 633"/>
                <a:gd name="T63" fmla="*/ 16 h 515"/>
                <a:gd name="T64" fmla="*/ 277 w 633"/>
                <a:gd name="T65" fmla="*/ 3 h 515"/>
                <a:gd name="T66" fmla="*/ 363 w 633"/>
                <a:gd name="T67" fmla="*/ 0 h 515"/>
                <a:gd name="T68" fmla="*/ 363 w 633"/>
                <a:gd name="T69" fmla="*/ 366 h 515"/>
                <a:gd name="T70" fmla="*/ 427 w 633"/>
                <a:gd name="T71" fmla="*/ 355 h 515"/>
                <a:gd name="T72" fmla="*/ 475 w 633"/>
                <a:gd name="T73" fmla="*/ 330 h 515"/>
                <a:gd name="T74" fmla="*/ 505 w 633"/>
                <a:gd name="T75" fmla="*/ 292 h 515"/>
                <a:gd name="T76" fmla="*/ 515 w 633"/>
                <a:gd name="T77" fmla="*/ 246 h 515"/>
                <a:gd name="T78" fmla="*/ 510 w 633"/>
                <a:gd name="T79" fmla="*/ 215 h 515"/>
                <a:gd name="T80" fmla="*/ 494 w 633"/>
                <a:gd name="T81" fmla="*/ 188 h 515"/>
                <a:gd name="T82" fmla="*/ 467 w 633"/>
                <a:gd name="T83" fmla="*/ 168 h 515"/>
                <a:gd name="T84" fmla="*/ 427 w 633"/>
                <a:gd name="T85" fmla="*/ 153 h 515"/>
                <a:gd name="T86" fmla="*/ 427 w 633"/>
                <a:gd name="T87" fmla="*/ 153 h 515"/>
                <a:gd name="T88" fmla="*/ 265 w 633"/>
                <a:gd name="T89" fmla="*/ 145 h 515"/>
                <a:gd name="T90" fmla="*/ 204 w 633"/>
                <a:gd name="T91" fmla="*/ 154 h 515"/>
                <a:gd name="T92" fmla="*/ 159 w 633"/>
                <a:gd name="T93" fmla="*/ 177 h 515"/>
                <a:gd name="T94" fmla="*/ 131 w 633"/>
                <a:gd name="T95" fmla="*/ 212 h 515"/>
                <a:gd name="T96" fmla="*/ 122 w 633"/>
                <a:gd name="T97" fmla="*/ 253 h 515"/>
                <a:gd name="T98" fmla="*/ 132 w 633"/>
                <a:gd name="T99" fmla="*/ 296 h 515"/>
                <a:gd name="T100" fmla="*/ 161 w 633"/>
                <a:gd name="T101" fmla="*/ 332 h 515"/>
                <a:gd name="T102" fmla="*/ 206 w 633"/>
                <a:gd name="T103" fmla="*/ 355 h 515"/>
                <a:gd name="T104" fmla="*/ 265 w 633"/>
                <a:gd name="T105" fmla="*/ 362 h 515"/>
                <a:gd name="T106" fmla="*/ 265 w 633"/>
                <a:gd name="T107" fmla="*/ 145 h 51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3"/>
                <a:gd name="T163" fmla="*/ 0 h 515"/>
                <a:gd name="T164" fmla="*/ 633 w 633"/>
                <a:gd name="T165" fmla="*/ 515 h 51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3" h="515">
                  <a:moveTo>
                    <a:pt x="427" y="153"/>
                  </a:moveTo>
                  <a:lnTo>
                    <a:pt x="455" y="8"/>
                  </a:lnTo>
                  <a:lnTo>
                    <a:pt x="496" y="24"/>
                  </a:lnTo>
                  <a:lnTo>
                    <a:pt x="533" y="44"/>
                  </a:lnTo>
                  <a:lnTo>
                    <a:pt x="563" y="68"/>
                  </a:lnTo>
                  <a:lnTo>
                    <a:pt x="589" y="96"/>
                  </a:lnTo>
                  <a:lnTo>
                    <a:pt x="609" y="128"/>
                  </a:lnTo>
                  <a:lnTo>
                    <a:pt x="622" y="165"/>
                  </a:lnTo>
                  <a:lnTo>
                    <a:pt x="630" y="204"/>
                  </a:lnTo>
                  <a:lnTo>
                    <a:pt x="633" y="248"/>
                  </a:lnTo>
                  <a:lnTo>
                    <a:pt x="627" y="315"/>
                  </a:lnTo>
                  <a:lnTo>
                    <a:pt x="609" y="373"/>
                  </a:lnTo>
                  <a:lnTo>
                    <a:pt x="576" y="421"/>
                  </a:lnTo>
                  <a:lnTo>
                    <a:pt x="531" y="460"/>
                  </a:lnTo>
                  <a:lnTo>
                    <a:pt x="487" y="484"/>
                  </a:lnTo>
                  <a:lnTo>
                    <a:pt x="437" y="501"/>
                  </a:lnTo>
                  <a:lnTo>
                    <a:pt x="382" y="511"/>
                  </a:lnTo>
                  <a:lnTo>
                    <a:pt x="322" y="515"/>
                  </a:lnTo>
                  <a:lnTo>
                    <a:pt x="250" y="510"/>
                  </a:lnTo>
                  <a:lnTo>
                    <a:pt x="188" y="496"/>
                  </a:lnTo>
                  <a:lnTo>
                    <a:pt x="131" y="475"/>
                  </a:lnTo>
                  <a:lnTo>
                    <a:pt x="85" y="443"/>
                  </a:lnTo>
                  <a:lnTo>
                    <a:pt x="47" y="404"/>
                  </a:lnTo>
                  <a:lnTo>
                    <a:pt x="21" y="362"/>
                  </a:lnTo>
                  <a:lnTo>
                    <a:pt x="5" y="315"/>
                  </a:lnTo>
                  <a:lnTo>
                    <a:pt x="0" y="262"/>
                  </a:lnTo>
                  <a:lnTo>
                    <a:pt x="5" y="204"/>
                  </a:lnTo>
                  <a:lnTo>
                    <a:pt x="22" y="152"/>
                  </a:lnTo>
                  <a:lnTo>
                    <a:pt x="50" y="107"/>
                  </a:lnTo>
                  <a:lnTo>
                    <a:pt x="90" y="68"/>
                  </a:lnTo>
                  <a:lnTo>
                    <a:pt x="140" y="37"/>
                  </a:lnTo>
                  <a:lnTo>
                    <a:pt x="203" y="16"/>
                  </a:lnTo>
                  <a:lnTo>
                    <a:pt x="277" y="3"/>
                  </a:lnTo>
                  <a:lnTo>
                    <a:pt x="363" y="0"/>
                  </a:lnTo>
                  <a:lnTo>
                    <a:pt x="363" y="366"/>
                  </a:lnTo>
                  <a:lnTo>
                    <a:pt x="427" y="355"/>
                  </a:lnTo>
                  <a:lnTo>
                    <a:pt x="475" y="330"/>
                  </a:lnTo>
                  <a:lnTo>
                    <a:pt x="505" y="292"/>
                  </a:lnTo>
                  <a:lnTo>
                    <a:pt x="515" y="246"/>
                  </a:lnTo>
                  <a:lnTo>
                    <a:pt x="510" y="215"/>
                  </a:lnTo>
                  <a:lnTo>
                    <a:pt x="494" y="188"/>
                  </a:lnTo>
                  <a:lnTo>
                    <a:pt x="467" y="168"/>
                  </a:lnTo>
                  <a:lnTo>
                    <a:pt x="427" y="153"/>
                  </a:lnTo>
                  <a:close/>
                  <a:moveTo>
                    <a:pt x="265" y="145"/>
                  </a:moveTo>
                  <a:lnTo>
                    <a:pt x="204" y="154"/>
                  </a:lnTo>
                  <a:lnTo>
                    <a:pt x="159" y="177"/>
                  </a:lnTo>
                  <a:lnTo>
                    <a:pt x="131" y="212"/>
                  </a:lnTo>
                  <a:lnTo>
                    <a:pt x="122" y="253"/>
                  </a:lnTo>
                  <a:lnTo>
                    <a:pt x="132" y="296"/>
                  </a:lnTo>
                  <a:lnTo>
                    <a:pt x="161" y="332"/>
                  </a:lnTo>
                  <a:lnTo>
                    <a:pt x="206" y="355"/>
                  </a:lnTo>
                  <a:lnTo>
                    <a:pt x="265" y="362"/>
                  </a:lnTo>
                  <a:lnTo>
                    <a:pt x="265" y="145"/>
                  </a:lnTo>
                  <a:close/>
                </a:path>
              </a:pathLst>
            </a:custGeom>
            <a:solidFill>
              <a:srgbClr val="FFFF00"/>
            </a:solidFill>
            <a:ln w="9525">
              <a:noFill/>
              <a:round/>
              <a:headEnd/>
              <a:tailEnd/>
            </a:ln>
          </p:spPr>
          <p:txBody>
            <a:bodyPr/>
            <a:lstStyle/>
            <a:p>
              <a:endParaRPr lang="en-US" dirty="0"/>
            </a:p>
          </p:txBody>
        </p:sp>
        <p:sp>
          <p:nvSpPr>
            <p:cNvPr id="34" name="Freeform 32"/>
            <p:cNvSpPr>
              <a:spLocks/>
            </p:cNvSpPr>
            <p:nvPr/>
          </p:nvSpPr>
          <p:spPr bwMode="auto">
            <a:xfrm>
              <a:off x="799" y="2978"/>
              <a:ext cx="3943" cy="56"/>
            </a:xfrm>
            <a:custGeom>
              <a:avLst/>
              <a:gdLst>
                <a:gd name="T0" fmla="*/ 0 w 3943"/>
                <a:gd name="T1" fmla="*/ 50 h 56"/>
                <a:gd name="T2" fmla="*/ 3943 w 3943"/>
                <a:gd name="T3" fmla="*/ 56 h 56"/>
                <a:gd name="T4" fmla="*/ 3943 w 3943"/>
                <a:gd name="T5" fmla="*/ 6 h 56"/>
                <a:gd name="T6" fmla="*/ 0 w 3943"/>
                <a:gd name="T7" fmla="*/ 0 h 56"/>
                <a:gd name="T8" fmla="*/ 0 w 3943"/>
                <a:gd name="T9" fmla="*/ 50 h 56"/>
                <a:gd name="T10" fmla="*/ 0 60000 65536"/>
                <a:gd name="T11" fmla="*/ 0 60000 65536"/>
                <a:gd name="T12" fmla="*/ 0 60000 65536"/>
                <a:gd name="T13" fmla="*/ 0 60000 65536"/>
                <a:gd name="T14" fmla="*/ 0 60000 65536"/>
                <a:gd name="T15" fmla="*/ 0 w 3943"/>
                <a:gd name="T16" fmla="*/ 0 h 56"/>
                <a:gd name="T17" fmla="*/ 3943 w 3943"/>
                <a:gd name="T18" fmla="*/ 56 h 56"/>
              </a:gdLst>
              <a:ahLst/>
              <a:cxnLst>
                <a:cxn ang="T10">
                  <a:pos x="T0" y="T1"/>
                </a:cxn>
                <a:cxn ang="T11">
                  <a:pos x="T2" y="T3"/>
                </a:cxn>
                <a:cxn ang="T12">
                  <a:pos x="T4" y="T5"/>
                </a:cxn>
                <a:cxn ang="T13">
                  <a:pos x="T6" y="T7"/>
                </a:cxn>
                <a:cxn ang="T14">
                  <a:pos x="T8" y="T9"/>
                </a:cxn>
              </a:cxnLst>
              <a:rect l="T15" t="T16" r="T17" b="T18"/>
              <a:pathLst>
                <a:path w="3943" h="56">
                  <a:moveTo>
                    <a:pt x="0" y="50"/>
                  </a:moveTo>
                  <a:lnTo>
                    <a:pt x="3943" y="56"/>
                  </a:lnTo>
                  <a:lnTo>
                    <a:pt x="3943" y="6"/>
                  </a:lnTo>
                  <a:lnTo>
                    <a:pt x="0" y="0"/>
                  </a:lnTo>
                  <a:lnTo>
                    <a:pt x="0" y="50"/>
                  </a:lnTo>
                  <a:close/>
                </a:path>
              </a:pathLst>
            </a:custGeom>
            <a:solidFill>
              <a:srgbClr val="000000"/>
            </a:solidFill>
            <a:ln w="9525">
              <a:noFill/>
              <a:round/>
              <a:headEnd/>
              <a:tailEnd/>
            </a:ln>
          </p:spPr>
          <p:txBody>
            <a:bodyPr/>
            <a:lstStyle/>
            <a:p>
              <a:endParaRPr lang="en-US" dirty="0"/>
            </a:p>
          </p:txBody>
        </p:sp>
        <p:sp>
          <p:nvSpPr>
            <p:cNvPr id="35" name="Rectangle 33"/>
            <p:cNvSpPr>
              <a:spLocks noChangeArrowheads="1"/>
            </p:cNvSpPr>
            <p:nvPr/>
          </p:nvSpPr>
          <p:spPr bwMode="auto">
            <a:xfrm>
              <a:off x="802" y="1639"/>
              <a:ext cx="49" cy="1355"/>
            </a:xfrm>
            <a:prstGeom prst="rect">
              <a:avLst/>
            </a:prstGeom>
            <a:solidFill>
              <a:srgbClr val="000000"/>
            </a:solidFill>
            <a:ln w="9525">
              <a:noFill/>
              <a:miter lim="800000"/>
              <a:headEnd/>
              <a:tailEnd/>
            </a:ln>
          </p:spPr>
          <p:txBody>
            <a:bodyPr/>
            <a:lstStyle/>
            <a:p>
              <a:endParaRPr lang="en-US" dirty="0"/>
            </a:p>
          </p:txBody>
        </p:sp>
        <p:sp>
          <p:nvSpPr>
            <p:cNvPr id="36" name="Rectangle 34"/>
            <p:cNvSpPr>
              <a:spLocks noChangeArrowheads="1"/>
            </p:cNvSpPr>
            <p:nvPr/>
          </p:nvSpPr>
          <p:spPr bwMode="auto">
            <a:xfrm>
              <a:off x="4694" y="1639"/>
              <a:ext cx="48" cy="1355"/>
            </a:xfrm>
            <a:prstGeom prst="rect">
              <a:avLst/>
            </a:prstGeom>
            <a:solidFill>
              <a:srgbClr val="000000"/>
            </a:solidFill>
            <a:ln w="9525">
              <a:noFill/>
              <a:miter lim="800000"/>
              <a:headEnd/>
              <a:tailEnd/>
            </a:ln>
          </p:spPr>
          <p:txBody>
            <a:bodyPr/>
            <a:lstStyle/>
            <a:p>
              <a:endParaRPr lang="en-US" dirty="0"/>
            </a:p>
          </p:txBody>
        </p:sp>
        <p:sp>
          <p:nvSpPr>
            <p:cNvPr id="37" name="Rectangle 35"/>
            <p:cNvSpPr>
              <a:spLocks noChangeArrowheads="1"/>
            </p:cNvSpPr>
            <p:nvPr/>
          </p:nvSpPr>
          <p:spPr bwMode="auto">
            <a:xfrm>
              <a:off x="736" y="1317"/>
              <a:ext cx="284" cy="238"/>
            </a:xfrm>
            <a:prstGeom prst="rect">
              <a:avLst/>
            </a:prstGeom>
            <a:solidFill>
              <a:srgbClr val="FFFFFF"/>
            </a:solidFill>
            <a:ln w="9525">
              <a:noFill/>
              <a:miter lim="800000"/>
              <a:headEnd/>
              <a:tailEnd/>
            </a:ln>
          </p:spPr>
          <p:txBody>
            <a:bodyPr/>
            <a:lstStyle/>
            <a:p>
              <a:endParaRPr lang="en-US" dirty="0"/>
            </a:p>
          </p:txBody>
        </p:sp>
        <p:sp>
          <p:nvSpPr>
            <p:cNvPr id="38" name="Rectangle 36"/>
            <p:cNvSpPr>
              <a:spLocks noChangeArrowheads="1"/>
            </p:cNvSpPr>
            <p:nvPr/>
          </p:nvSpPr>
          <p:spPr bwMode="auto">
            <a:xfrm>
              <a:off x="756" y="1342"/>
              <a:ext cx="288" cy="223"/>
            </a:xfrm>
            <a:prstGeom prst="rect">
              <a:avLst/>
            </a:prstGeom>
            <a:noFill/>
            <a:ln w="9525">
              <a:noFill/>
              <a:miter lim="800000"/>
              <a:headEnd/>
              <a:tailEnd/>
            </a:ln>
          </p:spPr>
          <p:txBody>
            <a:bodyPr wrap="none" lIns="0" tIns="0" rIns="0" bIns="0">
              <a:spAutoFit/>
            </a:bodyPr>
            <a:lstStyle/>
            <a:p>
              <a:pPr algn="ctr">
                <a:defRPr/>
              </a:pPr>
              <a:r>
                <a:rPr lang="en-US" sz="1600" b="1" dirty="0">
                  <a:solidFill>
                    <a:srgbClr val="000000"/>
                  </a:solidFill>
                </a:rPr>
                <a:t>0%</a:t>
              </a:r>
              <a:endParaRPr lang="en-US" b="1" dirty="0">
                <a:effectLst>
                  <a:outerShdw blurRad="38100" dist="38100" dir="2700000" algn="tl">
                    <a:srgbClr val="C0C0C0"/>
                  </a:outerShdw>
                </a:effectLst>
              </a:endParaRPr>
            </a:p>
          </p:txBody>
        </p:sp>
        <p:sp>
          <p:nvSpPr>
            <p:cNvPr id="39" name="Rectangle 37"/>
            <p:cNvSpPr>
              <a:spLocks noChangeArrowheads="1"/>
            </p:cNvSpPr>
            <p:nvPr/>
          </p:nvSpPr>
          <p:spPr bwMode="auto">
            <a:xfrm>
              <a:off x="4525" y="1317"/>
              <a:ext cx="456" cy="297"/>
            </a:xfrm>
            <a:prstGeom prst="rect">
              <a:avLst/>
            </a:prstGeom>
            <a:solidFill>
              <a:srgbClr val="FFFFFF"/>
            </a:solidFill>
            <a:ln w="9525">
              <a:noFill/>
              <a:miter lim="800000"/>
              <a:headEnd/>
              <a:tailEnd/>
            </a:ln>
          </p:spPr>
          <p:txBody>
            <a:bodyPr/>
            <a:lstStyle/>
            <a:p>
              <a:endParaRPr lang="en-US" dirty="0"/>
            </a:p>
          </p:txBody>
        </p:sp>
        <p:sp>
          <p:nvSpPr>
            <p:cNvPr id="40" name="Rectangle 38"/>
            <p:cNvSpPr>
              <a:spLocks noChangeArrowheads="1"/>
            </p:cNvSpPr>
            <p:nvPr/>
          </p:nvSpPr>
          <p:spPr bwMode="auto">
            <a:xfrm>
              <a:off x="4519" y="1342"/>
              <a:ext cx="505" cy="223"/>
            </a:xfrm>
            <a:prstGeom prst="rect">
              <a:avLst/>
            </a:prstGeom>
            <a:noFill/>
            <a:ln w="9525">
              <a:noFill/>
              <a:miter lim="800000"/>
              <a:headEnd/>
              <a:tailEnd/>
            </a:ln>
          </p:spPr>
          <p:txBody>
            <a:bodyPr wrap="none" lIns="0" tIns="0" rIns="0" bIns="0">
              <a:spAutoFit/>
            </a:bodyPr>
            <a:lstStyle/>
            <a:p>
              <a:pPr algn="ctr">
                <a:defRPr/>
              </a:pPr>
              <a:r>
                <a:rPr lang="en-US" sz="1600" b="1" dirty="0">
                  <a:solidFill>
                    <a:srgbClr val="000000"/>
                  </a:solidFill>
                </a:rPr>
                <a:t>100%</a:t>
              </a:r>
              <a:endParaRPr lang="en-US" b="1" dirty="0">
                <a:effectLst>
                  <a:outerShdw blurRad="38100" dist="38100" dir="2700000" algn="tl">
                    <a:srgbClr val="C0C0C0"/>
                  </a:outerShdw>
                </a:effectLst>
              </a:endParaRPr>
            </a:p>
          </p:txBody>
        </p:sp>
        <p:sp>
          <p:nvSpPr>
            <p:cNvPr id="41" name="Freeform 39"/>
            <p:cNvSpPr>
              <a:spLocks/>
            </p:cNvSpPr>
            <p:nvPr/>
          </p:nvSpPr>
          <p:spPr bwMode="auto">
            <a:xfrm>
              <a:off x="2942" y="2004"/>
              <a:ext cx="41" cy="51"/>
            </a:xfrm>
            <a:custGeom>
              <a:avLst/>
              <a:gdLst>
                <a:gd name="T0" fmla="*/ 252 w 252"/>
                <a:gd name="T1" fmla="*/ 129 h 257"/>
                <a:gd name="T2" fmla="*/ 242 w 252"/>
                <a:gd name="T3" fmla="*/ 178 h 257"/>
                <a:gd name="T4" fmla="*/ 215 w 252"/>
                <a:gd name="T5" fmla="*/ 221 h 257"/>
                <a:gd name="T6" fmla="*/ 174 w 252"/>
                <a:gd name="T7" fmla="*/ 248 h 257"/>
                <a:gd name="T8" fmla="*/ 125 w 252"/>
                <a:gd name="T9" fmla="*/ 257 h 257"/>
                <a:gd name="T10" fmla="*/ 78 w 252"/>
                <a:gd name="T11" fmla="*/ 248 h 257"/>
                <a:gd name="T12" fmla="*/ 36 w 252"/>
                <a:gd name="T13" fmla="*/ 219 h 257"/>
                <a:gd name="T14" fmla="*/ 10 w 252"/>
                <a:gd name="T15" fmla="*/ 178 h 257"/>
                <a:gd name="T16" fmla="*/ 0 w 252"/>
                <a:gd name="T17" fmla="*/ 129 h 257"/>
                <a:gd name="T18" fmla="*/ 10 w 252"/>
                <a:gd name="T19" fmla="*/ 79 h 257"/>
                <a:gd name="T20" fmla="*/ 36 w 252"/>
                <a:gd name="T21" fmla="*/ 38 h 257"/>
                <a:gd name="T22" fmla="*/ 78 w 252"/>
                <a:gd name="T23" fmla="*/ 9 h 257"/>
                <a:gd name="T24" fmla="*/ 125 w 252"/>
                <a:gd name="T25" fmla="*/ 0 h 257"/>
                <a:gd name="T26" fmla="*/ 174 w 252"/>
                <a:gd name="T27" fmla="*/ 9 h 257"/>
                <a:gd name="T28" fmla="*/ 215 w 252"/>
                <a:gd name="T29" fmla="*/ 38 h 257"/>
                <a:gd name="T30" fmla="*/ 242 w 252"/>
                <a:gd name="T31" fmla="*/ 79 h 257"/>
                <a:gd name="T32" fmla="*/ 252 w 252"/>
                <a:gd name="T33" fmla="*/ 129 h 257"/>
                <a:gd name="T34" fmla="*/ 252 w 252"/>
                <a:gd name="T35" fmla="*/ 129 h 2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52"/>
                <a:gd name="T55" fmla="*/ 0 h 257"/>
                <a:gd name="T56" fmla="*/ 252 w 252"/>
                <a:gd name="T57" fmla="*/ 257 h 2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52" h="257">
                  <a:moveTo>
                    <a:pt x="252" y="129"/>
                  </a:moveTo>
                  <a:lnTo>
                    <a:pt x="242" y="178"/>
                  </a:lnTo>
                  <a:lnTo>
                    <a:pt x="215" y="221"/>
                  </a:lnTo>
                  <a:lnTo>
                    <a:pt x="174" y="248"/>
                  </a:lnTo>
                  <a:lnTo>
                    <a:pt x="125" y="257"/>
                  </a:lnTo>
                  <a:lnTo>
                    <a:pt x="78" y="248"/>
                  </a:lnTo>
                  <a:lnTo>
                    <a:pt x="36" y="219"/>
                  </a:lnTo>
                  <a:lnTo>
                    <a:pt x="10" y="178"/>
                  </a:lnTo>
                  <a:lnTo>
                    <a:pt x="0" y="129"/>
                  </a:lnTo>
                  <a:lnTo>
                    <a:pt x="10" y="79"/>
                  </a:lnTo>
                  <a:lnTo>
                    <a:pt x="36" y="38"/>
                  </a:lnTo>
                  <a:lnTo>
                    <a:pt x="78" y="9"/>
                  </a:lnTo>
                  <a:lnTo>
                    <a:pt x="125" y="0"/>
                  </a:lnTo>
                  <a:lnTo>
                    <a:pt x="174" y="9"/>
                  </a:lnTo>
                  <a:lnTo>
                    <a:pt x="215" y="38"/>
                  </a:lnTo>
                  <a:lnTo>
                    <a:pt x="242" y="79"/>
                  </a:lnTo>
                  <a:lnTo>
                    <a:pt x="252" y="129"/>
                  </a:lnTo>
                  <a:close/>
                </a:path>
              </a:pathLst>
            </a:custGeom>
            <a:solidFill>
              <a:srgbClr val="FF0000"/>
            </a:solidFill>
            <a:ln w="9525">
              <a:noFill/>
              <a:round/>
              <a:headEnd/>
              <a:tailEnd/>
            </a:ln>
          </p:spPr>
          <p:txBody>
            <a:bodyPr/>
            <a:lstStyle/>
            <a:p>
              <a:endParaRPr lang="en-US" dirty="0"/>
            </a:p>
          </p:txBody>
        </p:sp>
        <p:sp>
          <p:nvSpPr>
            <p:cNvPr id="42" name="Freeform 40"/>
            <p:cNvSpPr>
              <a:spLocks/>
            </p:cNvSpPr>
            <p:nvPr/>
          </p:nvSpPr>
          <p:spPr bwMode="auto">
            <a:xfrm>
              <a:off x="3071" y="1965"/>
              <a:ext cx="83" cy="127"/>
            </a:xfrm>
            <a:custGeom>
              <a:avLst/>
              <a:gdLst>
                <a:gd name="T0" fmla="*/ 184 w 494"/>
                <a:gd name="T1" fmla="*/ 639 h 639"/>
                <a:gd name="T2" fmla="*/ 184 w 494"/>
                <a:gd name="T3" fmla="*/ 108 h 639"/>
                <a:gd name="T4" fmla="*/ 0 w 494"/>
                <a:gd name="T5" fmla="*/ 108 h 639"/>
                <a:gd name="T6" fmla="*/ 0 w 494"/>
                <a:gd name="T7" fmla="*/ 0 h 639"/>
                <a:gd name="T8" fmla="*/ 494 w 494"/>
                <a:gd name="T9" fmla="*/ 0 h 639"/>
                <a:gd name="T10" fmla="*/ 494 w 494"/>
                <a:gd name="T11" fmla="*/ 108 h 639"/>
                <a:gd name="T12" fmla="*/ 310 w 494"/>
                <a:gd name="T13" fmla="*/ 108 h 639"/>
                <a:gd name="T14" fmla="*/ 310 w 494"/>
                <a:gd name="T15" fmla="*/ 639 h 639"/>
                <a:gd name="T16" fmla="*/ 184 w 494"/>
                <a:gd name="T17" fmla="*/ 639 h 6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4"/>
                <a:gd name="T28" fmla="*/ 0 h 639"/>
                <a:gd name="T29" fmla="*/ 494 w 494"/>
                <a:gd name="T30" fmla="*/ 639 h 6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4" h="639">
                  <a:moveTo>
                    <a:pt x="184" y="639"/>
                  </a:moveTo>
                  <a:lnTo>
                    <a:pt x="184" y="108"/>
                  </a:lnTo>
                  <a:lnTo>
                    <a:pt x="0" y="108"/>
                  </a:lnTo>
                  <a:lnTo>
                    <a:pt x="0" y="0"/>
                  </a:lnTo>
                  <a:lnTo>
                    <a:pt x="494" y="0"/>
                  </a:lnTo>
                  <a:lnTo>
                    <a:pt x="494" y="108"/>
                  </a:lnTo>
                  <a:lnTo>
                    <a:pt x="310" y="108"/>
                  </a:lnTo>
                  <a:lnTo>
                    <a:pt x="310" y="639"/>
                  </a:lnTo>
                  <a:lnTo>
                    <a:pt x="184" y="639"/>
                  </a:lnTo>
                  <a:close/>
                </a:path>
              </a:pathLst>
            </a:custGeom>
            <a:solidFill>
              <a:srgbClr val="FF0000"/>
            </a:solidFill>
            <a:ln w="9525">
              <a:noFill/>
              <a:round/>
              <a:headEnd/>
              <a:tailEnd/>
            </a:ln>
          </p:spPr>
          <p:txBody>
            <a:bodyPr/>
            <a:lstStyle/>
            <a:p>
              <a:endParaRPr lang="en-US" dirty="0"/>
            </a:p>
          </p:txBody>
        </p:sp>
        <p:sp>
          <p:nvSpPr>
            <p:cNvPr id="43" name="Freeform 41"/>
            <p:cNvSpPr>
              <a:spLocks noEditPoints="1"/>
            </p:cNvSpPr>
            <p:nvPr/>
          </p:nvSpPr>
          <p:spPr bwMode="auto">
            <a:xfrm>
              <a:off x="3152" y="1998"/>
              <a:ext cx="77" cy="96"/>
            </a:xfrm>
            <a:custGeom>
              <a:avLst/>
              <a:gdLst>
                <a:gd name="T0" fmla="*/ 0 w 465"/>
                <a:gd name="T1" fmla="*/ 235 h 482"/>
                <a:gd name="T2" fmla="*/ 7 w 465"/>
                <a:gd name="T3" fmla="*/ 175 h 482"/>
                <a:gd name="T4" fmla="*/ 29 w 465"/>
                <a:gd name="T5" fmla="*/ 117 h 482"/>
                <a:gd name="T6" fmla="*/ 63 w 465"/>
                <a:gd name="T7" fmla="*/ 67 h 482"/>
                <a:gd name="T8" fmla="*/ 112 w 465"/>
                <a:gd name="T9" fmla="*/ 30 h 482"/>
                <a:gd name="T10" fmla="*/ 169 w 465"/>
                <a:gd name="T11" fmla="*/ 7 h 482"/>
                <a:gd name="T12" fmla="*/ 231 w 465"/>
                <a:gd name="T13" fmla="*/ 0 h 482"/>
                <a:gd name="T14" fmla="*/ 281 w 465"/>
                <a:gd name="T15" fmla="*/ 4 h 482"/>
                <a:gd name="T16" fmla="*/ 325 w 465"/>
                <a:gd name="T17" fmla="*/ 17 h 482"/>
                <a:gd name="T18" fmla="*/ 365 w 465"/>
                <a:gd name="T19" fmla="*/ 38 h 482"/>
                <a:gd name="T20" fmla="*/ 400 w 465"/>
                <a:gd name="T21" fmla="*/ 68 h 482"/>
                <a:gd name="T22" fmla="*/ 428 w 465"/>
                <a:gd name="T23" fmla="*/ 105 h 482"/>
                <a:gd name="T24" fmla="*/ 449 w 465"/>
                <a:gd name="T25" fmla="*/ 145 h 482"/>
                <a:gd name="T26" fmla="*/ 461 w 465"/>
                <a:gd name="T27" fmla="*/ 190 h 482"/>
                <a:gd name="T28" fmla="*/ 465 w 465"/>
                <a:gd name="T29" fmla="*/ 240 h 482"/>
                <a:gd name="T30" fmla="*/ 461 w 465"/>
                <a:gd name="T31" fmla="*/ 291 h 482"/>
                <a:gd name="T32" fmla="*/ 449 w 465"/>
                <a:gd name="T33" fmla="*/ 336 h 482"/>
                <a:gd name="T34" fmla="*/ 428 w 465"/>
                <a:gd name="T35" fmla="*/ 378 h 482"/>
                <a:gd name="T36" fmla="*/ 399 w 465"/>
                <a:gd name="T37" fmla="*/ 415 h 482"/>
                <a:gd name="T38" fmla="*/ 363 w 465"/>
                <a:gd name="T39" fmla="*/ 444 h 482"/>
                <a:gd name="T40" fmla="*/ 324 w 465"/>
                <a:gd name="T41" fmla="*/ 467 h 482"/>
                <a:gd name="T42" fmla="*/ 281 w 465"/>
                <a:gd name="T43" fmla="*/ 479 h 482"/>
                <a:gd name="T44" fmla="*/ 232 w 465"/>
                <a:gd name="T45" fmla="*/ 482 h 482"/>
                <a:gd name="T46" fmla="*/ 172 w 465"/>
                <a:gd name="T47" fmla="*/ 475 h 482"/>
                <a:gd name="T48" fmla="*/ 114 w 465"/>
                <a:gd name="T49" fmla="*/ 455 h 482"/>
                <a:gd name="T50" fmla="*/ 65 w 465"/>
                <a:gd name="T51" fmla="*/ 419 h 482"/>
                <a:gd name="T52" fmla="*/ 29 w 465"/>
                <a:gd name="T53" fmla="*/ 371 h 482"/>
                <a:gd name="T54" fmla="*/ 7 w 465"/>
                <a:gd name="T55" fmla="*/ 309 h 482"/>
                <a:gd name="T56" fmla="*/ 0 w 465"/>
                <a:gd name="T57" fmla="*/ 235 h 482"/>
                <a:gd name="T58" fmla="*/ 0 w 465"/>
                <a:gd name="T59" fmla="*/ 235 h 482"/>
                <a:gd name="T60" fmla="*/ 121 w 465"/>
                <a:gd name="T61" fmla="*/ 241 h 482"/>
                <a:gd name="T62" fmla="*/ 129 w 465"/>
                <a:gd name="T63" fmla="*/ 303 h 482"/>
                <a:gd name="T64" fmla="*/ 154 w 465"/>
                <a:gd name="T65" fmla="*/ 347 h 482"/>
                <a:gd name="T66" fmla="*/ 190 w 465"/>
                <a:gd name="T67" fmla="*/ 375 h 482"/>
                <a:gd name="T68" fmla="*/ 232 w 465"/>
                <a:gd name="T69" fmla="*/ 384 h 482"/>
                <a:gd name="T70" fmla="*/ 275 w 465"/>
                <a:gd name="T71" fmla="*/ 375 h 482"/>
                <a:gd name="T72" fmla="*/ 311 w 465"/>
                <a:gd name="T73" fmla="*/ 347 h 482"/>
                <a:gd name="T74" fmla="*/ 334 w 465"/>
                <a:gd name="T75" fmla="*/ 303 h 482"/>
                <a:gd name="T76" fmla="*/ 343 w 465"/>
                <a:gd name="T77" fmla="*/ 241 h 482"/>
                <a:gd name="T78" fmla="*/ 334 w 465"/>
                <a:gd name="T79" fmla="*/ 181 h 482"/>
                <a:gd name="T80" fmla="*/ 311 w 465"/>
                <a:gd name="T81" fmla="*/ 137 h 482"/>
                <a:gd name="T82" fmla="*/ 275 w 465"/>
                <a:gd name="T83" fmla="*/ 108 h 482"/>
                <a:gd name="T84" fmla="*/ 232 w 465"/>
                <a:gd name="T85" fmla="*/ 100 h 482"/>
                <a:gd name="T86" fmla="*/ 190 w 465"/>
                <a:gd name="T87" fmla="*/ 108 h 482"/>
                <a:gd name="T88" fmla="*/ 154 w 465"/>
                <a:gd name="T89" fmla="*/ 137 h 482"/>
                <a:gd name="T90" fmla="*/ 129 w 465"/>
                <a:gd name="T91" fmla="*/ 181 h 482"/>
                <a:gd name="T92" fmla="*/ 121 w 465"/>
                <a:gd name="T93" fmla="*/ 241 h 482"/>
                <a:gd name="T94" fmla="*/ 121 w 465"/>
                <a:gd name="T95" fmla="*/ 241 h 4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5"/>
                <a:gd name="T145" fmla="*/ 0 h 482"/>
                <a:gd name="T146" fmla="*/ 465 w 465"/>
                <a:gd name="T147" fmla="*/ 482 h 4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5" h="482">
                  <a:moveTo>
                    <a:pt x="0" y="235"/>
                  </a:moveTo>
                  <a:lnTo>
                    <a:pt x="7" y="175"/>
                  </a:lnTo>
                  <a:lnTo>
                    <a:pt x="29" y="117"/>
                  </a:lnTo>
                  <a:lnTo>
                    <a:pt x="63" y="67"/>
                  </a:lnTo>
                  <a:lnTo>
                    <a:pt x="112" y="30"/>
                  </a:lnTo>
                  <a:lnTo>
                    <a:pt x="169" y="7"/>
                  </a:lnTo>
                  <a:lnTo>
                    <a:pt x="231" y="0"/>
                  </a:lnTo>
                  <a:lnTo>
                    <a:pt x="281" y="4"/>
                  </a:lnTo>
                  <a:lnTo>
                    <a:pt x="325" y="17"/>
                  </a:lnTo>
                  <a:lnTo>
                    <a:pt x="365" y="38"/>
                  </a:lnTo>
                  <a:lnTo>
                    <a:pt x="400" y="68"/>
                  </a:lnTo>
                  <a:lnTo>
                    <a:pt x="428" y="105"/>
                  </a:lnTo>
                  <a:lnTo>
                    <a:pt x="449" y="145"/>
                  </a:lnTo>
                  <a:lnTo>
                    <a:pt x="461" y="190"/>
                  </a:lnTo>
                  <a:lnTo>
                    <a:pt x="465" y="240"/>
                  </a:lnTo>
                  <a:lnTo>
                    <a:pt x="461" y="291"/>
                  </a:lnTo>
                  <a:lnTo>
                    <a:pt x="449" y="336"/>
                  </a:lnTo>
                  <a:lnTo>
                    <a:pt x="428" y="378"/>
                  </a:lnTo>
                  <a:lnTo>
                    <a:pt x="399" y="415"/>
                  </a:lnTo>
                  <a:lnTo>
                    <a:pt x="363" y="444"/>
                  </a:lnTo>
                  <a:lnTo>
                    <a:pt x="324" y="467"/>
                  </a:lnTo>
                  <a:lnTo>
                    <a:pt x="281" y="479"/>
                  </a:lnTo>
                  <a:lnTo>
                    <a:pt x="232" y="482"/>
                  </a:lnTo>
                  <a:lnTo>
                    <a:pt x="172" y="475"/>
                  </a:lnTo>
                  <a:lnTo>
                    <a:pt x="114" y="455"/>
                  </a:lnTo>
                  <a:lnTo>
                    <a:pt x="65" y="419"/>
                  </a:lnTo>
                  <a:lnTo>
                    <a:pt x="29" y="371"/>
                  </a:lnTo>
                  <a:lnTo>
                    <a:pt x="7" y="309"/>
                  </a:lnTo>
                  <a:lnTo>
                    <a:pt x="0" y="235"/>
                  </a:lnTo>
                  <a:close/>
                  <a:moveTo>
                    <a:pt x="121" y="241"/>
                  </a:moveTo>
                  <a:lnTo>
                    <a:pt x="129" y="303"/>
                  </a:lnTo>
                  <a:lnTo>
                    <a:pt x="154" y="347"/>
                  </a:lnTo>
                  <a:lnTo>
                    <a:pt x="190" y="375"/>
                  </a:lnTo>
                  <a:lnTo>
                    <a:pt x="232" y="384"/>
                  </a:lnTo>
                  <a:lnTo>
                    <a:pt x="275" y="375"/>
                  </a:lnTo>
                  <a:lnTo>
                    <a:pt x="311" y="347"/>
                  </a:lnTo>
                  <a:lnTo>
                    <a:pt x="334" y="303"/>
                  </a:lnTo>
                  <a:lnTo>
                    <a:pt x="343" y="241"/>
                  </a:lnTo>
                  <a:lnTo>
                    <a:pt x="334" y="181"/>
                  </a:lnTo>
                  <a:lnTo>
                    <a:pt x="311" y="137"/>
                  </a:lnTo>
                  <a:lnTo>
                    <a:pt x="275" y="108"/>
                  </a:lnTo>
                  <a:lnTo>
                    <a:pt x="232" y="100"/>
                  </a:lnTo>
                  <a:lnTo>
                    <a:pt x="190" y="108"/>
                  </a:lnTo>
                  <a:lnTo>
                    <a:pt x="154" y="137"/>
                  </a:lnTo>
                  <a:lnTo>
                    <a:pt x="129" y="181"/>
                  </a:lnTo>
                  <a:lnTo>
                    <a:pt x="121" y="241"/>
                  </a:lnTo>
                  <a:close/>
                </a:path>
              </a:pathLst>
            </a:custGeom>
            <a:solidFill>
              <a:srgbClr val="FF0000"/>
            </a:solidFill>
            <a:ln w="9525">
              <a:noFill/>
              <a:round/>
              <a:headEnd/>
              <a:tailEnd/>
            </a:ln>
          </p:spPr>
          <p:txBody>
            <a:bodyPr/>
            <a:lstStyle/>
            <a:p>
              <a:endParaRPr lang="en-US" dirty="0"/>
            </a:p>
          </p:txBody>
        </p:sp>
        <p:sp>
          <p:nvSpPr>
            <p:cNvPr id="44" name="Freeform 42"/>
            <p:cNvSpPr>
              <a:spLocks noEditPoints="1"/>
            </p:cNvSpPr>
            <p:nvPr/>
          </p:nvSpPr>
          <p:spPr bwMode="auto">
            <a:xfrm>
              <a:off x="3240" y="1998"/>
              <a:ext cx="78" cy="96"/>
            </a:xfrm>
            <a:custGeom>
              <a:avLst/>
              <a:gdLst>
                <a:gd name="T0" fmla="*/ 0 w 466"/>
                <a:gd name="T1" fmla="*/ 235 h 482"/>
                <a:gd name="T2" fmla="*/ 7 w 466"/>
                <a:gd name="T3" fmla="*/ 175 h 482"/>
                <a:gd name="T4" fmla="*/ 29 w 466"/>
                <a:gd name="T5" fmla="*/ 117 h 482"/>
                <a:gd name="T6" fmla="*/ 64 w 466"/>
                <a:gd name="T7" fmla="*/ 67 h 482"/>
                <a:gd name="T8" fmla="*/ 113 w 466"/>
                <a:gd name="T9" fmla="*/ 30 h 482"/>
                <a:gd name="T10" fmla="*/ 169 w 466"/>
                <a:gd name="T11" fmla="*/ 7 h 482"/>
                <a:gd name="T12" fmla="*/ 232 w 466"/>
                <a:gd name="T13" fmla="*/ 0 h 482"/>
                <a:gd name="T14" fmla="*/ 282 w 466"/>
                <a:gd name="T15" fmla="*/ 4 h 482"/>
                <a:gd name="T16" fmla="*/ 326 w 466"/>
                <a:gd name="T17" fmla="*/ 17 h 482"/>
                <a:gd name="T18" fmla="*/ 365 w 466"/>
                <a:gd name="T19" fmla="*/ 38 h 482"/>
                <a:gd name="T20" fmla="*/ 401 w 466"/>
                <a:gd name="T21" fmla="*/ 68 h 482"/>
                <a:gd name="T22" fmla="*/ 429 w 466"/>
                <a:gd name="T23" fmla="*/ 105 h 482"/>
                <a:gd name="T24" fmla="*/ 450 w 466"/>
                <a:gd name="T25" fmla="*/ 145 h 482"/>
                <a:gd name="T26" fmla="*/ 461 w 466"/>
                <a:gd name="T27" fmla="*/ 190 h 482"/>
                <a:gd name="T28" fmla="*/ 466 w 466"/>
                <a:gd name="T29" fmla="*/ 240 h 482"/>
                <a:gd name="T30" fmla="*/ 461 w 466"/>
                <a:gd name="T31" fmla="*/ 291 h 482"/>
                <a:gd name="T32" fmla="*/ 450 w 466"/>
                <a:gd name="T33" fmla="*/ 336 h 482"/>
                <a:gd name="T34" fmla="*/ 429 w 466"/>
                <a:gd name="T35" fmla="*/ 378 h 482"/>
                <a:gd name="T36" fmla="*/ 400 w 466"/>
                <a:gd name="T37" fmla="*/ 415 h 482"/>
                <a:gd name="T38" fmla="*/ 364 w 466"/>
                <a:gd name="T39" fmla="*/ 444 h 482"/>
                <a:gd name="T40" fmla="*/ 325 w 466"/>
                <a:gd name="T41" fmla="*/ 467 h 482"/>
                <a:gd name="T42" fmla="*/ 282 w 466"/>
                <a:gd name="T43" fmla="*/ 479 h 482"/>
                <a:gd name="T44" fmla="*/ 233 w 466"/>
                <a:gd name="T45" fmla="*/ 482 h 482"/>
                <a:gd name="T46" fmla="*/ 173 w 466"/>
                <a:gd name="T47" fmla="*/ 475 h 482"/>
                <a:gd name="T48" fmla="*/ 115 w 466"/>
                <a:gd name="T49" fmla="*/ 455 h 482"/>
                <a:gd name="T50" fmla="*/ 65 w 466"/>
                <a:gd name="T51" fmla="*/ 419 h 482"/>
                <a:gd name="T52" fmla="*/ 29 w 466"/>
                <a:gd name="T53" fmla="*/ 371 h 482"/>
                <a:gd name="T54" fmla="*/ 7 w 466"/>
                <a:gd name="T55" fmla="*/ 309 h 482"/>
                <a:gd name="T56" fmla="*/ 0 w 466"/>
                <a:gd name="T57" fmla="*/ 235 h 482"/>
                <a:gd name="T58" fmla="*/ 0 w 466"/>
                <a:gd name="T59" fmla="*/ 235 h 482"/>
                <a:gd name="T60" fmla="*/ 122 w 466"/>
                <a:gd name="T61" fmla="*/ 241 h 482"/>
                <a:gd name="T62" fmla="*/ 130 w 466"/>
                <a:gd name="T63" fmla="*/ 303 h 482"/>
                <a:gd name="T64" fmla="*/ 154 w 466"/>
                <a:gd name="T65" fmla="*/ 347 h 482"/>
                <a:gd name="T66" fmla="*/ 190 w 466"/>
                <a:gd name="T67" fmla="*/ 375 h 482"/>
                <a:gd name="T68" fmla="*/ 233 w 466"/>
                <a:gd name="T69" fmla="*/ 384 h 482"/>
                <a:gd name="T70" fmla="*/ 276 w 466"/>
                <a:gd name="T71" fmla="*/ 375 h 482"/>
                <a:gd name="T72" fmla="*/ 312 w 466"/>
                <a:gd name="T73" fmla="*/ 347 h 482"/>
                <a:gd name="T74" fmla="*/ 335 w 466"/>
                <a:gd name="T75" fmla="*/ 303 h 482"/>
                <a:gd name="T76" fmla="*/ 343 w 466"/>
                <a:gd name="T77" fmla="*/ 241 h 482"/>
                <a:gd name="T78" fmla="*/ 335 w 466"/>
                <a:gd name="T79" fmla="*/ 181 h 482"/>
                <a:gd name="T80" fmla="*/ 312 w 466"/>
                <a:gd name="T81" fmla="*/ 137 h 482"/>
                <a:gd name="T82" fmla="*/ 276 w 466"/>
                <a:gd name="T83" fmla="*/ 108 h 482"/>
                <a:gd name="T84" fmla="*/ 233 w 466"/>
                <a:gd name="T85" fmla="*/ 100 h 482"/>
                <a:gd name="T86" fmla="*/ 190 w 466"/>
                <a:gd name="T87" fmla="*/ 108 h 482"/>
                <a:gd name="T88" fmla="*/ 154 w 466"/>
                <a:gd name="T89" fmla="*/ 137 h 482"/>
                <a:gd name="T90" fmla="*/ 130 w 466"/>
                <a:gd name="T91" fmla="*/ 181 h 482"/>
                <a:gd name="T92" fmla="*/ 122 w 466"/>
                <a:gd name="T93" fmla="*/ 241 h 482"/>
                <a:gd name="T94" fmla="*/ 122 w 466"/>
                <a:gd name="T95" fmla="*/ 241 h 4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6"/>
                <a:gd name="T145" fmla="*/ 0 h 482"/>
                <a:gd name="T146" fmla="*/ 466 w 466"/>
                <a:gd name="T147" fmla="*/ 482 h 4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6" h="482">
                  <a:moveTo>
                    <a:pt x="0" y="235"/>
                  </a:moveTo>
                  <a:lnTo>
                    <a:pt x="7" y="175"/>
                  </a:lnTo>
                  <a:lnTo>
                    <a:pt x="29" y="117"/>
                  </a:lnTo>
                  <a:lnTo>
                    <a:pt x="64" y="67"/>
                  </a:lnTo>
                  <a:lnTo>
                    <a:pt x="113" y="30"/>
                  </a:lnTo>
                  <a:lnTo>
                    <a:pt x="169" y="7"/>
                  </a:lnTo>
                  <a:lnTo>
                    <a:pt x="232" y="0"/>
                  </a:lnTo>
                  <a:lnTo>
                    <a:pt x="282" y="4"/>
                  </a:lnTo>
                  <a:lnTo>
                    <a:pt x="326" y="17"/>
                  </a:lnTo>
                  <a:lnTo>
                    <a:pt x="365" y="38"/>
                  </a:lnTo>
                  <a:lnTo>
                    <a:pt x="401" y="68"/>
                  </a:lnTo>
                  <a:lnTo>
                    <a:pt x="429" y="105"/>
                  </a:lnTo>
                  <a:lnTo>
                    <a:pt x="450" y="145"/>
                  </a:lnTo>
                  <a:lnTo>
                    <a:pt x="461" y="190"/>
                  </a:lnTo>
                  <a:lnTo>
                    <a:pt x="466" y="240"/>
                  </a:lnTo>
                  <a:lnTo>
                    <a:pt x="461" y="291"/>
                  </a:lnTo>
                  <a:lnTo>
                    <a:pt x="450" y="336"/>
                  </a:lnTo>
                  <a:lnTo>
                    <a:pt x="429" y="378"/>
                  </a:lnTo>
                  <a:lnTo>
                    <a:pt x="400" y="415"/>
                  </a:lnTo>
                  <a:lnTo>
                    <a:pt x="364" y="444"/>
                  </a:lnTo>
                  <a:lnTo>
                    <a:pt x="325" y="467"/>
                  </a:lnTo>
                  <a:lnTo>
                    <a:pt x="282" y="479"/>
                  </a:lnTo>
                  <a:lnTo>
                    <a:pt x="233" y="482"/>
                  </a:lnTo>
                  <a:lnTo>
                    <a:pt x="173" y="475"/>
                  </a:lnTo>
                  <a:lnTo>
                    <a:pt x="115" y="455"/>
                  </a:lnTo>
                  <a:lnTo>
                    <a:pt x="65" y="419"/>
                  </a:lnTo>
                  <a:lnTo>
                    <a:pt x="29" y="371"/>
                  </a:lnTo>
                  <a:lnTo>
                    <a:pt x="7" y="309"/>
                  </a:lnTo>
                  <a:lnTo>
                    <a:pt x="0" y="235"/>
                  </a:lnTo>
                  <a:close/>
                  <a:moveTo>
                    <a:pt x="122" y="241"/>
                  </a:moveTo>
                  <a:lnTo>
                    <a:pt x="130" y="303"/>
                  </a:lnTo>
                  <a:lnTo>
                    <a:pt x="154" y="347"/>
                  </a:lnTo>
                  <a:lnTo>
                    <a:pt x="190" y="375"/>
                  </a:lnTo>
                  <a:lnTo>
                    <a:pt x="233" y="384"/>
                  </a:lnTo>
                  <a:lnTo>
                    <a:pt x="276" y="375"/>
                  </a:lnTo>
                  <a:lnTo>
                    <a:pt x="312" y="347"/>
                  </a:lnTo>
                  <a:lnTo>
                    <a:pt x="335" y="303"/>
                  </a:lnTo>
                  <a:lnTo>
                    <a:pt x="343" y="241"/>
                  </a:lnTo>
                  <a:lnTo>
                    <a:pt x="335" y="181"/>
                  </a:lnTo>
                  <a:lnTo>
                    <a:pt x="312" y="137"/>
                  </a:lnTo>
                  <a:lnTo>
                    <a:pt x="276" y="108"/>
                  </a:lnTo>
                  <a:lnTo>
                    <a:pt x="233" y="100"/>
                  </a:lnTo>
                  <a:lnTo>
                    <a:pt x="190" y="108"/>
                  </a:lnTo>
                  <a:lnTo>
                    <a:pt x="154" y="137"/>
                  </a:lnTo>
                  <a:lnTo>
                    <a:pt x="130" y="181"/>
                  </a:lnTo>
                  <a:lnTo>
                    <a:pt x="122" y="241"/>
                  </a:lnTo>
                  <a:close/>
                </a:path>
              </a:pathLst>
            </a:custGeom>
            <a:solidFill>
              <a:srgbClr val="FF0000"/>
            </a:solidFill>
            <a:ln w="9525">
              <a:noFill/>
              <a:round/>
              <a:headEnd/>
              <a:tailEnd/>
            </a:ln>
          </p:spPr>
          <p:txBody>
            <a:bodyPr/>
            <a:lstStyle/>
            <a:p>
              <a:endParaRPr lang="en-US" dirty="0"/>
            </a:p>
          </p:txBody>
        </p:sp>
        <p:sp>
          <p:nvSpPr>
            <p:cNvPr id="45" name="Freeform 43"/>
            <p:cNvSpPr>
              <a:spLocks noEditPoints="1"/>
            </p:cNvSpPr>
            <p:nvPr/>
          </p:nvSpPr>
          <p:spPr bwMode="auto">
            <a:xfrm>
              <a:off x="3374" y="1965"/>
              <a:ext cx="93" cy="127"/>
            </a:xfrm>
            <a:custGeom>
              <a:avLst/>
              <a:gdLst>
                <a:gd name="T0" fmla="*/ 0 w 561"/>
                <a:gd name="T1" fmla="*/ 639 h 639"/>
                <a:gd name="T2" fmla="*/ 0 w 561"/>
                <a:gd name="T3" fmla="*/ 0 h 639"/>
                <a:gd name="T4" fmla="*/ 264 w 561"/>
                <a:gd name="T5" fmla="*/ 0 h 639"/>
                <a:gd name="T6" fmla="*/ 351 w 561"/>
                <a:gd name="T7" fmla="*/ 5 h 639"/>
                <a:gd name="T8" fmla="*/ 410 w 561"/>
                <a:gd name="T9" fmla="*/ 18 h 639"/>
                <a:gd name="T10" fmla="*/ 451 w 561"/>
                <a:gd name="T11" fmla="*/ 42 h 639"/>
                <a:gd name="T12" fmla="*/ 482 w 561"/>
                <a:gd name="T13" fmla="*/ 78 h 639"/>
                <a:gd name="T14" fmla="*/ 503 w 561"/>
                <a:gd name="T15" fmla="*/ 126 h 639"/>
                <a:gd name="T16" fmla="*/ 510 w 561"/>
                <a:gd name="T17" fmla="*/ 179 h 639"/>
                <a:gd name="T18" fmla="*/ 506 w 561"/>
                <a:gd name="T19" fmla="*/ 214 h 639"/>
                <a:gd name="T20" fmla="*/ 499 w 561"/>
                <a:gd name="T21" fmla="*/ 245 h 639"/>
                <a:gd name="T22" fmla="*/ 486 w 561"/>
                <a:gd name="T23" fmla="*/ 273 h 639"/>
                <a:gd name="T24" fmla="*/ 468 w 561"/>
                <a:gd name="T25" fmla="*/ 298 h 639"/>
                <a:gd name="T26" fmla="*/ 445 w 561"/>
                <a:gd name="T27" fmla="*/ 319 h 639"/>
                <a:gd name="T28" fmla="*/ 417 w 561"/>
                <a:gd name="T29" fmla="*/ 336 h 639"/>
                <a:gd name="T30" fmla="*/ 383 w 561"/>
                <a:gd name="T31" fmla="*/ 349 h 639"/>
                <a:gd name="T32" fmla="*/ 345 w 561"/>
                <a:gd name="T33" fmla="*/ 357 h 639"/>
                <a:gd name="T34" fmla="*/ 382 w 561"/>
                <a:gd name="T35" fmla="*/ 382 h 639"/>
                <a:gd name="T36" fmla="*/ 412 w 561"/>
                <a:gd name="T37" fmla="*/ 411 h 639"/>
                <a:gd name="T38" fmla="*/ 484 w 561"/>
                <a:gd name="T39" fmla="*/ 514 h 639"/>
                <a:gd name="T40" fmla="*/ 561 w 561"/>
                <a:gd name="T41" fmla="*/ 639 h 639"/>
                <a:gd name="T42" fmla="*/ 410 w 561"/>
                <a:gd name="T43" fmla="*/ 639 h 639"/>
                <a:gd name="T44" fmla="*/ 318 w 561"/>
                <a:gd name="T45" fmla="*/ 500 h 639"/>
                <a:gd name="T46" fmla="*/ 252 w 561"/>
                <a:gd name="T47" fmla="*/ 406 h 639"/>
                <a:gd name="T48" fmla="*/ 214 w 561"/>
                <a:gd name="T49" fmla="*/ 380 h 639"/>
                <a:gd name="T50" fmla="*/ 189 w 561"/>
                <a:gd name="T51" fmla="*/ 374 h 639"/>
                <a:gd name="T52" fmla="*/ 151 w 561"/>
                <a:gd name="T53" fmla="*/ 373 h 639"/>
                <a:gd name="T54" fmla="*/ 125 w 561"/>
                <a:gd name="T55" fmla="*/ 373 h 639"/>
                <a:gd name="T56" fmla="*/ 125 w 561"/>
                <a:gd name="T57" fmla="*/ 639 h 639"/>
                <a:gd name="T58" fmla="*/ 0 w 561"/>
                <a:gd name="T59" fmla="*/ 639 h 639"/>
                <a:gd name="T60" fmla="*/ 125 w 561"/>
                <a:gd name="T61" fmla="*/ 271 h 639"/>
                <a:gd name="T62" fmla="*/ 219 w 561"/>
                <a:gd name="T63" fmla="*/ 271 h 639"/>
                <a:gd name="T64" fmla="*/ 292 w 561"/>
                <a:gd name="T65" fmla="*/ 268 h 639"/>
                <a:gd name="T66" fmla="*/ 331 w 561"/>
                <a:gd name="T67" fmla="*/ 262 h 639"/>
                <a:gd name="T68" fmla="*/ 352 w 561"/>
                <a:gd name="T69" fmla="*/ 252 h 639"/>
                <a:gd name="T70" fmla="*/ 367 w 561"/>
                <a:gd name="T71" fmla="*/ 235 h 639"/>
                <a:gd name="T72" fmla="*/ 376 w 561"/>
                <a:gd name="T73" fmla="*/ 214 h 639"/>
                <a:gd name="T74" fmla="*/ 380 w 561"/>
                <a:gd name="T75" fmla="*/ 188 h 639"/>
                <a:gd name="T76" fmla="*/ 375 w 561"/>
                <a:gd name="T77" fmla="*/ 158 h 639"/>
                <a:gd name="T78" fmla="*/ 363 w 561"/>
                <a:gd name="T79" fmla="*/ 135 h 639"/>
                <a:gd name="T80" fmla="*/ 343 w 561"/>
                <a:gd name="T81" fmla="*/ 119 h 639"/>
                <a:gd name="T82" fmla="*/ 315 w 561"/>
                <a:gd name="T83" fmla="*/ 111 h 639"/>
                <a:gd name="T84" fmla="*/ 224 w 561"/>
                <a:gd name="T85" fmla="*/ 108 h 639"/>
                <a:gd name="T86" fmla="*/ 125 w 561"/>
                <a:gd name="T87" fmla="*/ 108 h 639"/>
                <a:gd name="T88" fmla="*/ 125 w 561"/>
                <a:gd name="T89" fmla="*/ 271 h 6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61"/>
                <a:gd name="T136" fmla="*/ 0 h 639"/>
                <a:gd name="T137" fmla="*/ 561 w 561"/>
                <a:gd name="T138" fmla="*/ 639 h 63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61" h="639">
                  <a:moveTo>
                    <a:pt x="0" y="639"/>
                  </a:moveTo>
                  <a:lnTo>
                    <a:pt x="0" y="0"/>
                  </a:lnTo>
                  <a:lnTo>
                    <a:pt x="264" y="0"/>
                  </a:lnTo>
                  <a:lnTo>
                    <a:pt x="351" y="5"/>
                  </a:lnTo>
                  <a:lnTo>
                    <a:pt x="410" y="18"/>
                  </a:lnTo>
                  <a:lnTo>
                    <a:pt x="451" y="42"/>
                  </a:lnTo>
                  <a:lnTo>
                    <a:pt x="482" y="78"/>
                  </a:lnTo>
                  <a:lnTo>
                    <a:pt x="503" y="126"/>
                  </a:lnTo>
                  <a:lnTo>
                    <a:pt x="510" y="179"/>
                  </a:lnTo>
                  <a:lnTo>
                    <a:pt x="506" y="214"/>
                  </a:lnTo>
                  <a:lnTo>
                    <a:pt x="499" y="245"/>
                  </a:lnTo>
                  <a:lnTo>
                    <a:pt x="486" y="273"/>
                  </a:lnTo>
                  <a:lnTo>
                    <a:pt x="468" y="298"/>
                  </a:lnTo>
                  <a:lnTo>
                    <a:pt x="445" y="319"/>
                  </a:lnTo>
                  <a:lnTo>
                    <a:pt x="417" y="336"/>
                  </a:lnTo>
                  <a:lnTo>
                    <a:pt x="383" y="349"/>
                  </a:lnTo>
                  <a:lnTo>
                    <a:pt x="345" y="357"/>
                  </a:lnTo>
                  <a:lnTo>
                    <a:pt x="382" y="382"/>
                  </a:lnTo>
                  <a:lnTo>
                    <a:pt x="412" y="411"/>
                  </a:lnTo>
                  <a:lnTo>
                    <a:pt x="484" y="514"/>
                  </a:lnTo>
                  <a:lnTo>
                    <a:pt x="561" y="639"/>
                  </a:lnTo>
                  <a:lnTo>
                    <a:pt x="410" y="639"/>
                  </a:lnTo>
                  <a:lnTo>
                    <a:pt x="318" y="500"/>
                  </a:lnTo>
                  <a:lnTo>
                    <a:pt x="252" y="406"/>
                  </a:lnTo>
                  <a:lnTo>
                    <a:pt x="214" y="380"/>
                  </a:lnTo>
                  <a:lnTo>
                    <a:pt x="189" y="374"/>
                  </a:lnTo>
                  <a:lnTo>
                    <a:pt x="151" y="373"/>
                  </a:lnTo>
                  <a:lnTo>
                    <a:pt x="125" y="373"/>
                  </a:lnTo>
                  <a:lnTo>
                    <a:pt x="125" y="639"/>
                  </a:lnTo>
                  <a:lnTo>
                    <a:pt x="0" y="639"/>
                  </a:lnTo>
                  <a:close/>
                  <a:moveTo>
                    <a:pt x="125" y="271"/>
                  </a:moveTo>
                  <a:lnTo>
                    <a:pt x="219" y="271"/>
                  </a:lnTo>
                  <a:lnTo>
                    <a:pt x="292" y="268"/>
                  </a:lnTo>
                  <a:lnTo>
                    <a:pt x="331" y="262"/>
                  </a:lnTo>
                  <a:lnTo>
                    <a:pt x="352" y="252"/>
                  </a:lnTo>
                  <a:lnTo>
                    <a:pt x="367" y="235"/>
                  </a:lnTo>
                  <a:lnTo>
                    <a:pt x="376" y="214"/>
                  </a:lnTo>
                  <a:lnTo>
                    <a:pt x="380" y="188"/>
                  </a:lnTo>
                  <a:lnTo>
                    <a:pt x="375" y="158"/>
                  </a:lnTo>
                  <a:lnTo>
                    <a:pt x="363" y="135"/>
                  </a:lnTo>
                  <a:lnTo>
                    <a:pt x="343" y="119"/>
                  </a:lnTo>
                  <a:lnTo>
                    <a:pt x="315" y="111"/>
                  </a:lnTo>
                  <a:lnTo>
                    <a:pt x="224" y="108"/>
                  </a:lnTo>
                  <a:lnTo>
                    <a:pt x="125" y="108"/>
                  </a:lnTo>
                  <a:lnTo>
                    <a:pt x="125" y="271"/>
                  </a:lnTo>
                  <a:close/>
                </a:path>
              </a:pathLst>
            </a:custGeom>
            <a:solidFill>
              <a:srgbClr val="FF0000"/>
            </a:solidFill>
            <a:ln w="9525">
              <a:noFill/>
              <a:round/>
              <a:headEnd/>
              <a:tailEnd/>
            </a:ln>
          </p:spPr>
          <p:txBody>
            <a:bodyPr/>
            <a:lstStyle/>
            <a:p>
              <a:endParaRPr lang="en-US" dirty="0"/>
            </a:p>
          </p:txBody>
        </p:sp>
        <p:sp>
          <p:nvSpPr>
            <p:cNvPr id="46" name="Freeform 44"/>
            <p:cNvSpPr>
              <a:spLocks noEditPoints="1"/>
            </p:cNvSpPr>
            <p:nvPr/>
          </p:nvSpPr>
          <p:spPr bwMode="auto">
            <a:xfrm>
              <a:off x="3478" y="1965"/>
              <a:ext cx="20" cy="127"/>
            </a:xfrm>
            <a:custGeom>
              <a:avLst/>
              <a:gdLst>
                <a:gd name="T0" fmla="*/ 0 w 120"/>
                <a:gd name="T1" fmla="*/ 114 h 639"/>
                <a:gd name="T2" fmla="*/ 0 w 120"/>
                <a:gd name="T3" fmla="*/ 0 h 639"/>
                <a:gd name="T4" fmla="*/ 120 w 120"/>
                <a:gd name="T5" fmla="*/ 0 h 639"/>
                <a:gd name="T6" fmla="*/ 120 w 120"/>
                <a:gd name="T7" fmla="*/ 114 h 639"/>
                <a:gd name="T8" fmla="*/ 0 w 120"/>
                <a:gd name="T9" fmla="*/ 114 h 639"/>
                <a:gd name="T10" fmla="*/ 0 w 120"/>
                <a:gd name="T11" fmla="*/ 639 h 639"/>
                <a:gd name="T12" fmla="*/ 0 w 120"/>
                <a:gd name="T13" fmla="*/ 176 h 639"/>
                <a:gd name="T14" fmla="*/ 120 w 120"/>
                <a:gd name="T15" fmla="*/ 176 h 639"/>
                <a:gd name="T16" fmla="*/ 120 w 120"/>
                <a:gd name="T17" fmla="*/ 639 h 639"/>
                <a:gd name="T18" fmla="*/ 0 w 120"/>
                <a:gd name="T19" fmla="*/ 639 h 6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0"/>
                <a:gd name="T31" fmla="*/ 0 h 639"/>
                <a:gd name="T32" fmla="*/ 120 w 120"/>
                <a:gd name="T33" fmla="*/ 639 h 6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0" h="639">
                  <a:moveTo>
                    <a:pt x="0" y="114"/>
                  </a:moveTo>
                  <a:lnTo>
                    <a:pt x="0" y="0"/>
                  </a:lnTo>
                  <a:lnTo>
                    <a:pt x="120" y="0"/>
                  </a:lnTo>
                  <a:lnTo>
                    <a:pt x="120" y="114"/>
                  </a:lnTo>
                  <a:lnTo>
                    <a:pt x="0" y="114"/>
                  </a:lnTo>
                  <a:close/>
                  <a:moveTo>
                    <a:pt x="0" y="639"/>
                  </a:moveTo>
                  <a:lnTo>
                    <a:pt x="0" y="176"/>
                  </a:lnTo>
                  <a:lnTo>
                    <a:pt x="120" y="176"/>
                  </a:lnTo>
                  <a:lnTo>
                    <a:pt x="120" y="639"/>
                  </a:lnTo>
                  <a:lnTo>
                    <a:pt x="0" y="639"/>
                  </a:lnTo>
                  <a:close/>
                </a:path>
              </a:pathLst>
            </a:custGeom>
            <a:solidFill>
              <a:srgbClr val="FF0000"/>
            </a:solidFill>
            <a:ln w="9525">
              <a:noFill/>
              <a:round/>
              <a:headEnd/>
              <a:tailEnd/>
            </a:ln>
          </p:spPr>
          <p:txBody>
            <a:bodyPr/>
            <a:lstStyle/>
            <a:p>
              <a:endParaRPr lang="en-US" dirty="0"/>
            </a:p>
          </p:txBody>
        </p:sp>
        <p:sp>
          <p:nvSpPr>
            <p:cNvPr id="47" name="Freeform 45"/>
            <p:cNvSpPr>
              <a:spLocks/>
            </p:cNvSpPr>
            <p:nvPr/>
          </p:nvSpPr>
          <p:spPr bwMode="auto">
            <a:xfrm>
              <a:off x="3514" y="1998"/>
              <a:ext cx="71" cy="96"/>
            </a:xfrm>
            <a:custGeom>
              <a:avLst/>
              <a:gdLst>
                <a:gd name="T0" fmla="*/ 419 w 426"/>
                <a:gd name="T1" fmla="*/ 148 h 482"/>
                <a:gd name="T2" fmla="*/ 302 w 426"/>
                <a:gd name="T3" fmla="*/ 169 h 482"/>
                <a:gd name="T4" fmla="*/ 292 w 426"/>
                <a:gd name="T5" fmla="*/ 137 h 482"/>
                <a:gd name="T6" fmla="*/ 275 w 426"/>
                <a:gd name="T7" fmla="*/ 114 h 482"/>
                <a:gd name="T8" fmla="*/ 251 w 426"/>
                <a:gd name="T9" fmla="*/ 101 h 482"/>
                <a:gd name="T10" fmla="*/ 220 w 426"/>
                <a:gd name="T11" fmla="*/ 96 h 482"/>
                <a:gd name="T12" fmla="*/ 181 w 426"/>
                <a:gd name="T13" fmla="*/ 104 h 482"/>
                <a:gd name="T14" fmla="*/ 150 w 426"/>
                <a:gd name="T15" fmla="*/ 127 h 482"/>
                <a:gd name="T16" fmla="*/ 130 w 426"/>
                <a:gd name="T17" fmla="*/ 170 h 482"/>
                <a:gd name="T18" fmla="*/ 123 w 426"/>
                <a:gd name="T19" fmla="*/ 234 h 482"/>
                <a:gd name="T20" fmla="*/ 130 w 426"/>
                <a:gd name="T21" fmla="*/ 304 h 482"/>
                <a:gd name="T22" fmla="*/ 150 w 426"/>
                <a:gd name="T23" fmla="*/ 351 h 482"/>
                <a:gd name="T24" fmla="*/ 181 w 426"/>
                <a:gd name="T25" fmla="*/ 375 h 482"/>
                <a:gd name="T26" fmla="*/ 222 w 426"/>
                <a:gd name="T27" fmla="*/ 384 h 482"/>
                <a:gd name="T28" fmla="*/ 253 w 426"/>
                <a:gd name="T29" fmla="*/ 379 h 482"/>
                <a:gd name="T30" fmla="*/ 278 w 426"/>
                <a:gd name="T31" fmla="*/ 365 h 482"/>
                <a:gd name="T32" fmla="*/ 297 w 426"/>
                <a:gd name="T33" fmla="*/ 337 h 482"/>
                <a:gd name="T34" fmla="*/ 308 w 426"/>
                <a:gd name="T35" fmla="*/ 296 h 482"/>
                <a:gd name="T36" fmla="*/ 426 w 426"/>
                <a:gd name="T37" fmla="*/ 316 h 482"/>
                <a:gd name="T38" fmla="*/ 415 w 426"/>
                <a:gd name="T39" fmla="*/ 355 h 482"/>
                <a:gd name="T40" fmla="*/ 400 w 426"/>
                <a:gd name="T41" fmla="*/ 389 h 482"/>
                <a:gd name="T42" fmla="*/ 380 w 426"/>
                <a:gd name="T43" fmla="*/ 418 h 482"/>
                <a:gd name="T44" fmla="*/ 356 w 426"/>
                <a:gd name="T45" fmla="*/ 442 h 482"/>
                <a:gd name="T46" fmla="*/ 328 w 426"/>
                <a:gd name="T47" fmla="*/ 460 h 482"/>
                <a:gd name="T48" fmla="*/ 295 w 426"/>
                <a:gd name="T49" fmla="*/ 473 h 482"/>
                <a:gd name="T50" fmla="*/ 258 w 426"/>
                <a:gd name="T51" fmla="*/ 480 h 482"/>
                <a:gd name="T52" fmla="*/ 217 w 426"/>
                <a:gd name="T53" fmla="*/ 482 h 482"/>
                <a:gd name="T54" fmla="*/ 169 w 426"/>
                <a:gd name="T55" fmla="*/ 479 h 482"/>
                <a:gd name="T56" fmla="*/ 128 w 426"/>
                <a:gd name="T57" fmla="*/ 468 h 482"/>
                <a:gd name="T58" fmla="*/ 90 w 426"/>
                <a:gd name="T59" fmla="*/ 448 h 482"/>
                <a:gd name="T60" fmla="*/ 59 w 426"/>
                <a:gd name="T61" fmla="*/ 419 h 482"/>
                <a:gd name="T62" fmla="*/ 33 w 426"/>
                <a:gd name="T63" fmla="*/ 385 h 482"/>
                <a:gd name="T64" fmla="*/ 14 w 426"/>
                <a:gd name="T65" fmla="*/ 343 h 482"/>
                <a:gd name="T66" fmla="*/ 4 w 426"/>
                <a:gd name="T67" fmla="*/ 296 h 482"/>
                <a:gd name="T68" fmla="*/ 0 w 426"/>
                <a:gd name="T69" fmla="*/ 243 h 482"/>
                <a:gd name="T70" fmla="*/ 4 w 426"/>
                <a:gd name="T71" fmla="*/ 188 h 482"/>
                <a:gd name="T72" fmla="*/ 14 w 426"/>
                <a:gd name="T73" fmla="*/ 140 h 482"/>
                <a:gd name="T74" fmla="*/ 33 w 426"/>
                <a:gd name="T75" fmla="*/ 99 h 482"/>
                <a:gd name="T76" fmla="*/ 59 w 426"/>
                <a:gd name="T77" fmla="*/ 63 h 482"/>
                <a:gd name="T78" fmla="*/ 90 w 426"/>
                <a:gd name="T79" fmla="*/ 36 h 482"/>
                <a:gd name="T80" fmla="*/ 129 w 426"/>
                <a:gd name="T81" fmla="*/ 16 h 482"/>
                <a:gd name="T82" fmla="*/ 172 w 426"/>
                <a:gd name="T83" fmla="*/ 4 h 482"/>
                <a:gd name="T84" fmla="*/ 219 w 426"/>
                <a:gd name="T85" fmla="*/ 0 h 482"/>
                <a:gd name="T86" fmla="*/ 258 w 426"/>
                <a:gd name="T87" fmla="*/ 3 h 482"/>
                <a:gd name="T88" fmla="*/ 293 w 426"/>
                <a:gd name="T89" fmla="*/ 9 h 482"/>
                <a:gd name="T90" fmla="*/ 323 w 426"/>
                <a:gd name="T91" fmla="*/ 20 h 482"/>
                <a:gd name="T92" fmla="*/ 350 w 426"/>
                <a:gd name="T93" fmla="*/ 36 h 482"/>
                <a:gd name="T94" fmla="*/ 392 w 426"/>
                <a:gd name="T95" fmla="*/ 82 h 482"/>
                <a:gd name="T96" fmla="*/ 419 w 426"/>
                <a:gd name="T97" fmla="*/ 148 h 482"/>
                <a:gd name="T98" fmla="*/ 419 w 426"/>
                <a:gd name="T99" fmla="*/ 148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6"/>
                <a:gd name="T151" fmla="*/ 0 h 482"/>
                <a:gd name="T152" fmla="*/ 426 w 426"/>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6" h="482">
                  <a:moveTo>
                    <a:pt x="419" y="148"/>
                  </a:moveTo>
                  <a:lnTo>
                    <a:pt x="302" y="169"/>
                  </a:lnTo>
                  <a:lnTo>
                    <a:pt x="292" y="137"/>
                  </a:lnTo>
                  <a:lnTo>
                    <a:pt x="275" y="114"/>
                  </a:lnTo>
                  <a:lnTo>
                    <a:pt x="251" y="101"/>
                  </a:lnTo>
                  <a:lnTo>
                    <a:pt x="220" y="96"/>
                  </a:lnTo>
                  <a:lnTo>
                    <a:pt x="181" y="104"/>
                  </a:lnTo>
                  <a:lnTo>
                    <a:pt x="150" y="127"/>
                  </a:lnTo>
                  <a:lnTo>
                    <a:pt x="130" y="170"/>
                  </a:lnTo>
                  <a:lnTo>
                    <a:pt x="123" y="234"/>
                  </a:lnTo>
                  <a:lnTo>
                    <a:pt x="130" y="304"/>
                  </a:lnTo>
                  <a:lnTo>
                    <a:pt x="150" y="351"/>
                  </a:lnTo>
                  <a:lnTo>
                    <a:pt x="181" y="375"/>
                  </a:lnTo>
                  <a:lnTo>
                    <a:pt x="222" y="384"/>
                  </a:lnTo>
                  <a:lnTo>
                    <a:pt x="253" y="379"/>
                  </a:lnTo>
                  <a:lnTo>
                    <a:pt x="278" y="365"/>
                  </a:lnTo>
                  <a:lnTo>
                    <a:pt x="297" y="337"/>
                  </a:lnTo>
                  <a:lnTo>
                    <a:pt x="308" y="296"/>
                  </a:lnTo>
                  <a:lnTo>
                    <a:pt x="426" y="316"/>
                  </a:lnTo>
                  <a:lnTo>
                    <a:pt x="415" y="355"/>
                  </a:lnTo>
                  <a:lnTo>
                    <a:pt x="400" y="389"/>
                  </a:lnTo>
                  <a:lnTo>
                    <a:pt x="380" y="418"/>
                  </a:lnTo>
                  <a:lnTo>
                    <a:pt x="356" y="442"/>
                  </a:lnTo>
                  <a:lnTo>
                    <a:pt x="328" y="460"/>
                  </a:lnTo>
                  <a:lnTo>
                    <a:pt x="295" y="473"/>
                  </a:lnTo>
                  <a:lnTo>
                    <a:pt x="258" y="480"/>
                  </a:lnTo>
                  <a:lnTo>
                    <a:pt x="217" y="482"/>
                  </a:lnTo>
                  <a:lnTo>
                    <a:pt x="169" y="479"/>
                  </a:lnTo>
                  <a:lnTo>
                    <a:pt x="128" y="468"/>
                  </a:lnTo>
                  <a:lnTo>
                    <a:pt x="90" y="448"/>
                  </a:lnTo>
                  <a:lnTo>
                    <a:pt x="59" y="419"/>
                  </a:lnTo>
                  <a:lnTo>
                    <a:pt x="33" y="385"/>
                  </a:lnTo>
                  <a:lnTo>
                    <a:pt x="14" y="343"/>
                  </a:lnTo>
                  <a:lnTo>
                    <a:pt x="4" y="296"/>
                  </a:lnTo>
                  <a:lnTo>
                    <a:pt x="0" y="243"/>
                  </a:lnTo>
                  <a:lnTo>
                    <a:pt x="4" y="188"/>
                  </a:lnTo>
                  <a:lnTo>
                    <a:pt x="14" y="140"/>
                  </a:lnTo>
                  <a:lnTo>
                    <a:pt x="33" y="99"/>
                  </a:lnTo>
                  <a:lnTo>
                    <a:pt x="59" y="63"/>
                  </a:lnTo>
                  <a:lnTo>
                    <a:pt x="90" y="36"/>
                  </a:lnTo>
                  <a:lnTo>
                    <a:pt x="129" y="16"/>
                  </a:lnTo>
                  <a:lnTo>
                    <a:pt x="172" y="4"/>
                  </a:lnTo>
                  <a:lnTo>
                    <a:pt x="219" y="0"/>
                  </a:lnTo>
                  <a:lnTo>
                    <a:pt x="258" y="3"/>
                  </a:lnTo>
                  <a:lnTo>
                    <a:pt x="293" y="9"/>
                  </a:lnTo>
                  <a:lnTo>
                    <a:pt x="323" y="20"/>
                  </a:lnTo>
                  <a:lnTo>
                    <a:pt x="350" y="36"/>
                  </a:lnTo>
                  <a:lnTo>
                    <a:pt x="392" y="82"/>
                  </a:lnTo>
                  <a:lnTo>
                    <a:pt x="419" y="148"/>
                  </a:lnTo>
                  <a:close/>
                </a:path>
              </a:pathLst>
            </a:custGeom>
            <a:solidFill>
              <a:srgbClr val="FF0000"/>
            </a:solidFill>
            <a:ln w="9525">
              <a:noFill/>
              <a:round/>
              <a:headEnd/>
              <a:tailEnd/>
            </a:ln>
          </p:spPr>
          <p:txBody>
            <a:bodyPr/>
            <a:lstStyle/>
            <a:p>
              <a:endParaRPr lang="en-US" dirty="0"/>
            </a:p>
          </p:txBody>
        </p:sp>
        <p:sp>
          <p:nvSpPr>
            <p:cNvPr id="48" name="Freeform 46"/>
            <p:cNvSpPr>
              <a:spLocks/>
            </p:cNvSpPr>
            <p:nvPr/>
          </p:nvSpPr>
          <p:spPr bwMode="auto">
            <a:xfrm>
              <a:off x="3599" y="1965"/>
              <a:ext cx="69" cy="127"/>
            </a:xfrm>
            <a:custGeom>
              <a:avLst/>
              <a:gdLst>
                <a:gd name="T0" fmla="*/ 119 w 411"/>
                <a:gd name="T1" fmla="*/ 0 h 639"/>
                <a:gd name="T2" fmla="*/ 119 w 411"/>
                <a:gd name="T3" fmla="*/ 235 h 639"/>
                <a:gd name="T4" fmla="*/ 149 w 411"/>
                <a:gd name="T5" fmla="*/ 204 h 639"/>
                <a:gd name="T6" fmla="*/ 183 w 411"/>
                <a:gd name="T7" fmla="*/ 183 h 639"/>
                <a:gd name="T8" fmla="*/ 219 w 411"/>
                <a:gd name="T9" fmla="*/ 170 h 639"/>
                <a:gd name="T10" fmla="*/ 258 w 411"/>
                <a:gd name="T11" fmla="*/ 166 h 639"/>
                <a:gd name="T12" fmla="*/ 296 w 411"/>
                <a:gd name="T13" fmla="*/ 170 h 639"/>
                <a:gd name="T14" fmla="*/ 332 w 411"/>
                <a:gd name="T15" fmla="*/ 182 h 639"/>
                <a:gd name="T16" fmla="*/ 361 w 411"/>
                <a:gd name="T17" fmla="*/ 200 h 639"/>
                <a:gd name="T18" fmla="*/ 382 w 411"/>
                <a:gd name="T19" fmla="*/ 222 h 639"/>
                <a:gd name="T20" fmla="*/ 396 w 411"/>
                <a:gd name="T21" fmla="*/ 247 h 639"/>
                <a:gd name="T22" fmla="*/ 405 w 411"/>
                <a:gd name="T23" fmla="*/ 276 h 639"/>
                <a:gd name="T24" fmla="*/ 411 w 411"/>
                <a:gd name="T25" fmla="*/ 368 h 639"/>
                <a:gd name="T26" fmla="*/ 411 w 411"/>
                <a:gd name="T27" fmla="*/ 639 h 639"/>
                <a:gd name="T28" fmla="*/ 292 w 411"/>
                <a:gd name="T29" fmla="*/ 639 h 639"/>
                <a:gd name="T30" fmla="*/ 292 w 411"/>
                <a:gd name="T31" fmla="*/ 394 h 639"/>
                <a:gd name="T32" fmla="*/ 291 w 411"/>
                <a:gd name="T33" fmla="*/ 335 h 639"/>
                <a:gd name="T34" fmla="*/ 285 w 411"/>
                <a:gd name="T35" fmla="*/ 303 h 639"/>
                <a:gd name="T36" fmla="*/ 275 w 411"/>
                <a:gd name="T37" fmla="*/ 285 h 639"/>
                <a:gd name="T38" fmla="*/ 260 w 411"/>
                <a:gd name="T39" fmla="*/ 271 h 639"/>
                <a:gd name="T40" fmla="*/ 241 w 411"/>
                <a:gd name="T41" fmla="*/ 262 h 639"/>
                <a:gd name="T42" fmla="*/ 218 w 411"/>
                <a:gd name="T43" fmla="*/ 260 h 639"/>
                <a:gd name="T44" fmla="*/ 190 w 411"/>
                <a:gd name="T45" fmla="*/ 264 h 639"/>
                <a:gd name="T46" fmla="*/ 164 w 411"/>
                <a:gd name="T47" fmla="*/ 274 h 639"/>
                <a:gd name="T48" fmla="*/ 145 w 411"/>
                <a:gd name="T49" fmla="*/ 293 h 639"/>
                <a:gd name="T50" fmla="*/ 131 w 411"/>
                <a:gd name="T51" fmla="*/ 319 h 639"/>
                <a:gd name="T52" fmla="*/ 121 w 411"/>
                <a:gd name="T53" fmla="*/ 356 h 639"/>
                <a:gd name="T54" fmla="*/ 119 w 411"/>
                <a:gd name="T55" fmla="*/ 407 h 639"/>
                <a:gd name="T56" fmla="*/ 119 w 411"/>
                <a:gd name="T57" fmla="*/ 639 h 639"/>
                <a:gd name="T58" fmla="*/ 0 w 411"/>
                <a:gd name="T59" fmla="*/ 639 h 639"/>
                <a:gd name="T60" fmla="*/ 0 w 411"/>
                <a:gd name="T61" fmla="*/ 0 h 639"/>
                <a:gd name="T62" fmla="*/ 119 w 411"/>
                <a:gd name="T63" fmla="*/ 0 h 63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639"/>
                <a:gd name="T98" fmla="*/ 411 w 411"/>
                <a:gd name="T99" fmla="*/ 639 h 63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639">
                  <a:moveTo>
                    <a:pt x="119" y="0"/>
                  </a:moveTo>
                  <a:lnTo>
                    <a:pt x="119" y="235"/>
                  </a:lnTo>
                  <a:lnTo>
                    <a:pt x="149" y="204"/>
                  </a:lnTo>
                  <a:lnTo>
                    <a:pt x="183" y="183"/>
                  </a:lnTo>
                  <a:lnTo>
                    <a:pt x="219" y="170"/>
                  </a:lnTo>
                  <a:lnTo>
                    <a:pt x="258" y="166"/>
                  </a:lnTo>
                  <a:lnTo>
                    <a:pt x="296" y="170"/>
                  </a:lnTo>
                  <a:lnTo>
                    <a:pt x="332" y="182"/>
                  </a:lnTo>
                  <a:lnTo>
                    <a:pt x="361" y="200"/>
                  </a:lnTo>
                  <a:lnTo>
                    <a:pt x="382" y="222"/>
                  </a:lnTo>
                  <a:lnTo>
                    <a:pt x="396" y="247"/>
                  </a:lnTo>
                  <a:lnTo>
                    <a:pt x="405" y="276"/>
                  </a:lnTo>
                  <a:lnTo>
                    <a:pt x="411" y="368"/>
                  </a:lnTo>
                  <a:lnTo>
                    <a:pt x="411" y="639"/>
                  </a:lnTo>
                  <a:lnTo>
                    <a:pt x="292" y="639"/>
                  </a:lnTo>
                  <a:lnTo>
                    <a:pt x="292" y="394"/>
                  </a:lnTo>
                  <a:lnTo>
                    <a:pt x="291" y="335"/>
                  </a:lnTo>
                  <a:lnTo>
                    <a:pt x="285" y="303"/>
                  </a:lnTo>
                  <a:lnTo>
                    <a:pt x="275" y="285"/>
                  </a:lnTo>
                  <a:lnTo>
                    <a:pt x="260" y="271"/>
                  </a:lnTo>
                  <a:lnTo>
                    <a:pt x="241" y="262"/>
                  </a:lnTo>
                  <a:lnTo>
                    <a:pt x="218" y="260"/>
                  </a:lnTo>
                  <a:lnTo>
                    <a:pt x="190" y="264"/>
                  </a:lnTo>
                  <a:lnTo>
                    <a:pt x="164" y="274"/>
                  </a:lnTo>
                  <a:lnTo>
                    <a:pt x="145" y="293"/>
                  </a:lnTo>
                  <a:lnTo>
                    <a:pt x="131" y="319"/>
                  </a:lnTo>
                  <a:lnTo>
                    <a:pt x="121" y="356"/>
                  </a:lnTo>
                  <a:lnTo>
                    <a:pt x="119" y="407"/>
                  </a:lnTo>
                  <a:lnTo>
                    <a:pt x="119" y="639"/>
                  </a:lnTo>
                  <a:lnTo>
                    <a:pt x="0" y="639"/>
                  </a:lnTo>
                  <a:lnTo>
                    <a:pt x="0" y="0"/>
                  </a:lnTo>
                  <a:lnTo>
                    <a:pt x="119" y="0"/>
                  </a:lnTo>
                  <a:close/>
                </a:path>
              </a:pathLst>
            </a:custGeom>
            <a:solidFill>
              <a:srgbClr val="FF0000"/>
            </a:solidFill>
            <a:ln w="9525">
              <a:noFill/>
              <a:round/>
              <a:headEnd/>
              <a:tailEnd/>
            </a:ln>
          </p:spPr>
          <p:txBody>
            <a:bodyPr/>
            <a:lstStyle/>
            <a:p>
              <a:endParaRPr lang="en-US" dirty="0"/>
            </a:p>
          </p:txBody>
        </p:sp>
        <p:sp>
          <p:nvSpPr>
            <p:cNvPr id="49" name="Freeform 47"/>
            <p:cNvSpPr>
              <a:spLocks/>
            </p:cNvSpPr>
            <p:nvPr/>
          </p:nvSpPr>
          <p:spPr bwMode="auto">
            <a:xfrm>
              <a:off x="3720" y="1967"/>
              <a:ext cx="44" cy="127"/>
            </a:xfrm>
            <a:custGeom>
              <a:avLst/>
              <a:gdLst>
                <a:gd name="T0" fmla="*/ 256 w 266"/>
                <a:gd name="T1" fmla="*/ 163 h 635"/>
                <a:gd name="T2" fmla="*/ 256 w 266"/>
                <a:gd name="T3" fmla="*/ 261 h 635"/>
                <a:gd name="T4" fmla="*/ 175 w 266"/>
                <a:gd name="T5" fmla="*/ 261 h 635"/>
                <a:gd name="T6" fmla="*/ 175 w 266"/>
                <a:gd name="T7" fmla="*/ 448 h 635"/>
                <a:gd name="T8" fmla="*/ 177 w 266"/>
                <a:gd name="T9" fmla="*/ 514 h 635"/>
                <a:gd name="T10" fmla="*/ 187 w 266"/>
                <a:gd name="T11" fmla="*/ 530 h 635"/>
                <a:gd name="T12" fmla="*/ 207 w 266"/>
                <a:gd name="T13" fmla="*/ 536 h 635"/>
                <a:gd name="T14" fmla="*/ 256 w 266"/>
                <a:gd name="T15" fmla="*/ 524 h 635"/>
                <a:gd name="T16" fmla="*/ 266 w 266"/>
                <a:gd name="T17" fmla="*/ 619 h 635"/>
                <a:gd name="T18" fmla="*/ 221 w 266"/>
                <a:gd name="T19" fmla="*/ 631 h 635"/>
                <a:gd name="T20" fmla="*/ 171 w 266"/>
                <a:gd name="T21" fmla="*/ 635 h 635"/>
                <a:gd name="T22" fmla="*/ 141 w 266"/>
                <a:gd name="T23" fmla="*/ 633 h 635"/>
                <a:gd name="T24" fmla="*/ 113 w 266"/>
                <a:gd name="T25" fmla="*/ 626 h 635"/>
                <a:gd name="T26" fmla="*/ 90 w 266"/>
                <a:gd name="T27" fmla="*/ 613 h 635"/>
                <a:gd name="T28" fmla="*/ 75 w 266"/>
                <a:gd name="T29" fmla="*/ 597 h 635"/>
                <a:gd name="T30" fmla="*/ 65 w 266"/>
                <a:gd name="T31" fmla="*/ 576 h 635"/>
                <a:gd name="T32" fmla="*/ 59 w 266"/>
                <a:gd name="T33" fmla="*/ 549 h 635"/>
                <a:gd name="T34" fmla="*/ 54 w 266"/>
                <a:gd name="T35" fmla="*/ 463 h 635"/>
                <a:gd name="T36" fmla="*/ 54 w 266"/>
                <a:gd name="T37" fmla="*/ 261 h 635"/>
                <a:gd name="T38" fmla="*/ 0 w 266"/>
                <a:gd name="T39" fmla="*/ 261 h 635"/>
                <a:gd name="T40" fmla="*/ 0 w 266"/>
                <a:gd name="T41" fmla="*/ 163 h 635"/>
                <a:gd name="T42" fmla="*/ 54 w 266"/>
                <a:gd name="T43" fmla="*/ 163 h 635"/>
                <a:gd name="T44" fmla="*/ 54 w 266"/>
                <a:gd name="T45" fmla="*/ 71 h 635"/>
                <a:gd name="T46" fmla="*/ 175 w 266"/>
                <a:gd name="T47" fmla="*/ 0 h 635"/>
                <a:gd name="T48" fmla="*/ 175 w 266"/>
                <a:gd name="T49" fmla="*/ 163 h 635"/>
                <a:gd name="T50" fmla="*/ 256 w 266"/>
                <a:gd name="T51" fmla="*/ 163 h 6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6"/>
                <a:gd name="T79" fmla="*/ 0 h 635"/>
                <a:gd name="T80" fmla="*/ 266 w 266"/>
                <a:gd name="T81" fmla="*/ 635 h 6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6" h="635">
                  <a:moveTo>
                    <a:pt x="256" y="163"/>
                  </a:moveTo>
                  <a:lnTo>
                    <a:pt x="256" y="261"/>
                  </a:lnTo>
                  <a:lnTo>
                    <a:pt x="175" y="261"/>
                  </a:lnTo>
                  <a:lnTo>
                    <a:pt x="175" y="448"/>
                  </a:lnTo>
                  <a:lnTo>
                    <a:pt x="177" y="514"/>
                  </a:lnTo>
                  <a:lnTo>
                    <a:pt x="187" y="530"/>
                  </a:lnTo>
                  <a:lnTo>
                    <a:pt x="207" y="536"/>
                  </a:lnTo>
                  <a:lnTo>
                    <a:pt x="256" y="524"/>
                  </a:lnTo>
                  <a:lnTo>
                    <a:pt x="266" y="619"/>
                  </a:lnTo>
                  <a:lnTo>
                    <a:pt x="221" y="631"/>
                  </a:lnTo>
                  <a:lnTo>
                    <a:pt x="171" y="635"/>
                  </a:lnTo>
                  <a:lnTo>
                    <a:pt x="141" y="633"/>
                  </a:lnTo>
                  <a:lnTo>
                    <a:pt x="113" y="626"/>
                  </a:lnTo>
                  <a:lnTo>
                    <a:pt x="90" y="613"/>
                  </a:lnTo>
                  <a:lnTo>
                    <a:pt x="75" y="597"/>
                  </a:lnTo>
                  <a:lnTo>
                    <a:pt x="65" y="576"/>
                  </a:lnTo>
                  <a:lnTo>
                    <a:pt x="59" y="549"/>
                  </a:lnTo>
                  <a:lnTo>
                    <a:pt x="54" y="463"/>
                  </a:lnTo>
                  <a:lnTo>
                    <a:pt x="54" y="261"/>
                  </a:lnTo>
                  <a:lnTo>
                    <a:pt x="0" y="261"/>
                  </a:lnTo>
                  <a:lnTo>
                    <a:pt x="0" y="163"/>
                  </a:lnTo>
                  <a:lnTo>
                    <a:pt x="54" y="163"/>
                  </a:lnTo>
                  <a:lnTo>
                    <a:pt x="54" y="71"/>
                  </a:lnTo>
                  <a:lnTo>
                    <a:pt x="175" y="0"/>
                  </a:lnTo>
                  <a:lnTo>
                    <a:pt x="175" y="163"/>
                  </a:lnTo>
                  <a:lnTo>
                    <a:pt x="256" y="163"/>
                  </a:lnTo>
                  <a:close/>
                </a:path>
              </a:pathLst>
            </a:custGeom>
            <a:solidFill>
              <a:srgbClr val="FF0000"/>
            </a:solidFill>
            <a:ln w="9525">
              <a:noFill/>
              <a:round/>
              <a:headEnd/>
              <a:tailEnd/>
            </a:ln>
          </p:spPr>
          <p:txBody>
            <a:bodyPr/>
            <a:lstStyle/>
            <a:p>
              <a:endParaRPr lang="en-US" dirty="0"/>
            </a:p>
          </p:txBody>
        </p:sp>
        <p:sp>
          <p:nvSpPr>
            <p:cNvPr id="50" name="Freeform 48"/>
            <p:cNvSpPr>
              <a:spLocks noEditPoints="1"/>
            </p:cNvSpPr>
            <p:nvPr/>
          </p:nvSpPr>
          <p:spPr bwMode="auto">
            <a:xfrm>
              <a:off x="3772" y="1998"/>
              <a:ext cx="77" cy="96"/>
            </a:xfrm>
            <a:custGeom>
              <a:avLst/>
              <a:gdLst>
                <a:gd name="T0" fmla="*/ 0 w 466"/>
                <a:gd name="T1" fmla="*/ 235 h 482"/>
                <a:gd name="T2" fmla="*/ 7 w 466"/>
                <a:gd name="T3" fmla="*/ 175 h 482"/>
                <a:gd name="T4" fmla="*/ 29 w 466"/>
                <a:gd name="T5" fmla="*/ 117 h 482"/>
                <a:gd name="T6" fmla="*/ 64 w 466"/>
                <a:gd name="T7" fmla="*/ 67 h 482"/>
                <a:gd name="T8" fmla="*/ 113 w 466"/>
                <a:gd name="T9" fmla="*/ 30 h 482"/>
                <a:gd name="T10" fmla="*/ 169 w 466"/>
                <a:gd name="T11" fmla="*/ 7 h 482"/>
                <a:gd name="T12" fmla="*/ 232 w 466"/>
                <a:gd name="T13" fmla="*/ 0 h 482"/>
                <a:gd name="T14" fmla="*/ 282 w 466"/>
                <a:gd name="T15" fmla="*/ 4 h 482"/>
                <a:gd name="T16" fmla="*/ 326 w 466"/>
                <a:gd name="T17" fmla="*/ 17 h 482"/>
                <a:gd name="T18" fmla="*/ 365 w 466"/>
                <a:gd name="T19" fmla="*/ 38 h 482"/>
                <a:gd name="T20" fmla="*/ 401 w 466"/>
                <a:gd name="T21" fmla="*/ 68 h 482"/>
                <a:gd name="T22" fmla="*/ 429 w 466"/>
                <a:gd name="T23" fmla="*/ 105 h 482"/>
                <a:gd name="T24" fmla="*/ 450 w 466"/>
                <a:gd name="T25" fmla="*/ 145 h 482"/>
                <a:gd name="T26" fmla="*/ 461 w 466"/>
                <a:gd name="T27" fmla="*/ 190 h 482"/>
                <a:gd name="T28" fmla="*/ 466 w 466"/>
                <a:gd name="T29" fmla="*/ 240 h 482"/>
                <a:gd name="T30" fmla="*/ 461 w 466"/>
                <a:gd name="T31" fmla="*/ 291 h 482"/>
                <a:gd name="T32" fmla="*/ 450 w 466"/>
                <a:gd name="T33" fmla="*/ 336 h 482"/>
                <a:gd name="T34" fmla="*/ 429 w 466"/>
                <a:gd name="T35" fmla="*/ 378 h 482"/>
                <a:gd name="T36" fmla="*/ 400 w 466"/>
                <a:gd name="T37" fmla="*/ 415 h 482"/>
                <a:gd name="T38" fmla="*/ 364 w 466"/>
                <a:gd name="T39" fmla="*/ 444 h 482"/>
                <a:gd name="T40" fmla="*/ 325 w 466"/>
                <a:gd name="T41" fmla="*/ 467 h 482"/>
                <a:gd name="T42" fmla="*/ 282 w 466"/>
                <a:gd name="T43" fmla="*/ 479 h 482"/>
                <a:gd name="T44" fmla="*/ 233 w 466"/>
                <a:gd name="T45" fmla="*/ 482 h 482"/>
                <a:gd name="T46" fmla="*/ 173 w 466"/>
                <a:gd name="T47" fmla="*/ 475 h 482"/>
                <a:gd name="T48" fmla="*/ 115 w 466"/>
                <a:gd name="T49" fmla="*/ 455 h 482"/>
                <a:gd name="T50" fmla="*/ 65 w 466"/>
                <a:gd name="T51" fmla="*/ 419 h 482"/>
                <a:gd name="T52" fmla="*/ 29 w 466"/>
                <a:gd name="T53" fmla="*/ 371 h 482"/>
                <a:gd name="T54" fmla="*/ 7 w 466"/>
                <a:gd name="T55" fmla="*/ 309 h 482"/>
                <a:gd name="T56" fmla="*/ 0 w 466"/>
                <a:gd name="T57" fmla="*/ 235 h 482"/>
                <a:gd name="T58" fmla="*/ 0 w 466"/>
                <a:gd name="T59" fmla="*/ 235 h 482"/>
                <a:gd name="T60" fmla="*/ 122 w 466"/>
                <a:gd name="T61" fmla="*/ 241 h 482"/>
                <a:gd name="T62" fmla="*/ 130 w 466"/>
                <a:gd name="T63" fmla="*/ 303 h 482"/>
                <a:gd name="T64" fmla="*/ 154 w 466"/>
                <a:gd name="T65" fmla="*/ 347 h 482"/>
                <a:gd name="T66" fmla="*/ 190 w 466"/>
                <a:gd name="T67" fmla="*/ 375 h 482"/>
                <a:gd name="T68" fmla="*/ 233 w 466"/>
                <a:gd name="T69" fmla="*/ 384 h 482"/>
                <a:gd name="T70" fmla="*/ 276 w 466"/>
                <a:gd name="T71" fmla="*/ 375 h 482"/>
                <a:gd name="T72" fmla="*/ 312 w 466"/>
                <a:gd name="T73" fmla="*/ 347 h 482"/>
                <a:gd name="T74" fmla="*/ 335 w 466"/>
                <a:gd name="T75" fmla="*/ 303 h 482"/>
                <a:gd name="T76" fmla="*/ 343 w 466"/>
                <a:gd name="T77" fmla="*/ 241 h 482"/>
                <a:gd name="T78" fmla="*/ 335 w 466"/>
                <a:gd name="T79" fmla="*/ 181 h 482"/>
                <a:gd name="T80" fmla="*/ 312 w 466"/>
                <a:gd name="T81" fmla="*/ 137 h 482"/>
                <a:gd name="T82" fmla="*/ 276 w 466"/>
                <a:gd name="T83" fmla="*/ 108 h 482"/>
                <a:gd name="T84" fmla="*/ 233 w 466"/>
                <a:gd name="T85" fmla="*/ 100 h 482"/>
                <a:gd name="T86" fmla="*/ 190 w 466"/>
                <a:gd name="T87" fmla="*/ 108 h 482"/>
                <a:gd name="T88" fmla="*/ 154 w 466"/>
                <a:gd name="T89" fmla="*/ 137 h 482"/>
                <a:gd name="T90" fmla="*/ 130 w 466"/>
                <a:gd name="T91" fmla="*/ 181 h 482"/>
                <a:gd name="T92" fmla="*/ 122 w 466"/>
                <a:gd name="T93" fmla="*/ 241 h 482"/>
                <a:gd name="T94" fmla="*/ 122 w 466"/>
                <a:gd name="T95" fmla="*/ 241 h 4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6"/>
                <a:gd name="T145" fmla="*/ 0 h 482"/>
                <a:gd name="T146" fmla="*/ 466 w 466"/>
                <a:gd name="T147" fmla="*/ 482 h 4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6" h="482">
                  <a:moveTo>
                    <a:pt x="0" y="235"/>
                  </a:moveTo>
                  <a:lnTo>
                    <a:pt x="7" y="175"/>
                  </a:lnTo>
                  <a:lnTo>
                    <a:pt x="29" y="117"/>
                  </a:lnTo>
                  <a:lnTo>
                    <a:pt x="64" y="67"/>
                  </a:lnTo>
                  <a:lnTo>
                    <a:pt x="113" y="30"/>
                  </a:lnTo>
                  <a:lnTo>
                    <a:pt x="169" y="7"/>
                  </a:lnTo>
                  <a:lnTo>
                    <a:pt x="232" y="0"/>
                  </a:lnTo>
                  <a:lnTo>
                    <a:pt x="282" y="4"/>
                  </a:lnTo>
                  <a:lnTo>
                    <a:pt x="326" y="17"/>
                  </a:lnTo>
                  <a:lnTo>
                    <a:pt x="365" y="38"/>
                  </a:lnTo>
                  <a:lnTo>
                    <a:pt x="401" y="68"/>
                  </a:lnTo>
                  <a:lnTo>
                    <a:pt x="429" y="105"/>
                  </a:lnTo>
                  <a:lnTo>
                    <a:pt x="450" y="145"/>
                  </a:lnTo>
                  <a:lnTo>
                    <a:pt x="461" y="190"/>
                  </a:lnTo>
                  <a:lnTo>
                    <a:pt x="466" y="240"/>
                  </a:lnTo>
                  <a:lnTo>
                    <a:pt x="461" y="291"/>
                  </a:lnTo>
                  <a:lnTo>
                    <a:pt x="450" y="336"/>
                  </a:lnTo>
                  <a:lnTo>
                    <a:pt x="429" y="378"/>
                  </a:lnTo>
                  <a:lnTo>
                    <a:pt x="400" y="415"/>
                  </a:lnTo>
                  <a:lnTo>
                    <a:pt x="364" y="444"/>
                  </a:lnTo>
                  <a:lnTo>
                    <a:pt x="325" y="467"/>
                  </a:lnTo>
                  <a:lnTo>
                    <a:pt x="282" y="479"/>
                  </a:lnTo>
                  <a:lnTo>
                    <a:pt x="233" y="482"/>
                  </a:lnTo>
                  <a:lnTo>
                    <a:pt x="173" y="475"/>
                  </a:lnTo>
                  <a:lnTo>
                    <a:pt x="115" y="455"/>
                  </a:lnTo>
                  <a:lnTo>
                    <a:pt x="65" y="419"/>
                  </a:lnTo>
                  <a:lnTo>
                    <a:pt x="29" y="371"/>
                  </a:lnTo>
                  <a:lnTo>
                    <a:pt x="7" y="309"/>
                  </a:lnTo>
                  <a:lnTo>
                    <a:pt x="0" y="235"/>
                  </a:lnTo>
                  <a:close/>
                  <a:moveTo>
                    <a:pt x="122" y="241"/>
                  </a:moveTo>
                  <a:lnTo>
                    <a:pt x="130" y="303"/>
                  </a:lnTo>
                  <a:lnTo>
                    <a:pt x="154" y="347"/>
                  </a:lnTo>
                  <a:lnTo>
                    <a:pt x="190" y="375"/>
                  </a:lnTo>
                  <a:lnTo>
                    <a:pt x="233" y="384"/>
                  </a:lnTo>
                  <a:lnTo>
                    <a:pt x="276" y="375"/>
                  </a:lnTo>
                  <a:lnTo>
                    <a:pt x="312" y="347"/>
                  </a:lnTo>
                  <a:lnTo>
                    <a:pt x="335" y="303"/>
                  </a:lnTo>
                  <a:lnTo>
                    <a:pt x="343" y="241"/>
                  </a:lnTo>
                  <a:lnTo>
                    <a:pt x="335" y="181"/>
                  </a:lnTo>
                  <a:lnTo>
                    <a:pt x="312" y="137"/>
                  </a:lnTo>
                  <a:lnTo>
                    <a:pt x="276" y="108"/>
                  </a:lnTo>
                  <a:lnTo>
                    <a:pt x="233" y="100"/>
                  </a:lnTo>
                  <a:lnTo>
                    <a:pt x="190" y="108"/>
                  </a:lnTo>
                  <a:lnTo>
                    <a:pt x="154" y="137"/>
                  </a:lnTo>
                  <a:lnTo>
                    <a:pt x="130" y="181"/>
                  </a:lnTo>
                  <a:lnTo>
                    <a:pt x="122" y="241"/>
                  </a:lnTo>
                  <a:close/>
                </a:path>
              </a:pathLst>
            </a:custGeom>
            <a:solidFill>
              <a:srgbClr val="FF0000"/>
            </a:solidFill>
            <a:ln w="9525">
              <a:noFill/>
              <a:round/>
              <a:headEnd/>
              <a:tailEnd/>
            </a:ln>
          </p:spPr>
          <p:txBody>
            <a:bodyPr/>
            <a:lstStyle/>
            <a:p>
              <a:endParaRPr lang="en-US" dirty="0"/>
            </a:p>
          </p:txBody>
        </p:sp>
        <p:sp>
          <p:nvSpPr>
            <p:cNvPr id="51" name="Freeform 49"/>
            <p:cNvSpPr>
              <a:spLocks noEditPoints="1"/>
            </p:cNvSpPr>
            <p:nvPr/>
          </p:nvSpPr>
          <p:spPr bwMode="auto">
            <a:xfrm>
              <a:off x="3905" y="1965"/>
              <a:ext cx="87" cy="127"/>
            </a:xfrm>
            <a:custGeom>
              <a:avLst/>
              <a:gdLst>
                <a:gd name="T0" fmla="*/ 0 w 521"/>
                <a:gd name="T1" fmla="*/ 0 h 639"/>
                <a:gd name="T2" fmla="*/ 249 w 521"/>
                <a:gd name="T3" fmla="*/ 0 h 639"/>
                <a:gd name="T4" fmla="*/ 359 w 521"/>
                <a:gd name="T5" fmla="*/ 6 h 639"/>
                <a:gd name="T6" fmla="*/ 394 w 521"/>
                <a:gd name="T7" fmla="*/ 17 h 639"/>
                <a:gd name="T8" fmla="*/ 424 w 521"/>
                <a:gd name="T9" fmla="*/ 33 h 639"/>
                <a:gd name="T10" fmla="*/ 451 w 521"/>
                <a:gd name="T11" fmla="*/ 56 h 639"/>
                <a:gd name="T12" fmla="*/ 473 w 521"/>
                <a:gd name="T13" fmla="*/ 87 h 639"/>
                <a:gd name="T14" fmla="*/ 486 w 521"/>
                <a:gd name="T15" fmla="*/ 121 h 639"/>
                <a:gd name="T16" fmla="*/ 491 w 521"/>
                <a:gd name="T17" fmla="*/ 162 h 639"/>
                <a:gd name="T18" fmla="*/ 485 w 521"/>
                <a:gd name="T19" fmla="*/ 204 h 639"/>
                <a:gd name="T20" fmla="*/ 468 w 521"/>
                <a:gd name="T21" fmla="*/ 243 h 639"/>
                <a:gd name="T22" fmla="*/ 440 w 521"/>
                <a:gd name="T23" fmla="*/ 277 h 639"/>
                <a:gd name="T24" fmla="*/ 403 w 521"/>
                <a:gd name="T25" fmla="*/ 299 h 639"/>
                <a:gd name="T26" fmla="*/ 454 w 521"/>
                <a:gd name="T27" fmla="*/ 323 h 639"/>
                <a:gd name="T28" fmla="*/ 491 w 521"/>
                <a:gd name="T29" fmla="*/ 357 h 639"/>
                <a:gd name="T30" fmla="*/ 514 w 521"/>
                <a:gd name="T31" fmla="*/ 403 h 639"/>
                <a:gd name="T32" fmla="*/ 521 w 521"/>
                <a:gd name="T33" fmla="*/ 454 h 639"/>
                <a:gd name="T34" fmla="*/ 517 w 521"/>
                <a:gd name="T35" fmla="*/ 498 h 639"/>
                <a:gd name="T36" fmla="*/ 502 w 521"/>
                <a:gd name="T37" fmla="*/ 539 h 639"/>
                <a:gd name="T38" fmla="*/ 478 w 521"/>
                <a:gd name="T39" fmla="*/ 576 h 639"/>
                <a:gd name="T40" fmla="*/ 448 w 521"/>
                <a:gd name="T41" fmla="*/ 604 h 639"/>
                <a:gd name="T42" fmla="*/ 410 w 521"/>
                <a:gd name="T43" fmla="*/ 625 h 639"/>
                <a:gd name="T44" fmla="*/ 364 w 521"/>
                <a:gd name="T45" fmla="*/ 635 h 639"/>
                <a:gd name="T46" fmla="*/ 212 w 521"/>
                <a:gd name="T47" fmla="*/ 639 h 639"/>
                <a:gd name="T48" fmla="*/ 0 w 521"/>
                <a:gd name="T49" fmla="*/ 639 h 639"/>
                <a:gd name="T50" fmla="*/ 0 w 521"/>
                <a:gd name="T51" fmla="*/ 0 h 639"/>
                <a:gd name="T52" fmla="*/ 125 w 521"/>
                <a:gd name="T53" fmla="*/ 107 h 639"/>
                <a:gd name="T54" fmla="*/ 125 w 521"/>
                <a:gd name="T55" fmla="*/ 254 h 639"/>
                <a:gd name="T56" fmla="*/ 208 w 521"/>
                <a:gd name="T57" fmla="*/ 254 h 639"/>
                <a:gd name="T58" fmla="*/ 299 w 521"/>
                <a:gd name="T59" fmla="*/ 252 h 639"/>
                <a:gd name="T60" fmla="*/ 328 w 521"/>
                <a:gd name="T61" fmla="*/ 245 h 639"/>
                <a:gd name="T62" fmla="*/ 350 w 521"/>
                <a:gd name="T63" fmla="*/ 229 h 639"/>
                <a:gd name="T64" fmla="*/ 364 w 521"/>
                <a:gd name="T65" fmla="*/ 208 h 639"/>
                <a:gd name="T66" fmla="*/ 368 w 521"/>
                <a:gd name="T67" fmla="*/ 179 h 639"/>
                <a:gd name="T68" fmla="*/ 365 w 521"/>
                <a:gd name="T69" fmla="*/ 152 h 639"/>
                <a:gd name="T70" fmla="*/ 353 w 521"/>
                <a:gd name="T71" fmla="*/ 131 h 639"/>
                <a:gd name="T72" fmla="*/ 332 w 521"/>
                <a:gd name="T73" fmla="*/ 116 h 639"/>
                <a:gd name="T74" fmla="*/ 306 w 521"/>
                <a:gd name="T75" fmla="*/ 109 h 639"/>
                <a:gd name="T76" fmla="*/ 198 w 521"/>
                <a:gd name="T77" fmla="*/ 107 h 639"/>
                <a:gd name="T78" fmla="*/ 125 w 521"/>
                <a:gd name="T79" fmla="*/ 107 h 639"/>
                <a:gd name="T80" fmla="*/ 125 w 521"/>
                <a:gd name="T81" fmla="*/ 361 h 639"/>
                <a:gd name="T82" fmla="*/ 125 w 521"/>
                <a:gd name="T83" fmla="*/ 532 h 639"/>
                <a:gd name="T84" fmla="*/ 242 w 521"/>
                <a:gd name="T85" fmla="*/ 532 h 639"/>
                <a:gd name="T86" fmla="*/ 328 w 521"/>
                <a:gd name="T87" fmla="*/ 527 h 639"/>
                <a:gd name="T88" fmla="*/ 353 w 521"/>
                <a:gd name="T89" fmla="*/ 519 h 639"/>
                <a:gd name="T90" fmla="*/ 374 w 521"/>
                <a:gd name="T91" fmla="*/ 502 h 639"/>
                <a:gd name="T92" fmla="*/ 387 w 521"/>
                <a:gd name="T93" fmla="*/ 479 h 639"/>
                <a:gd name="T94" fmla="*/ 391 w 521"/>
                <a:gd name="T95" fmla="*/ 448 h 639"/>
                <a:gd name="T96" fmla="*/ 388 w 521"/>
                <a:gd name="T97" fmla="*/ 422 h 639"/>
                <a:gd name="T98" fmla="*/ 378 w 521"/>
                <a:gd name="T99" fmla="*/ 399 h 639"/>
                <a:gd name="T100" fmla="*/ 361 w 521"/>
                <a:gd name="T101" fmla="*/ 381 h 639"/>
                <a:gd name="T102" fmla="*/ 338 w 521"/>
                <a:gd name="T103" fmla="*/ 371 h 639"/>
                <a:gd name="T104" fmla="*/ 298 w 521"/>
                <a:gd name="T105" fmla="*/ 363 h 639"/>
                <a:gd name="T106" fmla="*/ 227 w 521"/>
                <a:gd name="T107" fmla="*/ 361 h 639"/>
                <a:gd name="T108" fmla="*/ 125 w 521"/>
                <a:gd name="T109" fmla="*/ 361 h 6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21"/>
                <a:gd name="T166" fmla="*/ 0 h 639"/>
                <a:gd name="T167" fmla="*/ 521 w 521"/>
                <a:gd name="T168" fmla="*/ 639 h 6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21" h="639">
                  <a:moveTo>
                    <a:pt x="0" y="0"/>
                  </a:moveTo>
                  <a:lnTo>
                    <a:pt x="249" y="0"/>
                  </a:lnTo>
                  <a:lnTo>
                    <a:pt x="359" y="6"/>
                  </a:lnTo>
                  <a:lnTo>
                    <a:pt x="394" y="17"/>
                  </a:lnTo>
                  <a:lnTo>
                    <a:pt x="424" y="33"/>
                  </a:lnTo>
                  <a:lnTo>
                    <a:pt x="451" y="56"/>
                  </a:lnTo>
                  <a:lnTo>
                    <a:pt x="473" y="87"/>
                  </a:lnTo>
                  <a:lnTo>
                    <a:pt x="486" y="121"/>
                  </a:lnTo>
                  <a:lnTo>
                    <a:pt x="491" y="162"/>
                  </a:lnTo>
                  <a:lnTo>
                    <a:pt x="485" y="204"/>
                  </a:lnTo>
                  <a:lnTo>
                    <a:pt x="468" y="243"/>
                  </a:lnTo>
                  <a:lnTo>
                    <a:pt x="440" y="277"/>
                  </a:lnTo>
                  <a:lnTo>
                    <a:pt x="403" y="299"/>
                  </a:lnTo>
                  <a:lnTo>
                    <a:pt x="454" y="323"/>
                  </a:lnTo>
                  <a:lnTo>
                    <a:pt x="491" y="357"/>
                  </a:lnTo>
                  <a:lnTo>
                    <a:pt x="514" y="403"/>
                  </a:lnTo>
                  <a:lnTo>
                    <a:pt x="521" y="454"/>
                  </a:lnTo>
                  <a:lnTo>
                    <a:pt x="517" y="498"/>
                  </a:lnTo>
                  <a:lnTo>
                    <a:pt x="502" y="539"/>
                  </a:lnTo>
                  <a:lnTo>
                    <a:pt x="478" y="576"/>
                  </a:lnTo>
                  <a:lnTo>
                    <a:pt x="448" y="604"/>
                  </a:lnTo>
                  <a:lnTo>
                    <a:pt x="410" y="625"/>
                  </a:lnTo>
                  <a:lnTo>
                    <a:pt x="364" y="635"/>
                  </a:lnTo>
                  <a:lnTo>
                    <a:pt x="212" y="639"/>
                  </a:lnTo>
                  <a:lnTo>
                    <a:pt x="0" y="639"/>
                  </a:lnTo>
                  <a:lnTo>
                    <a:pt x="0" y="0"/>
                  </a:lnTo>
                  <a:close/>
                  <a:moveTo>
                    <a:pt x="125" y="107"/>
                  </a:moveTo>
                  <a:lnTo>
                    <a:pt x="125" y="254"/>
                  </a:lnTo>
                  <a:lnTo>
                    <a:pt x="208" y="254"/>
                  </a:lnTo>
                  <a:lnTo>
                    <a:pt x="299" y="252"/>
                  </a:lnTo>
                  <a:lnTo>
                    <a:pt x="328" y="245"/>
                  </a:lnTo>
                  <a:lnTo>
                    <a:pt x="350" y="229"/>
                  </a:lnTo>
                  <a:lnTo>
                    <a:pt x="364" y="208"/>
                  </a:lnTo>
                  <a:lnTo>
                    <a:pt x="368" y="179"/>
                  </a:lnTo>
                  <a:lnTo>
                    <a:pt x="365" y="152"/>
                  </a:lnTo>
                  <a:lnTo>
                    <a:pt x="353" y="131"/>
                  </a:lnTo>
                  <a:lnTo>
                    <a:pt x="332" y="116"/>
                  </a:lnTo>
                  <a:lnTo>
                    <a:pt x="306" y="109"/>
                  </a:lnTo>
                  <a:lnTo>
                    <a:pt x="198" y="107"/>
                  </a:lnTo>
                  <a:lnTo>
                    <a:pt x="125" y="107"/>
                  </a:lnTo>
                  <a:close/>
                  <a:moveTo>
                    <a:pt x="125" y="361"/>
                  </a:moveTo>
                  <a:lnTo>
                    <a:pt x="125" y="532"/>
                  </a:lnTo>
                  <a:lnTo>
                    <a:pt x="242" y="532"/>
                  </a:lnTo>
                  <a:lnTo>
                    <a:pt x="328" y="527"/>
                  </a:lnTo>
                  <a:lnTo>
                    <a:pt x="353" y="519"/>
                  </a:lnTo>
                  <a:lnTo>
                    <a:pt x="374" y="502"/>
                  </a:lnTo>
                  <a:lnTo>
                    <a:pt x="387" y="479"/>
                  </a:lnTo>
                  <a:lnTo>
                    <a:pt x="391" y="448"/>
                  </a:lnTo>
                  <a:lnTo>
                    <a:pt x="388" y="422"/>
                  </a:lnTo>
                  <a:lnTo>
                    <a:pt x="378" y="399"/>
                  </a:lnTo>
                  <a:lnTo>
                    <a:pt x="361" y="381"/>
                  </a:lnTo>
                  <a:lnTo>
                    <a:pt x="338" y="371"/>
                  </a:lnTo>
                  <a:lnTo>
                    <a:pt x="298" y="363"/>
                  </a:lnTo>
                  <a:lnTo>
                    <a:pt x="227" y="361"/>
                  </a:lnTo>
                  <a:lnTo>
                    <a:pt x="125" y="361"/>
                  </a:lnTo>
                  <a:close/>
                </a:path>
              </a:pathLst>
            </a:custGeom>
            <a:solidFill>
              <a:srgbClr val="FF0000"/>
            </a:solidFill>
            <a:ln w="9525">
              <a:noFill/>
              <a:round/>
              <a:headEnd/>
              <a:tailEnd/>
            </a:ln>
          </p:spPr>
          <p:txBody>
            <a:bodyPr/>
            <a:lstStyle/>
            <a:p>
              <a:endParaRPr lang="en-US" dirty="0"/>
            </a:p>
          </p:txBody>
        </p:sp>
        <p:sp>
          <p:nvSpPr>
            <p:cNvPr id="52" name="Freeform 50"/>
            <p:cNvSpPr>
              <a:spLocks/>
            </p:cNvSpPr>
            <p:nvPr/>
          </p:nvSpPr>
          <p:spPr bwMode="auto">
            <a:xfrm>
              <a:off x="4009" y="2000"/>
              <a:ext cx="69" cy="94"/>
            </a:xfrm>
            <a:custGeom>
              <a:avLst/>
              <a:gdLst>
                <a:gd name="T0" fmla="*/ 300 w 412"/>
                <a:gd name="T1" fmla="*/ 463 h 472"/>
                <a:gd name="T2" fmla="*/ 300 w 412"/>
                <a:gd name="T3" fmla="*/ 394 h 472"/>
                <a:gd name="T4" fmla="*/ 271 w 412"/>
                <a:gd name="T5" fmla="*/ 427 h 472"/>
                <a:gd name="T6" fmla="*/ 235 w 412"/>
                <a:gd name="T7" fmla="*/ 452 h 472"/>
                <a:gd name="T8" fmla="*/ 194 w 412"/>
                <a:gd name="T9" fmla="*/ 468 h 472"/>
                <a:gd name="T10" fmla="*/ 151 w 412"/>
                <a:gd name="T11" fmla="*/ 472 h 472"/>
                <a:gd name="T12" fmla="*/ 108 w 412"/>
                <a:gd name="T13" fmla="*/ 468 h 472"/>
                <a:gd name="T14" fmla="*/ 69 w 412"/>
                <a:gd name="T15" fmla="*/ 453 h 472"/>
                <a:gd name="T16" fmla="*/ 37 w 412"/>
                <a:gd name="T17" fmla="*/ 428 h 472"/>
                <a:gd name="T18" fmla="*/ 17 w 412"/>
                <a:gd name="T19" fmla="*/ 396 h 472"/>
                <a:gd name="T20" fmla="*/ 5 w 412"/>
                <a:gd name="T21" fmla="*/ 351 h 472"/>
                <a:gd name="T22" fmla="*/ 0 w 412"/>
                <a:gd name="T23" fmla="*/ 293 h 472"/>
                <a:gd name="T24" fmla="*/ 0 w 412"/>
                <a:gd name="T25" fmla="*/ 0 h 472"/>
                <a:gd name="T26" fmla="*/ 120 w 412"/>
                <a:gd name="T27" fmla="*/ 0 h 472"/>
                <a:gd name="T28" fmla="*/ 120 w 412"/>
                <a:gd name="T29" fmla="*/ 214 h 472"/>
                <a:gd name="T30" fmla="*/ 122 w 412"/>
                <a:gd name="T31" fmla="*/ 292 h 472"/>
                <a:gd name="T32" fmla="*/ 127 w 412"/>
                <a:gd name="T33" fmla="*/ 333 h 472"/>
                <a:gd name="T34" fmla="*/ 136 w 412"/>
                <a:gd name="T35" fmla="*/ 352 h 472"/>
                <a:gd name="T36" fmla="*/ 151 w 412"/>
                <a:gd name="T37" fmla="*/ 368 h 472"/>
                <a:gd name="T38" fmla="*/ 171 w 412"/>
                <a:gd name="T39" fmla="*/ 377 h 472"/>
                <a:gd name="T40" fmla="*/ 195 w 412"/>
                <a:gd name="T41" fmla="*/ 381 h 472"/>
                <a:gd name="T42" fmla="*/ 224 w 412"/>
                <a:gd name="T43" fmla="*/ 376 h 472"/>
                <a:gd name="T44" fmla="*/ 249 w 412"/>
                <a:gd name="T45" fmla="*/ 363 h 472"/>
                <a:gd name="T46" fmla="*/ 270 w 412"/>
                <a:gd name="T47" fmla="*/ 344 h 472"/>
                <a:gd name="T48" fmla="*/ 283 w 412"/>
                <a:gd name="T49" fmla="*/ 320 h 472"/>
                <a:gd name="T50" fmla="*/ 290 w 412"/>
                <a:gd name="T51" fmla="*/ 276 h 472"/>
                <a:gd name="T52" fmla="*/ 292 w 412"/>
                <a:gd name="T53" fmla="*/ 196 h 472"/>
                <a:gd name="T54" fmla="*/ 292 w 412"/>
                <a:gd name="T55" fmla="*/ 0 h 472"/>
                <a:gd name="T56" fmla="*/ 412 w 412"/>
                <a:gd name="T57" fmla="*/ 0 h 472"/>
                <a:gd name="T58" fmla="*/ 412 w 412"/>
                <a:gd name="T59" fmla="*/ 463 h 472"/>
                <a:gd name="T60" fmla="*/ 300 w 412"/>
                <a:gd name="T61" fmla="*/ 463 h 47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12"/>
                <a:gd name="T94" fmla="*/ 0 h 472"/>
                <a:gd name="T95" fmla="*/ 412 w 412"/>
                <a:gd name="T96" fmla="*/ 472 h 47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12" h="472">
                  <a:moveTo>
                    <a:pt x="300" y="463"/>
                  </a:moveTo>
                  <a:lnTo>
                    <a:pt x="300" y="394"/>
                  </a:lnTo>
                  <a:lnTo>
                    <a:pt x="271" y="427"/>
                  </a:lnTo>
                  <a:lnTo>
                    <a:pt x="235" y="452"/>
                  </a:lnTo>
                  <a:lnTo>
                    <a:pt x="194" y="468"/>
                  </a:lnTo>
                  <a:lnTo>
                    <a:pt x="151" y="472"/>
                  </a:lnTo>
                  <a:lnTo>
                    <a:pt x="108" y="468"/>
                  </a:lnTo>
                  <a:lnTo>
                    <a:pt x="69" y="453"/>
                  </a:lnTo>
                  <a:lnTo>
                    <a:pt x="37" y="428"/>
                  </a:lnTo>
                  <a:lnTo>
                    <a:pt x="17" y="396"/>
                  </a:lnTo>
                  <a:lnTo>
                    <a:pt x="5" y="351"/>
                  </a:lnTo>
                  <a:lnTo>
                    <a:pt x="0" y="293"/>
                  </a:lnTo>
                  <a:lnTo>
                    <a:pt x="0" y="0"/>
                  </a:lnTo>
                  <a:lnTo>
                    <a:pt x="120" y="0"/>
                  </a:lnTo>
                  <a:lnTo>
                    <a:pt x="120" y="214"/>
                  </a:lnTo>
                  <a:lnTo>
                    <a:pt x="122" y="292"/>
                  </a:lnTo>
                  <a:lnTo>
                    <a:pt x="127" y="333"/>
                  </a:lnTo>
                  <a:lnTo>
                    <a:pt x="136" y="352"/>
                  </a:lnTo>
                  <a:lnTo>
                    <a:pt x="151" y="368"/>
                  </a:lnTo>
                  <a:lnTo>
                    <a:pt x="171" y="377"/>
                  </a:lnTo>
                  <a:lnTo>
                    <a:pt x="195" y="381"/>
                  </a:lnTo>
                  <a:lnTo>
                    <a:pt x="224" y="376"/>
                  </a:lnTo>
                  <a:lnTo>
                    <a:pt x="249" y="363"/>
                  </a:lnTo>
                  <a:lnTo>
                    <a:pt x="270" y="344"/>
                  </a:lnTo>
                  <a:lnTo>
                    <a:pt x="283" y="320"/>
                  </a:lnTo>
                  <a:lnTo>
                    <a:pt x="290" y="276"/>
                  </a:lnTo>
                  <a:lnTo>
                    <a:pt x="292" y="196"/>
                  </a:lnTo>
                  <a:lnTo>
                    <a:pt x="292" y="0"/>
                  </a:lnTo>
                  <a:lnTo>
                    <a:pt x="412" y="0"/>
                  </a:lnTo>
                  <a:lnTo>
                    <a:pt x="412" y="463"/>
                  </a:lnTo>
                  <a:lnTo>
                    <a:pt x="300" y="463"/>
                  </a:lnTo>
                  <a:close/>
                </a:path>
              </a:pathLst>
            </a:custGeom>
            <a:solidFill>
              <a:srgbClr val="FF0000"/>
            </a:solidFill>
            <a:ln w="9525">
              <a:noFill/>
              <a:round/>
              <a:headEnd/>
              <a:tailEnd/>
            </a:ln>
          </p:spPr>
          <p:txBody>
            <a:bodyPr/>
            <a:lstStyle/>
            <a:p>
              <a:endParaRPr lang="en-US" dirty="0"/>
            </a:p>
          </p:txBody>
        </p:sp>
        <p:sp>
          <p:nvSpPr>
            <p:cNvPr id="53" name="Freeform 51"/>
            <p:cNvSpPr>
              <a:spLocks/>
            </p:cNvSpPr>
            <p:nvPr/>
          </p:nvSpPr>
          <p:spPr bwMode="auto">
            <a:xfrm>
              <a:off x="4098" y="1998"/>
              <a:ext cx="48" cy="94"/>
            </a:xfrm>
            <a:custGeom>
              <a:avLst/>
              <a:gdLst>
                <a:gd name="T0" fmla="*/ 119 w 293"/>
                <a:gd name="T1" fmla="*/ 473 h 473"/>
                <a:gd name="T2" fmla="*/ 0 w 293"/>
                <a:gd name="T3" fmla="*/ 473 h 473"/>
                <a:gd name="T4" fmla="*/ 0 w 293"/>
                <a:gd name="T5" fmla="*/ 10 h 473"/>
                <a:gd name="T6" fmla="*/ 111 w 293"/>
                <a:gd name="T7" fmla="*/ 10 h 473"/>
                <a:gd name="T8" fmla="*/ 111 w 293"/>
                <a:gd name="T9" fmla="*/ 76 h 473"/>
                <a:gd name="T10" fmla="*/ 138 w 293"/>
                <a:gd name="T11" fmla="*/ 37 h 473"/>
                <a:gd name="T12" fmla="*/ 162 w 293"/>
                <a:gd name="T13" fmla="*/ 15 h 473"/>
                <a:gd name="T14" fmla="*/ 186 w 293"/>
                <a:gd name="T15" fmla="*/ 4 h 473"/>
                <a:gd name="T16" fmla="*/ 214 w 293"/>
                <a:gd name="T17" fmla="*/ 0 h 473"/>
                <a:gd name="T18" fmla="*/ 253 w 293"/>
                <a:gd name="T19" fmla="*/ 5 h 473"/>
                <a:gd name="T20" fmla="*/ 293 w 293"/>
                <a:gd name="T21" fmla="*/ 23 h 473"/>
                <a:gd name="T22" fmla="*/ 256 w 293"/>
                <a:gd name="T23" fmla="*/ 130 h 473"/>
                <a:gd name="T24" fmla="*/ 227 w 293"/>
                <a:gd name="T25" fmla="*/ 114 h 473"/>
                <a:gd name="T26" fmla="*/ 199 w 293"/>
                <a:gd name="T27" fmla="*/ 110 h 473"/>
                <a:gd name="T28" fmla="*/ 176 w 293"/>
                <a:gd name="T29" fmla="*/ 113 h 473"/>
                <a:gd name="T30" fmla="*/ 157 w 293"/>
                <a:gd name="T31" fmla="*/ 124 h 473"/>
                <a:gd name="T32" fmla="*/ 141 w 293"/>
                <a:gd name="T33" fmla="*/ 144 h 473"/>
                <a:gd name="T34" fmla="*/ 129 w 293"/>
                <a:gd name="T35" fmla="*/ 175 h 473"/>
                <a:gd name="T36" fmla="*/ 121 w 293"/>
                <a:gd name="T37" fmla="*/ 233 h 473"/>
                <a:gd name="T38" fmla="*/ 119 w 293"/>
                <a:gd name="T39" fmla="*/ 330 h 473"/>
                <a:gd name="T40" fmla="*/ 119 w 293"/>
                <a:gd name="T41" fmla="*/ 473 h 47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93"/>
                <a:gd name="T64" fmla="*/ 0 h 473"/>
                <a:gd name="T65" fmla="*/ 293 w 293"/>
                <a:gd name="T66" fmla="*/ 473 h 47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93" h="473">
                  <a:moveTo>
                    <a:pt x="119" y="473"/>
                  </a:moveTo>
                  <a:lnTo>
                    <a:pt x="0" y="473"/>
                  </a:lnTo>
                  <a:lnTo>
                    <a:pt x="0" y="10"/>
                  </a:lnTo>
                  <a:lnTo>
                    <a:pt x="111" y="10"/>
                  </a:lnTo>
                  <a:lnTo>
                    <a:pt x="111" y="76"/>
                  </a:lnTo>
                  <a:lnTo>
                    <a:pt x="138" y="37"/>
                  </a:lnTo>
                  <a:lnTo>
                    <a:pt x="162" y="15"/>
                  </a:lnTo>
                  <a:lnTo>
                    <a:pt x="186" y="4"/>
                  </a:lnTo>
                  <a:lnTo>
                    <a:pt x="214" y="0"/>
                  </a:lnTo>
                  <a:lnTo>
                    <a:pt x="253" y="5"/>
                  </a:lnTo>
                  <a:lnTo>
                    <a:pt x="293" y="23"/>
                  </a:lnTo>
                  <a:lnTo>
                    <a:pt x="256" y="130"/>
                  </a:lnTo>
                  <a:lnTo>
                    <a:pt x="227" y="114"/>
                  </a:lnTo>
                  <a:lnTo>
                    <a:pt x="199" y="110"/>
                  </a:lnTo>
                  <a:lnTo>
                    <a:pt x="176" y="113"/>
                  </a:lnTo>
                  <a:lnTo>
                    <a:pt x="157" y="124"/>
                  </a:lnTo>
                  <a:lnTo>
                    <a:pt x="141" y="144"/>
                  </a:lnTo>
                  <a:lnTo>
                    <a:pt x="129" y="175"/>
                  </a:lnTo>
                  <a:lnTo>
                    <a:pt x="121" y="233"/>
                  </a:lnTo>
                  <a:lnTo>
                    <a:pt x="119" y="330"/>
                  </a:lnTo>
                  <a:lnTo>
                    <a:pt x="119" y="473"/>
                  </a:lnTo>
                  <a:close/>
                </a:path>
              </a:pathLst>
            </a:custGeom>
            <a:solidFill>
              <a:srgbClr val="FF0000"/>
            </a:solidFill>
            <a:ln w="9525">
              <a:noFill/>
              <a:round/>
              <a:headEnd/>
              <a:tailEnd/>
            </a:ln>
          </p:spPr>
          <p:txBody>
            <a:bodyPr/>
            <a:lstStyle/>
            <a:p>
              <a:endParaRPr lang="en-US" dirty="0"/>
            </a:p>
          </p:txBody>
        </p:sp>
        <p:sp>
          <p:nvSpPr>
            <p:cNvPr id="54" name="Freeform 52"/>
            <p:cNvSpPr>
              <a:spLocks/>
            </p:cNvSpPr>
            <p:nvPr/>
          </p:nvSpPr>
          <p:spPr bwMode="auto">
            <a:xfrm>
              <a:off x="4155" y="1998"/>
              <a:ext cx="68" cy="94"/>
            </a:xfrm>
            <a:custGeom>
              <a:avLst/>
              <a:gdLst>
                <a:gd name="T0" fmla="*/ 411 w 411"/>
                <a:gd name="T1" fmla="*/ 473 h 473"/>
                <a:gd name="T2" fmla="*/ 291 w 411"/>
                <a:gd name="T3" fmla="*/ 473 h 473"/>
                <a:gd name="T4" fmla="*/ 291 w 411"/>
                <a:gd name="T5" fmla="*/ 237 h 473"/>
                <a:gd name="T6" fmla="*/ 289 w 411"/>
                <a:gd name="T7" fmla="*/ 175 h 473"/>
                <a:gd name="T8" fmla="*/ 283 w 411"/>
                <a:gd name="T9" fmla="*/ 140 h 473"/>
                <a:gd name="T10" fmla="*/ 274 w 411"/>
                <a:gd name="T11" fmla="*/ 120 h 473"/>
                <a:gd name="T12" fmla="*/ 259 w 411"/>
                <a:gd name="T13" fmla="*/ 106 h 473"/>
                <a:gd name="T14" fmla="*/ 239 w 411"/>
                <a:gd name="T15" fmla="*/ 96 h 473"/>
                <a:gd name="T16" fmla="*/ 217 w 411"/>
                <a:gd name="T17" fmla="*/ 94 h 473"/>
                <a:gd name="T18" fmla="*/ 188 w 411"/>
                <a:gd name="T19" fmla="*/ 98 h 473"/>
                <a:gd name="T20" fmla="*/ 162 w 411"/>
                <a:gd name="T21" fmla="*/ 111 h 473"/>
                <a:gd name="T22" fmla="*/ 141 w 411"/>
                <a:gd name="T23" fmla="*/ 131 h 473"/>
                <a:gd name="T24" fmla="*/ 128 w 411"/>
                <a:gd name="T25" fmla="*/ 157 h 473"/>
                <a:gd name="T26" fmla="*/ 121 w 411"/>
                <a:gd name="T27" fmla="*/ 199 h 473"/>
                <a:gd name="T28" fmla="*/ 119 w 411"/>
                <a:gd name="T29" fmla="*/ 264 h 473"/>
                <a:gd name="T30" fmla="*/ 119 w 411"/>
                <a:gd name="T31" fmla="*/ 473 h 473"/>
                <a:gd name="T32" fmla="*/ 0 w 411"/>
                <a:gd name="T33" fmla="*/ 473 h 473"/>
                <a:gd name="T34" fmla="*/ 0 w 411"/>
                <a:gd name="T35" fmla="*/ 10 h 473"/>
                <a:gd name="T36" fmla="*/ 111 w 411"/>
                <a:gd name="T37" fmla="*/ 10 h 473"/>
                <a:gd name="T38" fmla="*/ 111 w 411"/>
                <a:gd name="T39" fmla="*/ 79 h 473"/>
                <a:gd name="T40" fmla="*/ 142 w 411"/>
                <a:gd name="T41" fmla="*/ 44 h 473"/>
                <a:gd name="T42" fmla="*/ 177 w 411"/>
                <a:gd name="T43" fmla="*/ 19 h 473"/>
                <a:gd name="T44" fmla="*/ 216 w 411"/>
                <a:gd name="T45" fmla="*/ 5 h 473"/>
                <a:gd name="T46" fmla="*/ 259 w 411"/>
                <a:gd name="T47" fmla="*/ 0 h 473"/>
                <a:gd name="T48" fmla="*/ 297 w 411"/>
                <a:gd name="T49" fmla="*/ 4 h 473"/>
                <a:gd name="T50" fmla="*/ 332 w 411"/>
                <a:gd name="T51" fmla="*/ 15 h 473"/>
                <a:gd name="T52" fmla="*/ 360 w 411"/>
                <a:gd name="T53" fmla="*/ 31 h 473"/>
                <a:gd name="T54" fmla="*/ 381 w 411"/>
                <a:gd name="T55" fmla="*/ 51 h 473"/>
                <a:gd name="T56" fmla="*/ 396 w 411"/>
                <a:gd name="T57" fmla="*/ 76 h 473"/>
                <a:gd name="T58" fmla="*/ 404 w 411"/>
                <a:gd name="T59" fmla="*/ 104 h 473"/>
                <a:gd name="T60" fmla="*/ 411 w 411"/>
                <a:gd name="T61" fmla="*/ 186 h 473"/>
                <a:gd name="T62" fmla="*/ 411 w 411"/>
                <a:gd name="T63" fmla="*/ 473 h 47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473"/>
                <a:gd name="T98" fmla="*/ 411 w 411"/>
                <a:gd name="T99" fmla="*/ 473 h 47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473">
                  <a:moveTo>
                    <a:pt x="411" y="473"/>
                  </a:moveTo>
                  <a:lnTo>
                    <a:pt x="291" y="473"/>
                  </a:lnTo>
                  <a:lnTo>
                    <a:pt x="291" y="237"/>
                  </a:lnTo>
                  <a:lnTo>
                    <a:pt x="289" y="175"/>
                  </a:lnTo>
                  <a:lnTo>
                    <a:pt x="283" y="140"/>
                  </a:lnTo>
                  <a:lnTo>
                    <a:pt x="274" y="120"/>
                  </a:lnTo>
                  <a:lnTo>
                    <a:pt x="259" y="106"/>
                  </a:lnTo>
                  <a:lnTo>
                    <a:pt x="239" y="96"/>
                  </a:lnTo>
                  <a:lnTo>
                    <a:pt x="217" y="94"/>
                  </a:lnTo>
                  <a:lnTo>
                    <a:pt x="188" y="98"/>
                  </a:lnTo>
                  <a:lnTo>
                    <a:pt x="162" y="111"/>
                  </a:lnTo>
                  <a:lnTo>
                    <a:pt x="141" y="131"/>
                  </a:lnTo>
                  <a:lnTo>
                    <a:pt x="128" y="157"/>
                  </a:lnTo>
                  <a:lnTo>
                    <a:pt x="121" y="199"/>
                  </a:lnTo>
                  <a:lnTo>
                    <a:pt x="119" y="264"/>
                  </a:lnTo>
                  <a:lnTo>
                    <a:pt x="119" y="473"/>
                  </a:lnTo>
                  <a:lnTo>
                    <a:pt x="0" y="473"/>
                  </a:lnTo>
                  <a:lnTo>
                    <a:pt x="0" y="10"/>
                  </a:lnTo>
                  <a:lnTo>
                    <a:pt x="111" y="10"/>
                  </a:lnTo>
                  <a:lnTo>
                    <a:pt x="111" y="79"/>
                  </a:lnTo>
                  <a:lnTo>
                    <a:pt x="142" y="44"/>
                  </a:lnTo>
                  <a:lnTo>
                    <a:pt x="177" y="19"/>
                  </a:lnTo>
                  <a:lnTo>
                    <a:pt x="216" y="5"/>
                  </a:lnTo>
                  <a:lnTo>
                    <a:pt x="259" y="0"/>
                  </a:lnTo>
                  <a:lnTo>
                    <a:pt x="297" y="4"/>
                  </a:lnTo>
                  <a:lnTo>
                    <a:pt x="332" y="15"/>
                  </a:lnTo>
                  <a:lnTo>
                    <a:pt x="360" y="31"/>
                  </a:lnTo>
                  <a:lnTo>
                    <a:pt x="381" y="51"/>
                  </a:lnTo>
                  <a:lnTo>
                    <a:pt x="396" y="76"/>
                  </a:lnTo>
                  <a:lnTo>
                    <a:pt x="404" y="104"/>
                  </a:lnTo>
                  <a:lnTo>
                    <a:pt x="411" y="186"/>
                  </a:lnTo>
                  <a:lnTo>
                    <a:pt x="411" y="473"/>
                  </a:lnTo>
                  <a:close/>
                </a:path>
              </a:pathLst>
            </a:custGeom>
            <a:solidFill>
              <a:srgbClr val="FF0000"/>
            </a:solidFill>
            <a:ln w="9525">
              <a:noFill/>
              <a:round/>
              <a:headEnd/>
              <a:tailEnd/>
            </a:ln>
          </p:spPr>
          <p:txBody>
            <a:bodyPr/>
            <a:lstStyle/>
            <a:p>
              <a:endParaRPr lang="en-US" dirty="0"/>
            </a:p>
          </p:txBody>
        </p:sp>
        <p:sp>
          <p:nvSpPr>
            <p:cNvPr id="55" name="Freeform 53"/>
            <p:cNvSpPr>
              <a:spLocks/>
            </p:cNvSpPr>
            <p:nvPr/>
          </p:nvSpPr>
          <p:spPr bwMode="auto">
            <a:xfrm>
              <a:off x="2942" y="2182"/>
              <a:ext cx="41" cy="51"/>
            </a:xfrm>
            <a:custGeom>
              <a:avLst/>
              <a:gdLst>
                <a:gd name="T0" fmla="*/ 252 w 252"/>
                <a:gd name="T1" fmla="*/ 130 h 258"/>
                <a:gd name="T2" fmla="*/ 242 w 252"/>
                <a:gd name="T3" fmla="*/ 178 h 258"/>
                <a:gd name="T4" fmla="*/ 215 w 252"/>
                <a:gd name="T5" fmla="*/ 221 h 258"/>
                <a:gd name="T6" fmla="*/ 174 w 252"/>
                <a:gd name="T7" fmla="*/ 249 h 258"/>
                <a:gd name="T8" fmla="*/ 125 w 252"/>
                <a:gd name="T9" fmla="*/ 258 h 258"/>
                <a:gd name="T10" fmla="*/ 78 w 252"/>
                <a:gd name="T11" fmla="*/ 249 h 258"/>
                <a:gd name="T12" fmla="*/ 36 w 252"/>
                <a:gd name="T13" fmla="*/ 220 h 258"/>
                <a:gd name="T14" fmla="*/ 10 w 252"/>
                <a:gd name="T15" fmla="*/ 178 h 258"/>
                <a:gd name="T16" fmla="*/ 0 w 252"/>
                <a:gd name="T17" fmla="*/ 130 h 258"/>
                <a:gd name="T18" fmla="*/ 10 w 252"/>
                <a:gd name="T19" fmla="*/ 80 h 258"/>
                <a:gd name="T20" fmla="*/ 36 w 252"/>
                <a:gd name="T21" fmla="*/ 38 h 258"/>
                <a:gd name="T22" fmla="*/ 78 w 252"/>
                <a:gd name="T23" fmla="*/ 10 h 258"/>
                <a:gd name="T24" fmla="*/ 125 w 252"/>
                <a:gd name="T25" fmla="*/ 0 h 258"/>
                <a:gd name="T26" fmla="*/ 174 w 252"/>
                <a:gd name="T27" fmla="*/ 10 h 258"/>
                <a:gd name="T28" fmla="*/ 215 w 252"/>
                <a:gd name="T29" fmla="*/ 38 h 258"/>
                <a:gd name="T30" fmla="*/ 242 w 252"/>
                <a:gd name="T31" fmla="*/ 80 h 258"/>
                <a:gd name="T32" fmla="*/ 252 w 252"/>
                <a:gd name="T33" fmla="*/ 130 h 258"/>
                <a:gd name="T34" fmla="*/ 252 w 252"/>
                <a:gd name="T35" fmla="*/ 130 h 2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52"/>
                <a:gd name="T55" fmla="*/ 0 h 258"/>
                <a:gd name="T56" fmla="*/ 252 w 252"/>
                <a:gd name="T57" fmla="*/ 258 h 25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52" h="258">
                  <a:moveTo>
                    <a:pt x="252" y="130"/>
                  </a:moveTo>
                  <a:lnTo>
                    <a:pt x="242" y="178"/>
                  </a:lnTo>
                  <a:lnTo>
                    <a:pt x="215" y="221"/>
                  </a:lnTo>
                  <a:lnTo>
                    <a:pt x="174" y="249"/>
                  </a:lnTo>
                  <a:lnTo>
                    <a:pt x="125" y="258"/>
                  </a:lnTo>
                  <a:lnTo>
                    <a:pt x="78" y="249"/>
                  </a:lnTo>
                  <a:lnTo>
                    <a:pt x="36" y="220"/>
                  </a:lnTo>
                  <a:lnTo>
                    <a:pt x="10" y="178"/>
                  </a:lnTo>
                  <a:lnTo>
                    <a:pt x="0" y="130"/>
                  </a:lnTo>
                  <a:lnTo>
                    <a:pt x="10" y="80"/>
                  </a:lnTo>
                  <a:lnTo>
                    <a:pt x="36" y="38"/>
                  </a:lnTo>
                  <a:lnTo>
                    <a:pt x="78" y="10"/>
                  </a:lnTo>
                  <a:lnTo>
                    <a:pt x="125" y="0"/>
                  </a:lnTo>
                  <a:lnTo>
                    <a:pt x="174" y="10"/>
                  </a:lnTo>
                  <a:lnTo>
                    <a:pt x="215" y="38"/>
                  </a:lnTo>
                  <a:lnTo>
                    <a:pt x="242" y="80"/>
                  </a:lnTo>
                  <a:lnTo>
                    <a:pt x="252" y="130"/>
                  </a:lnTo>
                  <a:close/>
                </a:path>
              </a:pathLst>
            </a:custGeom>
            <a:solidFill>
              <a:srgbClr val="FF0000"/>
            </a:solidFill>
            <a:ln w="9525">
              <a:noFill/>
              <a:round/>
              <a:headEnd/>
              <a:tailEnd/>
            </a:ln>
          </p:spPr>
          <p:txBody>
            <a:bodyPr/>
            <a:lstStyle/>
            <a:p>
              <a:endParaRPr lang="en-US" dirty="0"/>
            </a:p>
          </p:txBody>
        </p:sp>
        <p:sp>
          <p:nvSpPr>
            <p:cNvPr id="56" name="Freeform 54"/>
            <p:cNvSpPr>
              <a:spLocks/>
            </p:cNvSpPr>
            <p:nvPr/>
          </p:nvSpPr>
          <p:spPr bwMode="auto">
            <a:xfrm>
              <a:off x="3078" y="2143"/>
              <a:ext cx="80" cy="128"/>
            </a:xfrm>
            <a:custGeom>
              <a:avLst/>
              <a:gdLst>
                <a:gd name="T0" fmla="*/ 0 w 475"/>
                <a:gd name="T1" fmla="*/ 638 h 638"/>
                <a:gd name="T2" fmla="*/ 0 w 475"/>
                <a:gd name="T3" fmla="*/ 0 h 638"/>
                <a:gd name="T4" fmla="*/ 462 w 475"/>
                <a:gd name="T5" fmla="*/ 0 h 638"/>
                <a:gd name="T6" fmla="*/ 462 w 475"/>
                <a:gd name="T7" fmla="*/ 108 h 638"/>
                <a:gd name="T8" fmla="*/ 126 w 475"/>
                <a:gd name="T9" fmla="*/ 108 h 638"/>
                <a:gd name="T10" fmla="*/ 126 w 475"/>
                <a:gd name="T11" fmla="*/ 250 h 638"/>
                <a:gd name="T12" fmla="*/ 439 w 475"/>
                <a:gd name="T13" fmla="*/ 250 h 638"/>
                <a:gd name="T14" fmla="*/ 439 w 475"/>
                <a:gd name="T15" fmla="*/ 357 h 638"/>
                <a:gd name="T16" fmla="*/ 126 w 475"/>
                <a:gd name="T17" fmla="*/ 357 h 638"/>
                <a:gd name="T18" fmla="*/ 126 w 475"/>
                <a:gd name="T19" fmla="*/ 532 h 638"/>
                <a:gd name="T20" fmla="*/ 475 w 475"/>
                <a:gd name="T21" fmla="*/ 532 h 638"/>
                <a:gd name="T22" fmla="*/ 475 w 475"/>
                <a:gd name="T23" fmla="*/ 638 h 638"/>
                <a:gd name="T24" fmla="*/ 0 w 475"/>
                <a:gd name="T25" fmla="*/ 638 h 6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5"/>
                <a:gd name="T40" fmla="*/ 0 h 638"/>
                <a:gd name="T41" fmla="*/ 475 w 475"/>
                <a:gd name="T42" fmla="*/ 638 h 63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5" h="638">
                  <a:moveTo>
                    <a:pt x="0" y="638"/>
                  </a:moveTo>
                  <a:lnTo>
                    <a:pt x="0" y="0"/>
                  </a:lnTo>
                  <a:lnTo>
                    <a:pt x="462" y="0"/>
                  </a:lnTo>
                  <a:lnTo>
                    <a:pt x="462" y="108"/>
                  </a:lnTo>
                  <a:lnTo>
                    <a:pt x="126" y="108"/>
                  </a:lnTo>
                  <a:lnTo>
                    <a:pt x="126" y="250"/>
                  </a:lnTo>
                  <a:lnTo>
                    <a:pt x="439" y="250"/>
                  </a:lnTo>
                  <a:lnTo>
                    <a:pt x="439" y="357"/>
                  </a:lnTo>
                  <a:lnTo>
                    <a:pt x="126" y="357"/>
                  </a:lnTo>
                  <a:lnTo>
                    <a:pt x="126" y="532"/>
                  </a:lnTo>
                  <a:lnTo>
                    <a:pt x="475" y="532"/>
                  </a:lnTo>
                  <a:lnTo>
                    <a:pt x="475" y="638"/>
                  </a:lnTo>
                  <a:lnTo>
                    <a:pt x="0" y="638"/>
                  </a:lnTo>
                  <a:close/>
                </a:path>
              </a:pathLst>
            </a:custGeom>
            <a:solidFill>
              <a:srgbClr val="FF0000"/>
            </a:solidFill>
            <a:ln w="9525">
              <a:noFill/>
              <a:round/>
              <a:headEnd/>
              <a:tailEnd/>
            </a:ln>
          </p:spPr>
          <p:txBody>
            <a:bodyPr/>
            <a:lstStyle/>
            <a:p>
              <a:endParaRPr lang="en-US" dirty="0"/>
            </a:p>
          </p:txBody>
        </p:sp>
        <p:sp>
          <p:nvSpPr>
            <p:cNvPr id="57" name="Freeform 55"/>
            <p:cNvSpPr>
              <a:spLocks/>
            </p:cNvSpPr>
            <p:nvPr/>
          </p:nvSpPr>
          <p:spPr bwMode="auto">
            <a:xfrm>
              <a:off x="3166" y="2178"/>
              <a:ext cx="78" cy="93"/>
            </a:xfrm>
            <a:custGeom>
              <a:avLst/>
              <a:gdLst>
                <a:gd name="T0" fmla="*/ 0 w 472"/>
                <a:gd name="T1" fmla="*/ 463 h 463"/>
                <a:gd name="T2" fmla="*/ 163 w 472"/>
                <a:gd name="T3" fmla="*/ 226 h 463"/>
                <a:gd name="T4" fmla="*/ 7 w 472"/>
                <a:gd name="T5" fmla="*/ 0 h 463"/>
                <a:gd name="T6" fmla="*/ 153 w 472"/>
                <a:gd name="T7" fmla="*/ 0 h 463"/>
                <a:gd name="T8" fmla="*/ 233 w 472"/>
                <a:gd name="T9" fmla="*/ 129 h 463"/>
                <a:gd name="T10" fmla="*/ 316 w 472"/>
                <a:gd name="T11" fmla="*/ 0 h 463"/>
                <a:gd name="T12" fmla="*/ 458 w 472"/>
                <a:gd name="T13" fmla="*/ 0 h 463"/>
                <a:gd name="T14" fmla="*/ 304 w 472"/>
                <a:gd name="T15" fmla="*/ 220 h 463"/>
                <a:gd name="T16" fmla="*/ 472 w 472"/>
                <a:gd name="T17" fmla="*/ 463 h 463"/>
                <a:gd name="T18" fmla="*/ 324 w 472"/>
                <a:gd name="T19" fmla="*/ 463 h 463"/>
                <a:gd name="T20" fmla="*/ 233 w 472"/>
                <a:gd name="T21" fmla="*/ 321 h 463"/>
                <a:gd name="T22" fmla="*/ 140 w 472"/>
                <a:gd name="T23" fmla="*/ 463 h 463"/>
                <a:gd name="T24" fmla="*/ 0 w 472"/>
                <a:gd name="T25" fmla="*/ 463 h 4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463"/>
                <a:gd name="T41" fmla="*/ 472 w 472"/>
                <a:gd name="T42" fmla="*/ 463 h 46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463">
                  <a:moveTo>
                    <a:pt x="0" y="463"/>
                  </a:moveTo>
                  <a:lnTo>
                    <a:pt x="163" y="226"/>
                  </a:lnTo>
                  <a:lnTo>
                    <a:pt x="7" y="0"/>
                  </a:lnTo>
                  <a:lnTo>
                    <a:pt x="153" y="0"/>
                  </a:lnTo>
                  <a:lnTo>
                    <a:pt x="233" y="129"/>
                  </a:lnTo>
                  <a:lnTo>
                    <a:pt x="316" y="0"/>
                  </a:lnTo>
                  <a:lnTo>
                    <a:pt x="458" y="0"/>
                  </a:lnTo>
                  <a:lnTo>
                    <a:pt x="304" y="220"/>
                  </a:lnTo>
                  <a:lnTo>
                    <a:pt x="472" y="463"/>
                  </a:lnTo>
                  <a:lnTo>
                    <a:pt x="324" y="463"/>
                  </a:lnTo>
                  <a:lnTo>
                    <a:pt x="233" y="321"/>
                  </a:lnTo>
                  <a:lnTo>
                    <a:pt x="140" y="463"/>
                  </a:lnTo>
                  <a:lnTo>
                    <a:pt x="0" y="463"/>
                  </a:lnTo>
                  <a:close/>
                </a:path>
              </a:pathLst>
            </a:custGeom>
            <a:solidFill>
              <a:srgbClr val="FF0000"/>
            </a:solidFill>
            <a:ln w="9525">
              <a:noFill/>
              <a:round/>
              <a:headEnd/>
              <a:tailEnd/>
            </a:ln>
          </p:spPr>
          <p:txBody>
            <a:bodyPr/>
            <a:lstStyle/>
            <a:p>
              <a:endParaRPr lang="en-US" dirty="0"/>
            </a:p>
          </p:txBody>
        </p:sp>
        <p:sp>
          <p:nvSpPr>
            <p:cNvPr id="58" name="Freeform 56"/>
            <p:cNvSpPr>
              <a:spLocks/>
            </p:cNvSpPr>
            <p:nvPr/>
          </p:nvSpPr>
          <p:spPr bwMode="auto">
            <a:xfrm>
              <a:off x="3248" y="2146"/>
              <a:ext cx="44" cy="127"/>
            </a:xfrm>
            <a:custGeom>
              <a:avLst/>
              <a:gdLst>
                <a:gd name="T0" fmla="*/ 256 w 267"/>
                <a:gd name="T1" fmla="*/ 162 h 635"/>
                <a:gd name="T2" fmla="*/ 256 w 267"/>
                <a:gd name="T3" fmla="*/ 261 h 635"/>
                <a:gd name="T4" fmla="*/ 175 w 267"/>
                <a:gd name="T5" fmla="*/ 261 h 635"/>
                <a:gd name="T6" fmla="*/ 175 w 267"/>
                <a:gd name="T7" fmla="*/ 447 h 635"/>
                <a:gd name="T8" fmla="*/ 178 w 267"/>
                <a:gd name="T9" fmla="*/ 514 h 635"/>
                <a:gd name="T10" fmla="*/ 188 w 267"/>
                <a:gd name="T11" fmla="*/ 529 h 635"/>
                <a:gd name="T12" fmla="*/ 208 w 267"/>
                <a:gd name="T13" fmla="*/ 535 h 635"/>
                <a:gd name="T14" fmla="*/ 256 w 267"/>
                <a:gd name="T15" fmla="*/ 523 h 635"/>
                <a:gd name="T16" fmla="*/ 267 w 267"/>
                <a:gd name="T17" fmla="*/ 618 h 635"/>
                <a:gd name="T18" fmla="*/ 222 w 267"/>
                <a:gd name="T19" fmla="*/ 630 h 635"/>
                <a:gd name="T20" fmla="*/ 172 w 267"/>
                <a:gd name="T21" fmla="*/ 635 h 635"/>
                <a:gd name="T22" fmla="*/ 142 w 267"/>
                <a:gd name="T23" fmla="*/ 633 h 635"/>
                <a:gd name="T24" fmla="*/ 114 w 267"/>
                <a:gd name="T25" fmla="*/ 625 h 635"/>
                <a:gd name="T26" fmla="*/ 91 w 267"/>
                <a:gd name="T27" fmla="*/ 612 h 635"/>
                <a:gd name="T28" fmla="*/ 76 w 267"/>
                <a:gd name="T29" fmla="*/ 597 h 635"/>
                <a:gd name="T30" fmla="*/ 65 w 267"/>
                <a:gd name="T31" fmla="*/ 576 h 635"/>
                <a:gd name="T32" fmla="*/ 59 w 267"/>
                <a:gd name="T33" fmla="*/ 548 h 635"/>
                <a:gd name="T34" fmla="*/ 55 w 267"/>
                <a:gd name="T35" fmla="*/ 463 h 635"/>
                <a:gd name="T36" fmla="*/ 55 w 267"/>
                <a:gd name="T37" fmla="*/ 261 h 635"/>
                <a:gd name="T38" fmla="*/ 0 w 267"/>
                <a:gd name="T39" fmla="*/ 261 h 635"/>
                <a:gd name="T40" fmla="*/ 0 w 267"/>
                <a:gd name="T41" fmla="*/ 162 h 635"/>
                <a:gd name="T42" fmla="*/ 55 w 267"/>
                <a:gd name="T43" fmla="*/ 162 h 635"/>
                <a:gd name="T44" fmla="*/ 55 w 267"/>
                <a:gd name="T45" fmla="*/ 71 h 635"/>
                <a:gd name="T46" fmla="*/ 175 w 267"/>
                <a:gd name="T47" fmla="*/ 0 h 635"/>
                <a:gd name="T48" fmla="*/ 175 w 267"/>
                <a:gd name="T49" fmla="*/ 162 h 635"/>
                <a:gd name="T50" fmla="*/ 256 w 267"/>
                <a:gd name="T51" fmla="*/ 162 h 6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7"/>
                <a:gd name="T79" fmla="*/ 0 h 635"/>
                <a:gd name="T80" fmla="*/ 267 w 267"/>
                <a:gd name="T81" fmla="*/ 635 h 6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7" h="635">
                  <a:moveTo>
                    <a:pt x="256" y="162"/>
                  </a:moveTo>
                  <a:lnTo>
                    <a:pt x="256" y="261"/>
                  </a:lnTo>
                  <a:lnTo>
                    <a:pt x="175" y="261"/>
                  </a:lnTo>
                  <a:lnTo>
                    <a:pt x="175" y="447"/>
                  </a:lnTo>
                  <a:lnTo>
                    <a:pt x="178" y="514"/>
                  </a:lnTo>
                  <a:lnTo>
                    <a:pt x="188" y="529"/>
                  </a:lnTo>
                  <a:lnTo>
                    <a:pt x="208" y="535"/>
                  </a:lnTo>
                  <a:lnTo>
                    <a:pt x="256" y="523"/>
                  </a:lnTo>
                  <a:lnTo>
                    <a:pt x="267" y="618"/>
                  </a:lnTo>
                  <a:lnTo>
                    <a:pt x="222" y="630"/>
                  </a:lnTo>
                  <a:lnTo>
                    <a:pt x="172" y="635"/>
                  </a:lnTo>
                  <a:lnTo>
                    <a:pt x="142" y="633"/>
                  </a:lnTo>
                  <a:lnTo>
                    <a:pt x="114" y="625"/>
                  </a:lnTo>
                  <a:lnTo>
                    <a:pt x="91" y="612"/>
                  </a:lnTo>
                  <a:lnTo>
                    <a:pt x="76" y="597"/>
                  </a:lnTo>
                  <a:lnTo>
                    <a:pt x="65" y="576"/>
                  </a:lnTo>
                  <a:lnTo>
                    <a:pt x="59" y="548"/>
                  </a:lnTo>
                  <a:lnTo>
                    <a:pt x="55" y="463"/>
                  </a:lnTo>
                  <a:lnTo>
                    <a:pt x="55" y="261"/>
                  </a:lnTo>
                  <a:lnTo>
                    <a:pt x="0" y="261"/>
                  </a:lnTo>
                  <a:lnTo>
                    <a:pt x="0" y="162"/>
                  </a:lnTo>
                  <a:lnTo>
                    <a:pt x="55" y="162"/>
                  </a:lnTo>
                  <a:lnTo>
                    <a:pt x="55" y="71"/>
                  </a:lnTo>
                  <a:lnTo>
                    <a:pt x="175" y="0"/>
                  </a:lnTo>
                  <a:lnTo>
                    <a:pt x="175" y="162"/>
                  </a:lnTo>
                  <a:lnTo>
                    <a:pt x="256" y="162"/>
                  </a:lnTo>
                  <a:close/>
                </a:path>
              </a:pathLst>
            </a:custGeom>
            <a:solidFill>
              <a:srgbClr val="FF0000"/>
            </a:solidFill>
            <a:ln w="9525">
              <a:noFill/>
              <a:round/>
              <a:headEnd/>
              <a:tailEnd/>
            </a:ln>
          </p:spPr>
          <p:txBody>
            <a:bodyPr/>
            <a:lstStyle/>
            <a:p>
              <a:endParaRPr lang="en-US" dirty="0"/>
            </a:p>
          </p:txBody>
        </p:sp>
        <p:sp>
          <p:nvSpPr>
            <p:cNvPr id="59" name="Freeform 57"/>
            <p:cNvSpPr>
              <a:spLocks/>
            </p:cNvSpPr>
            <p:nvPr/>
          </p:nvSpPr>
          <p:spPr bwMode="auto">
            <a:xfrm>
              <a:off x="3303" y="2176"/>
              <a:ext cx="49" cy="95"/>
            </a:xfrm>
            <a:custGeom>
              <a:avLst/>
              <a:gdLst>
                <a:gd name="T0" fmla="*/ 119 w 293"/>
                <a:gd name="T1" fmla="*/ 472 h 472"/>
                <a:gd name="T2" fmla="*/ 0 w 293"/>
                <a:gd name="T3" fmla="*/ 472 h 472"/>
                <a:gd name="T4" fmla="*/ 0 w 293"/>
                <a:gd name="T5" fmla="*/ 9 h 472"/>
                <a:gd name="T6" fmla="*/ 111 w 293"/>
                <a:gd name="T7" fmla="*/ 9 h 472"/>
                <a:gd name="T8" fmla="*/ 111 w 293"/>
                <a:gd name="T9" fmla="*/ 76 h 472"/>
                <a:gd name="T10" fmla="*/ 138 w 293"/>
                <a:gd name="T11" fmla="*/ 37 h 472"/>
                <a:gd name="T12" fmla="*/ 162 w 293"/>
                <a:gd name="T13" fmla="*/ 14 h 472"/>
                <a:gd name="T14" fmla="*/ 186 w 293"/>
                <a:gd name="T15" fmla="*/ 3 h 472"/>
                <a:gd name="T16" fmla="*/ 214 w 293"/>
                <a:gd name="T17" fmla="*/ 0 h 472"/>
                <a:gd name="T18" fmla="*/ 254 w 293"/>
                <a:gd name="T19" fmla="*/ 5 h 472"/>
                <a:gd name="T20" fmla="*/ 293 w 293"/>
                <a:gd name="T21" fmla="*/ 22 h 472"/>
                <a:gd name="T22" fmla="*/ 256 w 293"/>
                <a:gd name="T23" fmla="*/ 129 h 472"/>
                <a:gd name="T24" fmla="*/ 227 w 293"/>
                <a:gd name="T25" fmla="*/ 114 h 472"/>
                <a:gd name="T26" fmla="*/ 199 w 293"/>
                <a:gd name="T27" fmla="*/ 109 h 472"/>
                <a:gd name="T28" fmla="*/ 176 w 293"/>
                <a:gd name="T29" fmla="*/ 113 h 472"/>
                <a:gd name="T30" fmla="*/ 158 w 293"/>
                <a:gd name="T31" fmla="*/ 123 h 472"/>
                <a:gd name="T32" fmla="*/ 141 w 293"/>
                <a:gd name="T33" fmla="*/ 144 h 472"/>
                <a:gd name="T34" fmla="*/ 130 w 293"/>
                <a:gd name="T35" fmla="*/ 174 h 472"/>
                <a:gd name="T36" fmla="*/ 122 w 293"/>
                <a:gd name="T37" fmla="*/ 233 h 472"/>
                <a:gd name="T38" fmla="*/ 119 w 293"/>
                <a:gd name="T39" fmla="*/ 330 h 472"/>
                <a:gd name="T40" fmla="*/ 119 w 293"/>
                <a:gd name="T41" fmla="*/ 472 h 47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93"/>
                <a:gd name="T64" fmla="*/ 0 h 472"/>
                <a:gd name="T65" fmla="*/ 293 w 293"/>
                <a:gd name="T66" fmla="*/ 472 h 47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93" h="472">
                  <a:moveTo>
                    <a:pt x="119" y="472"/>
                  </a:moveTo>
                  <a:lnTo>
                    <a:pt x="0" y="472"/>
                  </a:lnTo>
                  <a:lnTo>
                    <a:pt x="0" y="9"/>
                  </a:lnTo>
                  <a:lnTo>
                    <a:pt x="111" y="9"/>
                  </a:lnTo>
                  <a:lnTo>
                    <a:pt x="111" y="76"/>
                  </a:lnTo>
                  <a:lnTo>
                    <a:pt x="138" y="37"/>
                  </a:lnTo>
                  <a:lnTo>
                    <a:pt x="162" y="14"/>
                  </a:lnTo>
                  <a:lnTo>
                    <a:pt x="186" y="3"/>
                  </a:lnTo>
                  <a:lnTo>
                    <a:pt x="214" y="0"/>
                  </a:lnTo>
                  <a:lnTo>
                    <a:pt x="254" y="5"/>
                  </a:lnTo>
                  <a:lnTo>
                    <a:pt x="293" y="22"/>
                  </a:lnTo>
                  <a:lnTo>
                    <a:pt x="256" y="129"/>
                  </a:lnTo>
                  <a:lnTo>
                    <a:pt x="227" y="114"/>
                  </a:lnTo>
                  <a:lnTo>
                    <a:pt x="199" y="109"/>
                  </a:lnTo>
                  <a:lnTo>
                    <a:pt x="176" y="113"/>
                  </a:lnTo>
                  <a:lnTo>
                    <a:pt x="158" y="123"/>
                  </a:lnTo>
                  <a:lnTo>
                    <a:pt x="141" y="144"/>
                  </a:lnTo>
                  <a:lnTo>
                    <a:pt x="130" y="174"/>
                  </a:lnTo>
                  <a:lnTo>
                    <a:pt x="122" y="233"/>
                  </a:lnTo>
                  <a:lnTo>
                    <a:pt x="119" y="330"/>
                  </a:lnTo>
                  <a:lnTo>
                    <a:pt x="119" y="472"/>
                  </a:lnTo>
                  <a:close/>
                </a:path>
              </a:pathLst>
            </a:custGeom>
            <a:solidFill>
              <a:srgbClr val="FF0000"/>
            </a:solidFill>
            <a:ln w="9525">
              <a:noFill/>
              <a:round/>
              <a:headEnd/>
              <a:tailEnd/>
            </a:ln>
          </p:spPr>
          <p:txBody>
            <a:bodyPr/>
            <a:lstStyle/>
            <a:p>
              <a:endParaRPr lang="en-US" dirty="0"/>
            </a:p>
          </p:txBody>
        </p:sp>
        <p:sp>
          <p:nvSpPr>
            <p:cNvPr id="60" name="Freeform 58"/>
            <p:cNvSpPr>
              <a:spLocks noEditPoints="1"/>
            </p:cNvSpPr>
            <p:nvPr/>
          </p:nvSpPr>
          <p:spPr bwMode="auto">
            <a:xfrm>
              <a:off x="3355" y="2176"/>
              <a:ext cx="70" cy="97"/>
            </a:xfrm>
            <a:custGeom>
              <a:avLst/>
              <a:gdLst>
                <a:gd name="T0" fmla="*/ 297 w 423"/>
                <a:gd name="T1" fmla="*/ 325 h 482"/>
                <a:gd name="T2" fmla="*/ 416 w 423"/>
                <a:gd name="T3" fmla="*/ 347 h 482"/>
                <a:gd name="T4" fmla="*/ 386 w 423"/>
                <a:gd name="T5" fmla="*/ 405 h 482"/>
                <a:gd name="T6" fmla="*/ 344 w 423"/>
                <a:gd name="T7" fmla="*/ 449 h 482"/>
                <a:gd name="T8" fmla="*/ 287 w 423"/>
                <a:gd name="T9" fmla="*/ 474 h 482"/>
                <a:gd name="T10" fmla="*/ 219 w 423"/>
                <a:gd name="T11" fmla="*/ 482 h 482"/>
                <a:gd name="T12" fmla="*/ 165 w 423"/>
                <a:gd name="T13" fmla="*/ 477 h 482"/>
                <a:gd name="T14" fmla="*/ 117 w 423"/>
                <a:gd name="T15" fmla="*/ 464 h 482"/>
                <a:gd name="T16" fmla="*/ 78 w 423"/>
                <a:gd name="T17" fmla="*/ 439 h 482"/>
                <a:gd name="T18" fmla="*/ 45 w 423"/>
                <a:gd name="T19" fmla="*/ 405 h 482"/>
                <a:gd name="T20" fmla="*/ 26 w 423"/>
                <a:gd name="T21" fmla="*/ 370 h 482"/>
                <a:gd name="T22" fmla="*/ 12 w 423"/>
                <a:gd name="T23" fmla="*/ 334 h 482"/>
                <a:gd name="T24" fmla="*/ 4 w 423"/>
                <a:gd name="T25" fmla="*/ 291 h 482"/>
                <a:gd name="T26" fmla="*/ 0 w 423"/>
                <a:gd name="T27" fmla="*/ 244 h 482"/>
                <a:gd name="T28" fmla="*/ 4 w 423"/>
                <a:gd name="T29" fmla="*/ 191 h 482"/>
                <a:gd name="T30" fmla="*/ 15 w 423"/>
                <a:gd name="T31" fmla="*/ 142 h 482"/>
                <a:gd name="T32" fmla="*/ 34 w 423"/>
                <a:gd name="T33" fmla="*/ 101 h 482"/>
                <a:gd name="T34" fmla="*/ 59 w 423"/>
                <a:gd name="T35" fmla="*/ 65 h 482"/>
                <a:gd name="T36" fmla="*/ 90 w 423"/>
                <a:gd name="T37" fmla="*/ 37 h 482"/>
                <a:gd name="T38" fmla="*/ 125 w 423"/>
                <a:gd name="T39" fmla="*/ 15 h 482"/>
                <a:gd name="T40" fmla="*/ 165 w 423"/>
                <a:gd name="T41" fmla="*/ 3 h 482"/>
                <a:gd name="T42" fmla="*/ 207 w 423"/>
                <a:gd name="T43" fmla="*/ 0 h 482"/>
                <a:gd name="T44" fmla="*/ 255 w 423"/>
                <a:gd name="T45" fmla="*/ 3 h 482"/>
                <a:gd name="T46" fmla="*/ 298 w 423"/>
                <a:gd name="T47" fmla="*/ 17 h 482"/>
                <a:gd name="T48" fmla="*/ 335 w 423"/>
                <a:gd name="T49" fmla="*/ 38 h 482"/>
                <a:gd name="T50" fmla="*/ 367 w 423"/>
                <a:gd name="T51" fmla="*/ 68 h 482"/>
                <a:gd name="T52" fmla="*/ 392 w 423"/>
                <a:gd name="T53" fmla="*/ 107 h 482"/>
                <a:gd name="T54" fmla="*/ 410 w 423"/>
                <a:gd name="T55" fmla="*/ 154 h 482"/>
                <a:gd name="T56" fmla="*/ 419 w 423"/>
                <a:gd name="T57" fmla="*/ 211 h 482"/>
                <a:gd name="T58" fmla="*/ 423 w 423"/>
                <a:gd name="T59" fmla="*/ 277 h 482"/>
                <a:gd name="T60" fmla="*/ 123 w 423"/>
                <a:gd name="T61" fmla="*/ 277 h 482"/>
                <a:gd name="T62" fmla="*/ 131 w 423"/>
                <a:gd name="T63" fmla="*/ 325 h 482"/>
                <a:gd name="T64" fmla="*/ 152 w 423"/>
                <a:gd name="T65" fmla="*/ 362 h 482"/>
                <a:gd name="T66" fmla="*/ 183 w 423"/>
                <a:gd name="T67" fmla="*/ 385 h 482"/>
                <a:gd name="T68" fmla="*/ 221 w 423"/>
                <a:gd name="T69" fmla="*/ 392 h 482"/>
                <a:gd name="T70" fmla="*/ 247 w 423"/>
                <a:gd name="T71" fmla="*/ 388 h 482"/>
                <a:gd name="T72" fmla="*/ 268 w 423"/>
                <a:gd name="T73" fmla="*/ 376 h 482"/>
                <a:gd name="T74" fmla="*/ 285 w 423"/>
                <a:gd name="T75" fmla="*/ 356 h 482"/>
                <a:gd name="T76" fmla="*/ 297 w 423"/>
                <a:gd name="T77" fmla="*/ 325 h 482"/>
                <a:gd name="T78" fmla="*/ 297 w 423"/>
                <a:gd name="T79" fmla="*/ 325 h 482"/>
                <a:gd name="T80" fmla="*/ 304 w 423"/>
                <a:gd name="T81" fmla="*/ 202 h 482"/>
                <a:gd name="T82" fmla="*/ 297 w 423"/>
                <a:gd name="T83" fmla="*/ 155 h 482"/>
                <a:gd name="T84" fmla="*/ 277 w 423"/>
                <a:gd name="T85" fmla="*/ 121 h 482"/>
                <a:gd name="T86" fmla="*/ 249 w 423"/>
                <a:gd name="T87" fmla="*/ 100 h 482"/>
                <a:gd name="T88" fmla="*/ 214 w 423"/>
                <a:gd name="T89" fmla="*/ 94 h 482"/>
                <a:gd name="T90" fmla="*/ 180 w 423"/>
                <a:gd name="T91" fmla="*/ 101 h 482"/>
                <a:gd name="T92" fmla="*/ 151 w 423"/>
                <a:gd name="T93" fmla="*/ 122 h 482"/>
                <a:gd name="T94" fmla="*/ 131 w 423"/>
                <a:gd name="T95" fmla="*/ 157 h 482"/>
                <a:gd name="T96" fmla="*/ 125 w 423"/>
                <a:gd name="T97" fmla="*/ 202 h 482"/>
                <a:gd name="T98" fmla="*/ 304 w 423"/>
                <a:gd name="T99" fmla="*/ 202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3"/>
                <a:gd name="T151" fmla="*/ 0 h 482"/>
                <a:gd name="T152" fmla="*/ 423 w 423"/>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3" h="482">
                  <a:moveTo>
                    <a:pt x="297" y="325"/>
                  </a:moveTo>
                  <a:lnTo>
                    <a:pt x="416" y="347"/>
                  </a:lnTo>
                  <a:lnTo>
                    <a:pt x="386" y="405"/>
                  </a:lnTo>
                  <a:lnTo>
                    <a:pt x="344" y="449"/>
                  </a:lnTo>
                  <a:lnTo>
                    <a:pt x="287" y="474"/>
                  </a:lnTo>
                  <a:lnTo>
                    <a:pt x="219" y="482"/>
                  </a:lnTo>
                  <a:lnTo>
                    <a:pt x="165" y="477"/>
                  </a:lnTo>
                  <a:lnTo>
                    <a:pt x="117" y="464"/>
                  </a:lnTo>
                  <a:lnTo>
                    <a:pt x="78" y="439"/>
                  </a:lnTo>
                  <a:lnTo>
                    <a:pt x="45" y="405"/>
                  </a:lnTo>
                  <a:lnTo>
                    <a:pt x="26" y="370"/>
                  </a:lnTo>
                  <a:lnTo>
                    <a:pt x="12" y="334"/>
                  </a:lnTo>
                  <a:lnTo>
                    <a:pt x="4" y="291"/>
                  </a:lnTo>
                  <a:lnTo>
                    <a:pt x="0" y="244"/>
                  </a:lnTo>
                  <a:lnTo>
                    <a:pt x="4" y="191"/>
                  </a:lnTo>
                  <a:lnTo>
                    <a:pt x="15" y="142"/>
                  </a:lnTo>
                  <a:lnTo>
                    <a:pt x="34" y="101"/>
                  </a:lnTo>
                  <a:lnTo>
                    <a:pt x="59" y="65"/>
                  </a:lnTo>
                  <a:lnTo>
                    <a:pt x="90" y="37"/>
                  </a:lnTo>
                  <a:lnTo>
                    <a:pt x="125" y="15"/>
                  </a:lnTo>
                  <a:lnTo>
                    <a:pt x="165" y="3"/>
                  </a:lnTo>
                  <a:lnTo>
                    <a:pt x="207" y="0"/>
                  </a:lnTo>
                  <a:lnTo>
                    <a:pt x="255" y="3"/>
                  </a:lnTo>
                  <a:lnTo>
                    <a:pt x="298" y="17"/>
                  </a:lnTo>
                  <a:lnTo>
                    <a:pt x="335" y="38"/>
                  </a:lnTo>
                  <a:lnTo>
                    <a:pt x="367" y="68"/>
                  </a:lnTo>
                  <a:lnTo>
                    <a:pt x="392" y="107"/>
                  </a:lnTo>
                  <a:lnTo>
                    <a:pt x="410" y="154"/>
                  </a:lnTo>
                  <a:lnTo>
                    <a:pt x="419" y="211"/>
                  </a:lnTo>
                  <a:lnTo>
                    <a:pt x="423" y="277"/>
                  </a:lnTo>
                  <a:lnTo>
                    <a:pt x="123" y="277"/>
                  </a:lnTo>
                  <a:lnTo>
                    <a:pt x="131" y="325"/>
                  </a:lnTo>
                  <a:lnTo>
                    <a:pt x="152" y="362"/>
                  </a:lnTo>
                  <a:lnTo>
                    <a:pt x="183" y="385"/>
                  </a:lnTo>
                  <a:lnTo>
                    <a:pt x="221" y="392"/>
                  </a:lnTo>
                  <a:lnTo>
                    <a:pt x="247" y="388"/>
                  </a:lnTo>
                  <a:lnTo>
                    <a:pt x="268" y="376"/>
                  </a:lnTo>
                  <a:lnTo>
                    <a:pt x="285" y="356"/>
                  </a:lnTo>
                  <a:lnTo>
                    <a:pt x="297" y="325"/>
                  </a:lnTo>
                  <a:close/>
                  <a:moveTo>
                    <a:pt x="304" y="202"/>
                  </a:moveTo>
                  <a:lnTo>
                    <a:pt x="297" y="155"/>
                  </a:lnTo>
                  <a:lnTo>
                    <a:pt x="277" y="121"/>
                  </a:lnTo>
                  <a:lnTo>
                    <a:pt x="249" y="100"/>
                  </a:lnTo>
                  <a:lnTo>
                    <a:pt x="214" y="94"/>
                  </a:lnTo>
                  <a:lnTo>
                    <a:pt x="180" y="101"/>
                  </a:lnTo>
                  <a:lnTo>
                    <a:pt x="151" y="122"/>
                  </a:lnTo>
                  <a:lnTo>
                    <a:pt x="131" y="157"/>
                  </a:lnTo>
                  <a:lnTo>
                    <a:pt x="125" y="202"/>
                  </a:lnTo>
                  <a:lnTo>
                    <a:pt x="304" y="202"/>
                  </a:lnTo>
                  <a:close/>
                </a:path>
              </a:pathLst>
            </a:custGeom>
            <a:solidFill>
              <a:srgbClr val="FF0000"/>
            </a:solidFill>
            <a:ln w="9525">
              <a:noFill/>
              <a:round/>
              <a:headEnd/>
              <a:tailEnd/>
            </a:ln>
          </p:spPr>
          <p:txBody>
            <a:bodyPr/>
            <a:lstStyle/>
            <a:p>
              <a:endParaRPr lang="en-US" dirty="0"/>
            </a:p>
          </p:txBody>
        </p:sp>
        <p:sp>
          <p:nvSpPr>
            <p:cNvPr id="61" name="Freeform 59"/>
            <p:cNvSpPr>
              <a:spLocks/>
            </p:cNvSpPr>
            <p:nvPr/>
          </p:nvSpPr>
          <p:spPr bwMode="auto">
            <a:xfrm>
              <a:off x="3440" y="2176"/>
              <a:ext cx="110" cy="95"/>
            </a:xfrm>
            <a:custGeom>
              <a:avLst/>
              <a:gdLst>
                <a:gd name="T0" fmla="*/ 0 w 664"/>
                <a:gd name="T1" fmla="*/ 9 h 472"/>
                <a:gd name="T2" fmla="*/ 110 w 664"/>
                <a:gd name="T3" fmla="*/ 9 h 472"/>
                <a:gd name="T4" fmla="*/ 110 w 664"/>
                <a:gd name="T5" fmla="*/ 74 h 472"/>
                <a:gd name="T6" fmla="*/ 140 w 664"/>
                <a:gd name="T7" fmla="*/ 41 h 472"/>
                <a:gd name="T8" fmla="*/ 175 w 664"/>
                <a:gd name="T9" fmla="*/ 18 h 472"/>
                <a:gd name="T10" fmla="*/ 211 w 664"/>
                <a:gd name="T11" fmla="*/ 5 h 472"/>
                <a:gd name="T12" fmla="*/ 250 w 664"/>
                <a:gd name="T13" fmla="*/ 0 h 472"/>
                <a:gd name="T14" fmla="*/ 291 w 664"/>
                <a:gd name="T15" fmla="*/ 5 h 472"/>
                <a:gd name="T16" fmla="*/ 325 w 664"/>
                <a:gd name="T17" fmla="*/ 18 h 472"/>
                <a:gd name="T18" fmla="*/ 354 w 664"/>
                <a:gd name="T19" fmla="*/ 40 h 472"/>
                <a:gd name="T20" fmla="*/ 379 w 664"/>
                <a:gd name="T21" fmla="*/ 74 h 472"/>
                <a:gd name="T22" fmla="*/ 409 w 664"/>
                <a:gd name="T23" fmla="*/ 40 h 472"/>
                <a:gd name="T24" fmla="*/ 442 w 664"/>
                <a:gd name="T25" fmla="*/ 18 h 472"/>
                <a:gd name="T26" fmla="*/ 478 w 664"/>
                <a:gd name="T27" fmla="*/ 5 h 472"/>
                <a:gd name="T28" fmla="*/ 517 w 664"/>
                <a:gd name="T29" fmla="*/ 0 h 472"/>
                <a:gd name="T30" fmla="*/ 562 w 664"/>
                <a:gd name="T31" fmla="*/ 5 h 472"/>
                <a:gd name="T32" fmla="*/ 600 w 664"/>
                <a:gd name="T33" fmla="*/ 20 h 472"/>
                <a:gd name="T34" fmla="*/ 630 w 664"/>
                <a:gd name="T35" fmla="*/ 46 h 472"/>
                <a:gd name="T36" fmla="*/ 652 w 664"/>
                <a:gd name="T37" fmla="*/ 81 h 472"/>
                <a:gd name="T38" fmla="*/ 661 w 664"/>
                <a:gd name="T39" fmla="*/ 120 h 472"/>
                <a:gd name="T40" fmla="*/ 664 w 664"/>
                <a:gd name="T41" fmla="*/ 177 h 472"/>
                <a:gd name="T42" fmla="*/ 664 w 664"/>
                <a:gd name="T43" fmla="*/ 472 h 472"/>
                <a:gd name="T44" fmla="*/ 544 w 664"/>
                <a:gd name="T45" fmla="*/ 472 h 472"/>
                <a:gd name="T46" fmla="*/ 544 w 664"/>
                <a:gd name="T47" fmla="*/ 209 h 472"/>
                <a:gd name="T48" fmla="*/ 541 w 664"/>
                <a:gd name="T49" fmla="*/ 152 h 472"/>
                <a:gd name="T50" fmla="*/ 532 w 664"/>
                <a:gd name="T51" fmla="*/ 120 h 472"/>
                <a:gd name="T52" fmla="*/ 511 w 664"/>
                <a:gd name="T53" fmla="*/ 100 h 472"/>
                <a:gd name="T54" fmla="*/ 481 w 664"/>
                <a:gd name="T55" fmla="*/ 94 h 472"/>
                <a:gd name="T56" fmla="*/ 456 w 664"/>
                <a:gd name="T57" fmla="*/ 97 h 472"/>
                <a:gd name="T58" fmla="*/ 434 w 664"/>
                <a:gd name="T59" fmla="*/ 109 h 472"/>
                <a:gd name="T60" fmla="*/ 415 w 664"/>
                <a:gd name="T61" fmla="*/ 128 h 472"/>
                <a:gd name="T62" fmla="*/ 402 w 664"/>
                <a:gd name="T63" fmla="*/ 155 h 472"/>
                <a:gd name="T64" fmla="*/ 395 w 664"/>
                <a:gd name="T65" fmla="*/ 193 h 472"/>
                <a:gd name="T66" fmla="*/ 393 w 664"/>
                <a:gd name="T67" fmla="*/ 250 h 472"/>
                <a:gd name="T68" fmla="*/ 393 w 664"/>
                <a:gd name="T69" fmla="*/ 472 h 472"/>
                <a:gd name="T70" fmla="*/ 273 w 664"/>
                <a:gd name="T71" fmla="*/ 472 h 472"/>
                <a:gd name="T72" fmla="*/ 273 w 664"/>
                <a:gd name="T73" fmla="*/ 220 h 472"/>
                <a:gd name="T74" fmla="*/ 271 w 664"/>
                <a:gd name="T75" fmla="*/ 164 h 472"/>
                <a:gd name="T76" fmla="*/ 266 w 664"/>
                <a:gd name="T77" fmla="*/ 132 h 472"/>
                <a:gd name="T78" fmla="*/ 247 w 664"/>
                <a:gd name="T79" fmla="*/ 103 h 472"/>
                <a:gd name="T80" fmla="*/ 230 w 664"/>
                <a:gd name="T81" fmla="*/ 96 h 472"/>
                <a:gd name="T82" fmla="*/ 211 w 664"/>
                <a:gd name="T83" fmla="*/ 94 h 472"/>
                <a:gd name="T84" fmla="*/ 184 w 664"/>
                <a:gd name="T85" fmla="*/ 97 h 472"/>
                <a:gd name="T86" fmla="*/ 161 w 664"/>
                <a:gd name="T87" fmla="*/ 108 h 472"/>
                <a:gd name="T88" fmla="*/ 141 w 664"/>
                <a:gd name="T89" fmla="*/ 127 h 472"/>
                <a:gd name="T90" fmla="*/ 129 w 664"/>
                <a:gd name="T91" fmla="*/ 153 h 472"/>
                <a:gd name="T92" fmla="*/ 122 w 664"/>
                <a:gd name="T93" fmla="*/ 191 h 472"/>
                <a:gd name="T94" fmla="*/ 119 w 664"/>
                <a:gd name="T95" fmla="*/ 248 h 472"/>
                <a:gd name="T96" fmla="*/ 119 w 664"/>
                <a:gd name="T97" fmla="*/ 472 h 472"/>
                <a:gd name="T98" fmla="*/ 0 w 664"/>
                <a:gd name="T99" fmla="*/ 472 h 472"/>
                <a:gd name="T100" fmla="*/ 0 w 664"/>
                <a:gd name="T101" fmla="*/ 9 h 4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64"/>
                <a:gd name="T154" fmla="*/ 0 h 472"/>
                <a:gd name="T155" fmla="*/ 664 w 664"/>
                <a:gd name="T156" fmla="*/ 472 h 47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64" h="472">
                  <a:moveTo>
                    <a:pt x="0" y="9"/>
                  </a:moveTo>
                  <a:lnTo>
                    <a:pt x="110" y="9"/>
                  </a:lnTo>
                  <a:lnTo>
                    <a:pt x="110" y="74"/>
                  </a:lnTo>
                  <a:lnTo>
                    <a:pt x="140" y="41"/>
                  </a:lnTo>
                  <a:lnTo>
                    <a:pt x="175" y="18"/>
                  </a:lnTo>
                  <a:lnTo>
                    <a:pt x="211" y="5"/>
                  </a:lnTo>
                  <a:lnTo>
                    <a:pt x="250" y="0"/>
                  </a:lnTo>
                  <a:lnTo>
                    <a:pt x="291" y="5"/>
                  </a:lnTo>
                  <a:lnTo>
                    <a:pt x="325" y="18"/>
                  </a:lnTo>
                  <a:lnTo>
                    <a:pt x="354" y="40"/>
                  </a:lnTo>
                  <a:lnTo>
                    <a:pt x="379" y="74"/>
                  </a:lnTo>
                  <a:lnTo>
                    <a:pt x="409" y="40"/>
                  </a:lnTo>
                  <a:lnTo>
                    <a:pt x="442" y="18"/>
                  </a:lnTo>
                  <a:lnTo>
                    <a:pt x="478" y="5"/>
                  </a:lnTo>
                  <a:lnTo>
                    <a:pt x="517" y="0"/>
                  </a:lnTo>
                  <a:lnTo>
                    <a:pt x="562" y="5"/>
                  </a:lnTo>
                  <a:lnTo>
                    <a:pt x="600" y="20"/>
                  </a:lnTo>
                  <a:lnTo>
                    <a:pt x="630" y="46"/>
                  </a:lnTo>
                  <a:lnTo>
                    <a:pt x="652" y="81"/>
                  </a:lnTo>
                  <a:lnTo>
                    <a:pt x="661" y="120"/>
                  </a:lnTo>
                  <a:lnTo>
                    <a:pt x="664" y="177"/>
                  </a:lnTo>
                  <a:lnTo>
                    <a:pt x="664" y="472"/>
                  </a:lnTo>
                  <a:lnTo>
                    <a:pt x="544" y="472"/>
                  </a:lnTo>
                  <a:lnTo>
                    <a:pt x="544" y="209"/>
                  </a:lnTo>
                  <a:lnTo>
                    <a:pt x="541" y="152"/>
                  </a:lnTo>
                  <a:lnTo>
                    <a:pt x="532" y="120"/>
                  </a:lnTo>
                  <a:lnTo>
                    <a:pt x="511" y="100"/>
                  </a:lnTo>
                  <a:lnTo>
                    <a:pt x="481" y="94"/>
                  </a:lnTo>
                  <a:lnTo>
                    <a:pt x="456" y="97"/>
                  </a:lnTo>
                  <a:lnTo>
                    <a:pt x="434" y="109"/>
                  </a:lnTo>
                  <a:lnTo>
                    <a:pt x="415" y="128"/>
                  </a:lnTo>
                  <a:lnTo>
                    <a:pt x="402" y="155"/>
                  </a:lnTo>
                  <a:lnTo>
                    <a:pt x="395" y="193"/>
                  </a:lnTo>
                  <a:lnTo>
                    <a:pt x="393" y="250"/>
                  </a:lnTo>
                  <a:lnTo>
                    <a:pt x="393" y="472"/>
                  </a:lnTo>
                  <a:lnTo>
                    <a:pt x="273" y="472"/>
                  </a:lnTo>
                  <a:lnTo>
                    <a:pt x="273" y="220"/>
                  </a:lnTo>
                  <a:lnTo>
                    <a:pt x="271" y="164"/>
                  </a:lnTo>
                  <a:lnTo>
                    <a:pt x="266" y="132"/>
                  </a:lnTo>
                  <a:lnTo>
                    <a:pt x="247" y="103"/>
                  </a:lnTo>
                  <a:lnTo>
                    <a:pt x="230" y="96"/>
                  </a:lnTo>
                  <a:lnTo>
                    <a:pt x="211" y="94"/>
                  </a:lnTo>
                  <a:lnTo>
                    <a:pt x="184" y="97"/>
                  </a:lnTo>
                  <a:lnTo>
                    <a:pt x="161" y="108"/>
                  </a:lnTo>
                  <a:lnTo>
                    <a:pt x="141" y="127"/>
                  </a:lnTo>
                  <a:lnTo>
                    <a:pt x="129" y="153"/>
                  </a:lnTo>
                  <a:lnTo>
                    <a:pt x="122" y="191"/>
                  </a:lnTo>
                  <a:lnTo>
                    <a:pt x="119" y="248"/>
                  </a:lnTo>
                  <a:lnTo>
                    <a:pt x="119" y="472"/>
                  </a:lnTo>
                  <a:lnTo>
                    <a:pt x="0" y="472"/>
                  </a:lnTo>
                  <a:lnTo>
                    <a:pt x="0" y="9"/>
                  </a:lnTo>
                  <a:close/>
                </a:path>
              </a:pathLst>
            </a:custGeom>
            <a:solidFill>
              <a:srgbClr val="FF0000"/>
            </a:solidFill>
            <a:ln w="9525">
              <a:noFill/>
              <a:round/>
              <a:headEnd/>
              <a:tailEnd/>
            </a:ln>
          </p:spPr>
          <p:txBody>
            <a:bodyPr/>
            <a:lstStyle/>
            <a:p>
              <a:endParaRPr lang="en-US" dirty="0"/>
            </a:p>
          </p:txBody>
        </p:sp>
        <p:sp>
          <p:nvSpPr>
            <p:cNvPr id="62" name="Freeform 60"/>
            <p:cNvSpPr>
              <a:spLocks noEditPoints="1"/>
            </p:cNvSpPr>
            <p:nvPr/>
          </p:nvSpPr>
          <p:spPr bwMode="auto">
            <a:xfrm>
              <a:off x="3564" y="2176"/>
              <a:ext cx="71" cy="97"/>
            </a:xfrm>
            <a:custGeom>
              <a:avLst/>
              <a:gdLst>
                <a:gd name="T0" fmla="*/ 297 w 423"/>
                <a:gd name="T1" fmla="*/ 325 h 482"/>
                <a:gd name="T2" fmla="*/ 416 w 423"/>
                <a:gd name="T3" fmla="*/ 347 h 482"/>
                <a:gd name="T4" fmla="*/ 386 w 423"/>
                <a:gd name="T5" fmla="*/ 405 h 482"/>
                <a:gd name="T6" fmla="*/ 344 w 423"/>
                <a:gd name="T7" fmla="*/ 449 h 482"/>
                <a:gd name="T8" fmla="*/ 287 w 423"/>
                <a:gd name="T9" fmla="*/ 474 h 482"/>
                <a:gd name="T10" fmla="*/ 219 w 423"/>
                <a:gd name="T11" fmla="*/ 482 h 482"/>
                <a:gd name="T12" fmla="*/ 165 w 423"/>
                <a:gd name="T13" fmla="*/ 477 h 482"/>
                <a:gd name="T14" fmla="*/ 117 w 423"/>
                <a:gd name="T15" fmla="*/ 464 h 482"/>
                <a:gd name="T16" fmla="*/ 78 w 423"/>
                <a:gd name="T17" fmla="*/ 439 h 482"/>
                <a:gd name="T18" fmla="*/ 45 w 423"/>
                <a:gd name="T19" fmla="*/ 405 h 482"/>
                <a:gd name="T20" fmla="*/ 26 w 423"/>
                <a:gd name="T21" fmla="*/ 370 h 482"/>
                <a:gd name="T22" fmla="*/ 12 w 423"/>
                <a:gd name="T23" fmla="*/ 334 h 482"/>
                <a:gd name="T24" fmla="*/ 4 w 423"/>
                <a:gd name="T25" fmla="*/ 291 h 482"/>
                <a:gd name="T26" fmla="*/ 0 w 423"/>
                <a:gd name="T27" fmla="*/ 244 h 482"/>
                <a:gd name="T28" fmla="*/ 4 w 423"/>
                <a:gd name="T29" fmla="*/ 191 h 482"/>
                <a:gd name="T30" fmla="*/ 15 w 423"/>
                <a:gd name="T31" fmla="*/ 142 h 482"/>
                <a:gd name="T32" fmla="*/ 34 w 423"/>
                <a:gd name="T33" fmla="*/ 101 h 482"/>
                <a:gd name="T34" fmla="*/ 59 w 423"/>
                <a:gd name="T35" fmla="*/ 65 h 482"/>
                <a:gd name="T36" fmla="*/ 90 w 423"/>
                <a:gd name="T37" fmla="*/ 37 h 482"/>
                <a:gd name="T38" fmla="*/ 125 w 423"/>
                <a:gd name="T39" fmla="*/ 15 h 482"/>
                <a:gd name="T40" fmla="*/ 165 w 423"/>
                <a:gd name="T41" fmla="*/ 3 h 482"/>
                <a:gd name="T42" fmla="*/ 207 w 423"/>
                <a:gd name="T43" fmla="*/ 0 h 482"/>
                <a:gd name="T44" fmla="*/ 255 w 423"/>
                <a:gd name="T45" fmla="*/ 3 h 482"/>
                <a:gd name="T46" fmla="*/ 298 w 423"/>
                <a:gd name="T47" fmla="*/ 17 h 482"/>
                <a:gd name="T48" fmla="*/ 335 w 423"/>
                <a:gd name="T49" fmla="*/ 38 h 482"/>
                <a:gd name="T50" fmla="*/ 367 w 423"/>
                <a:gd name="T51" fmla="*/ 68 h 482"/>
                <a:gd name="T52" fmla="*/ 392 w 423"/>
                <a:gd name="T53" fmla="*/ 107 h 482"/>
                <a:gd name="T54" fmla="*/ 410 w 423"/>
                <a:gd name="T55" fmla="*/ 154 h 482"/>
                <a:gd name="T56" fmla="*/ 419 w 423"/>
                <a:gd name="T57" fmla="*/ 211 h 482"/>
                <a:gd name="T58" fmla="*/ 423 w 423"/>
                <a:gd name="T59" fmla="*/ 277 h 482"/>
                <a:gd name="T60" fmla="*/ 123 w 423"/>
                <a:gd name="T61" fmla="*/ 277 h 482"/>
                <a:gd name="T62" fmla="*/ 131 w 423"/>
                <a:gd name="T63" fmla="*/ 325 h 482"/>
                <a:gd name="T64" fmla="*/ 152 w 423"/>
                <a:gd name="T65" fmla="*/ 362 h 482"/>
                <a:gd name="T66" fmla="*/ 183 w 423"/>
                <a:gd name="T67" fmla="*/ 385 h 482"/>
                <a:gd name="T68" fmla="*/ 221 w 423"/>
                <a:gd name="T69" fmla="*/ 392 h 482"/>
                <a:gd name="T70" fmla="*/ 247 w 423"/>
                <a:gd name="T71" fmla="*/ 388 h 482"/>
                <a:gd name="T72" fmla="*/ 268 w 423"/>
                <a:gd name="T73" fmla="*/ 376 h 482"/>
                <a:gd name="T74" fmla="*/ 285 w 423"/>
                <a:gd name="T75" fmla="*/ 356 h 482"/>
                <a:gd name="T76" fmla="*/ 297 w 423"/>
                <a:gd name="T77" fmla="*/ 325 h 482"/>
                <a:gd name="T78" fmla="*/ 297 w 423"/>
                <a:gd name="T79" fmla="*/ 325 h 482"/>
                <a:gd name="T80" fmla="*/ 304 w 423"/>
                <a:gd name="T81" fmla="*/ 202 h 482"/>
                <a:gd name="T82" fmla="*/ 297 w 423"/>
                <a:gd name="T83" fmla="*/ 155 h 482"/>
                <a:gd name="T84" fmla="*/ 277 w 423"/>
                <a:gd name="T85" fmla="*/ 121 h 482"/>
                <a:gd name="T86" fmla="*/ 249 w 423"/>
                <a:gd name="T87" fmla="*/ 100 h 482"/>
                <a:gd name="T88" fmla="*/ 214 w 423"/>
                <a:gd name="T89" fmla="*/ 94 h 482"/>
                <a:gd name="T90" fmla="*/ 180 w 423"/>
                <a:gd name="T91" fmla="*/ 101 h 482"/>
                <a:gd name="T92" fmla="*/ 151 w 423"/>
                <a:gd name="T93" fmla="*/ 122 h 482"/>
                <a:gd name="T94" fmla="*/ 131 w 423"/>
                <a:gd name="T95" fmla="*/ 157 h 482"/>
                <a:gd name="T96" fmla="*/ 125 w 423"/>
                <a:gd name="T97" fmla="*/ 202 h 482"/>
                <a:gd name="T98" fmla="*/ 304 w 423"/>
                <a:gd name="T99" fmla="*/ 202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3"/>
                <a:gd name="T151" fmla="*/ 0 h 482"/>
                <a:gd name="T152" fmla="*/ 423 w 423"/>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3" h="482">
                  <a:moveTo>
                    <a:pt x="297" y="325"/>
                  </a:moveTo>
                  <a:lnTo>
                    <a:pt x="416" y="347"/>
                  </a:lnTo>
                  <a:lnTo>
                    <a:pt x="386" y="405"/>
                  </a:lnTo>
                  <a:lnTo>
                    <a:pt x="344" y="449"/>
                  </a:lnTo>
                  <a:lnTo>
                    <a:pt x="287" y="474"/>
                  </a:lnTo>
                  <a:lnTo>
                    <a:pt x="219" y="482"/>
                  </a:lnTo>
                  <a:lnTo>
                    <a:pt x="165" y="477"/>
                  </a:lnTo>
                  <a:lnTo>
                    <a:pt x="117" y="464"/>
                  </a:lnTo>
                  <a:lnTo>
                    <a:pt x="78" y="439"/>
                  </a:lnTo>
                  <a:lnTo>
                    <a:pt x="45" y="405"/>
                  </a:lnTo>
                  <a:lnTo>
                    <a:pt x="26" y="370"/>
                  </a:lnTo>
                  <a:lnTo>
                    <a:pt x="12" y="334"/>
                  </a:lnTo>
                  <a:lnTo>
                    <a:pt x="4" y="291"/>
                  </a:lnTo>
                  <a:lnTo>
                    <a:pt x="0" y="244"/>
                  </a:lnTo>
                  <a:lnTo>
                    <a:pt x="4" y="191"/>
                  </a:lnTo>
                  <a:lnTo>
                    <a:pt x="15" y="142"/>
                  </a:lnTo>
                  <a:lnTo>
                    <a:pt x="34" y="101"/>
                  </a:lnTo>
                  <a:lnTo>
                    <a:pt x="59" y="65"/>
                  </a:lnTo>
                  <a:lnTo>
                    <a:pt x="90" y="37"/>
                  </a:lnTo>
                  <a:lnTo>
                    <a:pt x="125" y="15"/>
                  </a:lnTo>
                  <a:lnTo>
                    <a:pt x="165" y="3"/>
                  </a:lnTo>
                  <a:lnTo>
                    <a:pt x="207" y="0"/>
                  </a:lnTo>
                  <a:lnTo>
                    <a:pt x="255" y="3"/>
                  </a:lnTo>
                  <a:lnTo>
                    <a:pt x="298" y="17"/>
                  </a:lnTo>
                  <a:lnTo>
                    <a:pt x="335" y="38"/>
                  </a:lnTo>
                  <a:lnTo>
                    <a:pt x="367" y="68"/>
                  </a:lnTo>
                  <a:lnTo>
                    <a:pt x="392" y="107"/>
                  </a:lnTo>
                  <a:lnTo>
                    <a:pt x="410" y="154"/>
                  </a:lnTo>
                  <a:lnTo>
                    <a:pt x="419" y="211"/>
                  </a:lnTo>
                  <a:lnTo>
                    <a:pt x="423" y="277"/>
                  </a:lnTo>
                  <a:lnTo>
                    <a:pt x="123" y="277"/>
                  </a:lnTo>
                  <a:lnTo>
                    <a:pt x="131" y="325"/>
                  </a:lnTo>
                  <a:lnTo>
                    <a:pt x="152" y="362"/>
                  </a:lnTo>
                  <a:lnTo>
                    <a:pt x="183" y="385"/>
                  </a:lnTo>
                  <a:lnTo>
                    <a:pt x="221" y="392"/>
                  </a:lnTo>
                  <a:lnTo>
                    <a:pt x="247" y="388"/>
                  </a:lnTo>
                  <a:lnTo>
                    <a:pt x="268" y="376"/>
                  </a:lnTo>
                  <a:lnTo>
                    <a:pt x="285" y="356"/>
                  </a:lnTo>
                  <a:lnTo>
                    <a:pt x="297" y="325"/>
                  </a:lnTo>
                  <a:close/>
                  <a:moveTo>
                    <a:pt x="304" y="202"/>
                  </a:moveTo>
                  <a:lnTo>
                    <a:pt x="297" y="155"/>
                  </a:lnTo>
                  <a:lnTo>
                    <a:pt x="277" y="121"/>
                  </a:lnTo>
                  <a:lnTo>
                    <a:pt x="249" y="100"/>
                  </a:lnTo>
                  <a:lnTo>
                    <a:pt x="214" y="94"/>
                  </a:lnTo>
                  <a:lnTo>
                    <a:pt x="180" y="101"/>
                  </a:lnTo>
                  <a:lnTo>
                    <a:pt x="151" y="122"/>
                  </a:lnTo>
                  <a:lnTo>
                    <a:pt x="131" y="157"/>
                  </a:lnTo>
                  <a:lnTo>
                    <a:pt x="125" y="202"/>
                  </a:lnTo>
                  <a:lnTo>
                    <a:pt x="304" y="202"/>
                  </a:lnTo>
                  <a:close/>
                </a:path>
              </a:pathLst>
            </a:custGeom>
            <a:solidFill>
              <a:srgbClr val="FF0000"/>
            </a:solidFill>
            <a:ln w="9525">
              <a:noFill/>
              <a:round/>
              <a:headEnd/>
              <a:tailEnd/>
            </a:ln>
          </p:spPr>
          <p:txBody>
            <a:bodyPr/>
            <a:lstStyle/>
            <a:p>
              <a:endParaRPr lang="en-US" dirty="0"/>
            </a:p>
          </p:txBody>
        </p:sp>
        <p:sp>
          <p:nvSpPr>
            <p:cNvPr id="63" name="Freeform 61"/>
            <p:cNvSpPr>
              <a:spLocks noEditPoints="1"/>
            </p:cNvSpPr>
            <p:nvPr/>
          </p:nvSpPr>
          <p:spPr bwMode="auto">
            <a:xfrm>
              <a:off x="3691" y="2143"/>
              <a:ext cx="87" cy="128"/>
            </a:xfrm>
            <a:custGeom>
              <a:avLst/>
              <a:gdLst>
                <a:gd name="T0" fmla="*/ 0 w 523"/>
                <a:gd name="T1" fmla="*/ 0 h 638"/>
                <a:gd name="T2" fmla="*/ 230 w 523"/>
                <a:gd name="T3" fmla="*/ 0 h 638"/>
                <a:gd name="T4" fmla="*/ 299 w 523"/>
                <a:gd name="T5" fmla="*/ 3 h 638"/>
                <a:gd name="T6" fmla="*/ 349 w 523"/>
                <a:gd name="T7" fmla="*/ 12 h 638"/>
                <a:gd name="T8" fmla="*/ 400 w 523"/>
                <a:gd name="T9" fmla="*/ 35 h 638"/>
                <a:gd name="T10" fmla="*/ 443 w 523"/>
                <a:gd name="T11" fmla="*/ 71 h 638"/>
                <a:gd name="T12" fmla="*/ 477 w 523"/>
                <a:gd name="T13" fmla="*/ 117 h 638"/>
                <a:gd name="T14" fmla="*/ 502 w 523"/>
                <a:gd name="T15" fmla="*/ 174 h 638"/>
                <a:gd name="T16" fmla="*/ 518 w 523"/>
                <a:gd name="T17" fmla="*/ 243 h 638"/>
                <a:gd name="T18" fmla="*/ 523 w 523"/>
                <a:gd name="T19" fmla="*/ 325 h 638"/>
                <a:gd name="T20" fmla="*/ 518 w 523"/>
                <a:gd name="T21" fmla="*/ 399 h 638"/>
                <a:gd name="T22" fmla="*/ 504 w 523"/>
                <a:gd name="T23" fmla="*/ 462 h 638"/>
                <a:gd name="T24" fmla="*/ 475 w 523"/>
                <a:gd name="T25" fmla="*/ 524 h 638"/>
                <a:gd name="T26" fmla="*/ 437 w 523"/>
                <a:gd name="T27" fmla="*/ 574 h 638"/>
                <a:gd name="T28" fmla="*/ 399 w 523"/>
                <a:gd name="T29" fmla="*/ 604 h 638"/>
                <a:gd name="T30" fmla="*/ 349 w 523"/>
                <a:gd name="T31" fmla="*/ 625 h 638"/>
                <a:gd name="T32" fmla="*/ 300 w 523"/>
                <a:gd name="T33" fmla="*/ 636 h 638"/>
                <a:gd name="T34" fmla="*/ 236 w 523"/>
                <a:gd name="T35" fmla="*/ 638 h 638"/>
                <a:gd name="T36" fmla="*/ 0 w 523"/>
                <a:gd name="T37" fmla="*/ 638 h 638"/>
                <a:gd name="T38" fmla="*/ 0 w 523"/>
                <a:gd name="T39" fmla="*/ 0 h 638"/>
                <a:gd name="T40" fmla="*/ 126 w 523"/>
                <a:gd name="T41" fmla="*/ 108 h 638"/>
                <a:gd name="T42" fmla="*/ 126 w 523"/>
                <a:gd name="T43" fmla="*/ 532 h 638"/>
                <a:gd name="T44" fmla="*/ 220 w 523"/>
                <a:gd name="T45" fmla="*/ 532 h 638"/>
                <a:gd name="T46" fmla="*/ 296 w 523"/>
                <a:gd name="T47" fmla="*/ 526 h 638"/>
                <a:gd name="T48" fmla="*/ 323 w 523"/>
                <a:gd name="T49" fmla="*/ 515 h 638"/>
                <a:gd name="T50" fmla="*/ 347 w 523"/>
                <a:gd name="T51" fmla="*/ 498 h 638"/>
                <a:gd name="T52" fmla="*/ 365 w 523"/>
                <a:gd name="T53" fmla="*/ 473 h 638"/>
                <a:gd name="T54" fmla="*/ 380 w 523"/>
                <a:gd name="T55" fmla="*/ 437 h 638"/>
                <a:gd name="T56" fmla="*/ 389 w 523"/>
                <a:gd name="T57" fmla="*/ 386 h 638"/>
                <a:gd name="T58" fmla="*/ 393 w 523"/>
                <a:gd name="T59" fmla="*/ 320 h 638"/>
                <a:gd name="T60" fmla="*/ 389 w 523"/>
                <a:gd name="T61" fmla="*/ 254 h 638"/>
                <a:gd name="T62" fmla="*/ 380 w 523"/>
                <a:gd name="T63" fmla="*/ 206 h 638"/>
                <a:gd name="T64" fmla="*/ 365 w 523"/>
                <a:gd name="T65" fmla="*/ 171 h 638"/>
                <a:gd name="T66" fmla="*/ 344 w 523"/>
                <a:gd name="T67" fmla="*/ 145 h 638"/>
                <a:gd name="T68" fmla="*/ 318 w 523"/>
                <a:gd name="T69" fmla="*/ 126 h 638"/>
                <a:gd name="T70" fmla="*/ 286 w 523"/>
                <a:gd name="T71" fmla="*/ 114 h 638"/>
                <a:gd name="T72" fmla="*/ 182 w 523"/>
                <a:gd name="T73" fmla="*/ 108 h 638"/>
                <a:gd name="T74" fmla="*/ 126 w 523"/>
                <a:gd name="T75" fmla="*/ 108 h 63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23"/>
                <a:gd name="T115" fmla="*/ 0 h 638"/>
                <a:gd name="T116" fmla="*/ 523 w 523"/>
                <a:gd name="T117" fmla="*/ 638 h 63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23" h="638">
                  <a:moveTo>
                    <a:pt x="0" y="0"/>
                  </a:moveTo>
                  <a:lnTo>
                    <a:pt x="230" y="0"/>
                  </a:lnTo>
                  <a:lnTo>
                    <a:pt x="299" y="3"/>
                  </a:lnTo>
                  <a:lnTo>
                    <a:pt x="349" y="12"/>
                  </a:lnTo>
                  <a:lnTo>
                    <a:pt x="400" y="35"/>
                  </a:lnTo>
                  <a:lnTo>
                    <a:pt x="443" y="71"/>
                  </a:lnTo>
                  <a:lnTo>
                    <a:pt x="477" y="117"/>
                  </a:lnTo>
                  <a:lnTo>
                    <a:pt x="502" y="174"/>
                  </a:lnTo>
                  <a:lnTo>
                    <a:pt x="518" y="243"/>
                  </a:lnTo>
                  <a:lnTo>
                    <a:pt x="523" y="325"/>
                  </a:lnTo>
                  <a:lnTo>
                    <a:pt x="518" y="399"/>
                  </a:lnTo>
                  <a:lnTo>
                    <a:pt x="504" y="462"/>
                  </a:lnTo>
                  <a:lnTo>
                    <a:pt x="475" y="524"/>
                  </a:lnTo>
                  <a:lnTo>
                    <a:pt x="437" y="574"/>
                  </a:lnTo>
                  <a:lnTo>
                    <a:pt x="399" y="604"/>
                  </a:lnTo>
                  <a:lnTo>
                    <a:pt x="349" y="625"/>
                  </a:lnTo>
                  <a:lnTo>
                    <a:pt x="300" y="636"/>
                  </a:lnTo>
                  <a:lnTo>
                    <a:pt x="236" y="638"/>
                  </a:lnTo>
                  <a:lnTo>
                    <a:pt x="0" y="638"/>
                  </a:lnTo>
                  <a:lnTo>
                    <a:pt x="0" y="0"/>
                  </a:lnTo>
                  <a:close/>
                  <a:moveTo>
                    <a:pt x="126" y="108"/>
                  </a:moveTo>
                  <a:lnTo>
                    <a:pt x="126" y="532"/>
                  </a:lnTo>
                  <a:lnTo>
                    <a:pt x="220" y="532"/>
                  </a:lnTo>
                  <a:lnTo>
                    <a:pt x="296" y="526"/>
                  </a:lnTo>
                  <a:lnTo>
                    <a:pt x="323" y="515"/>
                  </a:lnTo>
                  <a:lnTo>
                    <a:pt x="347" y="498"/>
                  </a:lnTo>
                  <a:lnTo>
                    <a:pt x="365" y="473"/>
                  </a:lnTo>
                  <a:lnTo>
                    <a:pt x="380" y="437"/>
                  </a:lnTo>
                  <a:lnTo>
                    <a:pt x="389" y="386"/>
                  </a:lnTo>
                  <a:lnTo>
                    <a:pt x="393" y="320"/>
                  </a:lnTo>
                  <a:lnTo>
                    <a:pt x="389" y="254"/>
                  </a:lnTo>
                  <a:lnTo>
                    <a:pt x="380" y="206"/>
                  </a:lnTo>
                  <a:lnTo>
                    <a:pt x="365" y="171"/>
                  </a:lnTo>
                  <a:lnTo>
                    <a:pt x="344" y="145"/>
                  </a:lnTo>
                  <a:lnTo>
                    <a:pt x="318" y="126"/>
                  </a:lnTo>
                  <a:lnTo>
                    <a:pt x="286" y="114"/>
                  </a:lnTo>
                  <a:lnTo>
                    <a:pt x="182" y="108"/>
                  </a:lnTo>
                  <a:lnTo>
                    <a:pt x="126" y="108"/>
                  </a:lnTo>
                  <a:close/>
                </a:path>
              </a:pathLst>
            </a:custGeom>
            <a:solidFill>
              <a:srgbClr val="FF0000"/>
            </a:solidFill>
            <a:ln w="9525">
              <a:noFill/>
              <a:round/>
              <a:headEnd/>
              <a:tailEnd/>
            </a:ln>
          </p:spPr>
          <p:txBody>
            <a:bodyPr/>
            <a:lstStyle/>
            <a:p>
              <a:endParaRPr lang="en-US" dirty="0"/>
            </a:p>
          </p:txBody>
        </p:sp>
        <p:sp>
          <p:nvSpPr>
            <p:cNvPr id="64" name="Freeform 62"/>
            <p:cNvSpPr>
              <a:spLocks noEditPoints="1"/>
            </p:cNvSpPr>
            <p:nvPr/>
          </p:nvSpPr>
          <p:spPr bwMode="auto">
            <a:xfrm>
              <a:off x="3790" y="2176"/>
              <a:ext cx="71" cy="97"/>
            </a:xfrm>
            <a:custGeom>
              <a:avLst/>
              <a:gdLst>
                <a:gd name="T0" fmla="*/ 121 w 424"/>
                <a:gd name="T1" fmla="*/ 151 h 482"/>
                <a:gd name="T2" fmla="*/ 12 w 424"/>
                <a:gd name="T3" fmla="*/ 132 h 482"/>
                <a:gd name="T4" fmla="*/ 37 w 424"/>
                <a:gd name="T5" fmla="*/ 72 h 482"/>
                <a:gd name="T6" fmla="*/ 75 w 424"/>
                <a:gd name="T7" fmla="*/ 32 h 482"/>
                <a:gd name="T8" fmla="*/ 131 w 424"/>
                <a:gd name="T9" fmla="*/ 7 h 482"/>
                <a:gd name="T10" fmla="*/ 167 w 424"/>
                <a:gd name="T11" fmla="*/ 1 h 482"/>
                <a:gd name="T12" fmla="*/ 208 w 424"/>
                <a:gd name="T13" fmla="*/ 0 h 482"/>
                <a:gd name="T14" fmla="*/ 278 w 424"/>
                <a:gd name="T15" fmla="*/ 5 h 482"/>
                <a:gd name="T16" fmla="*/ 328 w 424"/>
                <a:gd name="T17" fmla="*/ 19 h 482"/>
                <a:gd name="T18" fmla="*/ 360 w 424"/>
                <a:gd name="T19" fmla="*/ 41 h 482"/>
                <a:gd name="T20" fmla="*/ 382 w 424"/>
                <a:gd name="T21" fmla="*/ 69 h 482"/>
                <a:gd name="T22" fmla="*/ 395 w 424"/>
                <a:gd name="T23" fmla="*/ 110 h 482"/>
                <a:gd name="T24" fmla="*/ 398 w 424"/>
                <a:gd name="T25" fmla="*/ 178 h 482"/>
                <a:gd name="T26" fmla="*/ 397 w 424"/>
                <a:gd name="T27" fmla="*/ 320 h 482"/>
                <a:gd name="T28" fmla="*/ 403 w 424"/>
                <a:gd name="T29" fmla="*/ 411 h 482"/>
                <a:gd name="T30" fmla="*/ 424 w 424"/>
                <a:gd name="T31" fmla="*/ 472 h 482"/>
                <a:gd name="T32" fmla="*/ 306 w 424"/>
                <a:gd name="T33" fmla="*/ 472 h 482"/>
                <a:gd name="T34" fmla="*/ 294 w 424"/>
                <a:gd name="T35" fmla="*/ 437 h 482"/>
                <a:gd name="T36" fmla="*/ 290 w 424"/>
                <a:gd name="T37" fmla="*/ 423 h 482"/>
                <a:gd name="T38" fmla="*/ 258 w 424"/>
                <a:gd name="T39" fmla="*/ 449 h 482"/>
                <a:gd name="T40" fmla="*/ 224 w 424"/>
                <a:gd name="T41" fmla="*/ 468 h 482"/>
                <a:gd name="T42" fmla="*/ 189 w 424"/>
                <a:gd name="T43" fmla="*/ 478 h 482"/>
                <a:gd name="T44" fmla="*/ 150 w 424"/>
                <a:gd name="T45" fmla="*/ 482 h 482"/>
                <a:gd name="T46" fmla="*/ 117 w 424"/>
                <a:gd name="T47" fmla="*/ 480 h 482"/>
                <a:gd name="T48" fmla="*/ 88 w 424"/>
                <a:gd name="T49" fmla="*/ 472 h 482"/>
                <a:gd name="T50" fmla="*/ 62 w 424"/>
                <a:gd name="T51" fmla="*/ 462 h 482"/>
                <a:gd name="T52" fmla="*/ 40 w 424"/>
                <a:gd name="T53" fmla="*/ 445 h 482"/>
                <a:gd name="T54" fmla="*/ 23 w 424"/>
                <a:gd name="T55" fmla="*/ 424 h 482"/>
                <a:gd name="T56" fmla="*/ 10 w 424"/>
                <a:gd name="T57" fmla="*/ 401 h 482"/>
                <a:gd name="T58" fmla="*/ 0 w 424"/>
                <a:gd name="T59" fmla="*/ 347 h 482"/>
                <a:gd name="T60" fmla="*/ 4 w 424"/>
                <a:gd name="T61" fmla="*/ 310 h 482"/>
                <a:gd name="T62" fmla="*/ 18 w 424"/>
                <a:gd name="T63" fmla="*/ 277 h 482"/>
                <a:gd name="T64" fmla="*/ 40 w 424"/>
                <a:gd name="T65" fmla="*/ 249 h 482"/>
                <a:gd name="T66" fmla="*/ 69 w 424"/>
                <a:gd name="T67" fmla="*/ 229 h 482"/>
                <a:gd name="T68" fmla="*/ 110 w 424"/>
                <a:gd name="T69" fmla="*/ 214 h 482"/>
                <a:gd name="T70" fmla="*/ 164 w 424"/>
                <a:gd name="T71" fmla="*/ 201 h 482"/>
                <a:gd name="T72" fmla="*/ 236 w 424"/>
                <a:gd name="T73" fmla="*/ 185 h 482"/>
                <a:gd name="T74" fmla="*/ 281 w 424"/>
                <a:gd name="T75" fmla="*/ 171 h 482"/>
                <a:gd name="T76" fmla="*/ 281 w 424"/>
                <a:gd name="T77" fmla="*/ 159 h 482"/>
                <a:gd name="T78" fmla="*/ 277 w 424"/>
                <a:gd name="T79" fmla="*/ 128 h 482"/>
                <a:gd name="T80" fmla="*/ 264 w 424"/>
                <a:gd name="T81" fmla="*/ 108 h 482"/>
                <a:gd name="T82" fmla="*/ 240 w 424"/>
                <a:gd name="T83" fmla="*/ 97 h 482"/>
                <a:gd name="T84" fmla="*/ 200 w 424"/>
                <a:gd name="T85" fmla="*/ 94 h 482"/>
                <a:gd name="T86" fmla="*/ 171 w 424"/>
                <a:gd name="T87" fmla="*/ 96 h 482"/>
                <a:gd name="T88" fmla="*/ 150 w 424"/>
                <a:gd name="T89" fmla="*/ 106 h 482"/>
                <a:gd name="T90" fmla="*/ 134 w 424"/>
                <a:gd name="T91" fmla="*/ 123 h 482"/>
                <a:gd name="T92" fmla="*/ 121 w 424"/>
                <a:gd name="T93" fmla="*/ 151 h 482"/>
                <a:gd name="T94" fmla="*/ 121 w 424"/>
                <a:gd name="T95" fmla="*/ 151 h 482"/>
                <a:gd name="T96" fmla="*/ 281 w 424"/>
                <a:gd name="T97" fmla="*/ 250 h 482"/>
                <a:gd name="T98" fmla="*/ 208 w 424"/>
                <a:gd name="T99" fmla="*/ 269 h 482"/>
                <a:gd name="T100" fmla="*/ 143 w 424"/>
                <a:gd name="T101" fmla="*/ 291 h 482"/>
                <a:gd name="T102" fmla="*/ 125 w 424"/>
                <a:gd name="T103" fmla="*/ 310 h 482"/>
                <a:gd name="T104" fmla="*/ 119 w 424"/>
                <a:gd name="T105" fmla="*/ 334 h 482"/>
                <a:gd name="T106" fmla="*/ 125 w 424"/>
                <a:gd name="T107" fmla="*/ 358 h 482"/>
                <a:gd name="T108" fmla="*/ 139 w 424"/>
                <a:gd name="T109" fmla="*/ 379 h 482"/>
                <a:gd name="T110" fmla="*/ 160 w 424"/>
                <a:gd name="T111" fmla="*/ 393 h 482"/>
                <a:gd name="T112" fmla="*/ 186 w 424"/>
                <a:gd name="T113" fmla="*/ 398 h 482"/>
                <a:gd name="T114" fmla="*/ 217 w 424"/>
                <a:gd name="T115" fmla="*/ 392 h 482"/>
                <a:gd name="T116" fmla="*/ 248 w 424"/>
                <a:gd name="T117" fmla="*/ 375 h 482"/>
                <a:gd name="T118" fmla="*/ 265 w 424"/>
                <a:gd name="T119" fmla="*/ 357 h 482"/>
                <a:gd name="T120" fmla="*/ 277 w 424"/>
                <a:gd name="T121" fmla="*/ 335 h 482"/>
                <a:gd name="T122" fmla="*/ 281 w 424"/>
                <a:gd name="T123" fmla="*/ 275 h 482"/>
                <a:gd name="T124" fmla="*/ 281 w 424"/>
                <a:gd name="T125" fmla="*/ 250 h 4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24"/>
                <a:gd name="T190" fmla="*/ 0 h 482"/>
                <a:gd name="T191" fmla="*/ 424 w 424"/>
                <a:gd name="T192" fmla="*/ 482 h 4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24" h="482">
                  <a:moveTo>
                    <a:pt x="121" y="151"/>
                  </a:moveTo>
                  <a:lnTo>
                    <a:pt x="12" y="132"/>
                  </a:lnTo>
                  <a:lnTo>
                    <a:pt x="37" y="72"/>
                  </a:lnTo>
                  <a:lnTo>
                    <a:pt x="75" y="32"/>
                  </a:lnTo>
                  <a:lnTo>
                    <a:pt x="131" y="7"/>
                  </a:lnTo>
                  <a:lnTo>
                    <a:pt x="167" y="1"/>
                  </a:lnTo>
                  <a:lnTo>
                    <a:pt x="208" y="0"/>
                  </a:lnTo>
                  <a:lnTo>
                    <a:pt x="278" y="5"/>
                  </a:lnTo>
                  <a:lnTo>
                    <a:pt x="328" y="19"/>
                  </a:lnTo>
                  <a:lnTo>
                    <a:pt x="360" y="41"/>
                  </a:lnTo>
                  <a:lnTo>
                    <a:pt x="382" y="69"/>
                  </a:lnTo>
                  <a:lnTo>
                    <a:pt x="395" y="110"/>
                  </a:lnTo>
                  <a:lnTo>
                    <a:pt x="398" y="178"/>
                  </a:lnTo>
                  <a:lnTo>
                    <a:pt x="397" y="320"/>
                  </a:lnTo>
                  <a:lnTo>
                    <a:pt x="403" y="411"/>
                  </a:lnTo>
                  <a:lnTo>
                    <a:pt x="424" y="472"/>
                  </a:lnTo>
                  <a:lnTo>
                    <a:pt x="306" y="472"/>
                  </a:lnTo>
                  <a:lnTo>
                    <a:pt x="294" y="437"/>
                  </a:lnTo>
                  <a:lnTo>
                    <a:pt x="290" y="423"/>
                  </a:lnTo>
                  <a:lnTo>
                    <a:pt x="258" y="449"/>
                  </a:lnTo>
                  <a:lnTo>
                    <a:pt x="224" y="468"/>
                  </a:lnTo>
                  <a:lnTo>
                    <a:pt x="189" y="478"/>
                  </a:lnTo>
                  <a:lnTo>
                    <a:pt x="150" y="482"/>
                  </a:lnTo>
                  <a:lnTo>
                    <a:pt x="117" y="480"/>
                  </a:lnTo>
                  <a:lnTo>
                    <a:pt x="88" y="472"/>
                  </a:lnTo>
                  <a:lnTo>
                    <a:pt x="62" y="462"/>
                  </a:lnTo>
                  <a:lnTo>
                    <a:pt x="40" y="445"/>
                  </a:lnTo>
                  <a:lnTo>
                    <a:pt x="23" y="424"/>
                  </a:lnTo>
                  <a:lnTo>
                    <a:pt x="10" y="401"/>
                  </a:lnTo>
                  <a:lnTo>
                    <a:pt x="0" y="347"/>
                  </a:lnTo>
                  <a:lnTo>
                    <a:pt x="4" y="310"/>
                  </a:lnTo>
                  <a:lnTo>
                    <a:pt x="18" y="277"/>
                  </a:lnTo>
                  <a:lnTo>
                    <a:pt x="40" y="249"/>
                  </a:lnTo>
                  <a:lnTo>
                    <a:pt x="69" y="229"/>
                  </a:lnTo>
                  <a:lnTo>
                    <a:pt x="110" y="214"/>
                  </a:lnTo>
                  <a:lnTo>
                    <a:pt x="164" y="201"/>
                  </a:lnTo>
                  <a:lnTo>
                    <a:pt x="236" y="185"/>
                  </a:lnTo>
                  <a:lnTo>
                    <a:pt x="281" y="171"/>
                  </a:lnTo>
                  <a:lnTo>
                    <a:pt x="281" y="159"/>
                  </a:lnTo>
                  <a:lnTo>
                    <a:pt x="277" y="128"/>
                  </a:lnTo>
                  <a:lnTo>
                    <a:pt x="264" y="108"/>
                  </a:lnTo>
                  <a:lnTo>
                    <a:pt x="240" y="97"/>
                  </a:lnTo>
                  <a:lnTo>
                    <a:pt x="200" y="94"/>
                  </a:lnTo>
                  <a:lnTo>
                    <a:pt x="171" y="96"/>
                  </a:lnTo>
                  <a:lnTo>
                    <a:pt x="150" y="106"/>
                  </a:lnTo>
                  <a:lnTo>
                    <a:pt x="134" y="123"/>
                  </a:lnTo>
                  <a:lnTo>
                    <a:pt x="121" y="151"/>
                  </a:lnTo>
                  <a:close/>
                  <a:moveTo>
                    <a:pt x="281" y="250"/>
                  </a:moveTo>
                  <a:lnTo>
                    <a:pt x="208" y="269"/>
                  </a:lnTo>
                  <a:lnTo>
                    <a:pt x="143" y="291"/>
                  </a:lnTo>
                  <a:lnTo>
                    <a:pt x="125" y="310"/>
                  </a:lnTo>
                  <a:lnTo>
                    <a:pt x="119" y="334"/>
                  </a:lnTo>
                  <a:lnTo>
                    <a:pt x="125" y="358"/>
                  </a:lnTo>
                  <a:lnTo>
                    <a:pt x="139" y="379"/>
                  </a:lnTo>
                  <a:lnTo>
                    <a:pt x="160" y="393"/>
                  </a:lnTo>
                  <a:lnTo>
                    <a:pt x="186" y="398"/>
                  </a:lnTo>
                  <a:lnTo>
                    <a:pt x="217" y="392"/>
                  </a:lnTo>
                  <a:lnTo>
                    <a:pt x="248" y="375"/>
                  </a:lnTo>
                  <a:lnTo>
                    <a:pt x="265" y="357"/>
                  </a:lnTo>
                  <a:lnTo>
                    <a:pt x="277" y="335"/>
                  </a:lnTo>
                  <a:lnTo>
                    <a:pt x="281" y="275"/>
                  </a:lnTo>
                  <a:lnTo>
                    <a:pt x="281" y="250"/>
                  </a:lnTo>
                  <a:close/>
                </a:path>
              </a:pathLst>
            </a:custGeom>
            <a:solidFill>
              <a:srgbClr val="FF0000"/>
            </a:solidFill>
            <a:ln w="9525">
              <a:noFill/>
              <a:round/>
              <a:headEnd/>
              <a:tailEnd/>
            </a:ln>
          </p:spPr>
          <p:txBody>
            <a:bodyPr/>
            <a:lstStyle/>
            <a:p>
              <a:endParaRPr lang="en-US" dirty="0"/>
            </a:p>
          </p:txBody>
        </p:sp>
        <p:sp>
          <p:nvSpPr>
            <p:cNvPr id="65" name="Freeform 63"/>
            <p:cNvSpPr>
              <a:spLocks/>
            </p:cNvSpPr>
            <p:nvPr/>
          </p:nvSpPr>
          <p:spPr bwMode="auto">
            <a:xfrm>
              <a:off x="3876" y="2176"/>
              <a:ext cx="69" cy="95"/>
            </a:xfrm>
            <a:custGeom>
              <a:avLst/>
              <a:gdLst>
                <a:gd name="T0" fmla="*/ 411 w 411"/>
                <a:gd name="T1" fmla="*/ 472 h 472"/>
                <a:gd name="T2" fmla="*/ 292 w 411"/>
                <a:gd name="T3" fmla="*/ 472 h 472"/>
                <a:gd name="T4" fmla="*/ 292 w 411"/>
                <a:gd name="T5" fmla="*/ 236 h 472"/>
                <a:gd name="T6" fmla="*/ 290 w 411"/>
                <a:gd name="T7" fmla="*/ 174 h 472"/>
                <a:gd name="T8" fmla="*/ 284 w 411"/>
                <a:gd name="T9" fmla="*/ 140 h 472"/>
                <a:gd name="T10" fmla="*/ 275 w 411"/>
                <a:gd name="T11" fmla="*/ 120 h 472"/>
                <a:gd name="T12" fmla="*/ 260 w 411"/>
                <a:gd name="T13" fmla="*/ 106 h 472"/>
                <a:gd name="T14" fmla="*/ 240 w 411"/>
                <a:gd name="T15" fmla="*/ 96 h 472"/>
                <a:gd name="T16" fmla="*/ 218 w 411"/>
                <a:gd name="T17" fmla="*/ 94 h 472"/>
                <a:gd name="T18" fmla="*/ 189 w 411"/>
                <a:gd name="T19" fmla="*/ 97 h 472"/>
                <a:gd name="T20" fmla="*/ 162 w 411"/>
                <a:gd name="T21" fmla="*/ 110 h 472"/>
                <a:gd name="T22" fmla="*/ 142 w 411"/>
                <a:gd name="T23" fmla="*/ 131 h 472"/>
                <a:gd name="T24" fmla="*/ 129 w 411"/>
                <a:gd name="T25" fmla="*/ 157 h 472"/>
                <a:gd name="T26" fmla="*/ 122 w 411"/>
                <a:gd name="T27" fmla="*/ 198 h 472"/>
                <a:gd name="T28" fmla="*/ 120 w 411"/>
                <a:gd name="T29" fmla="*/ 263 h 472"/>
                <a:gd name="T30" fmla="*/ 120 w 411"/>
                <a:gd name="T31" fmla="*/ 472 h 472"/>
                <a:gd name="T32" fmla="*/ 0 w 411"/>
                <a:gd name="T33" fmla="*/ 472 h 472"/>
                <a:gd name="T34" fmla="*/ 0 w 411"/>
                <a:gd name="T35" fmla="*/ 9 h 472"/>
                <a:gd name="T36" fmla="*/ 111 w 411"/>
                <a:gd name="T37" fmla="*/ 9 h 472"/>
                <a:gd name="T38" fmla="*/ 111 w 411"/>
                <a:gd name="T39" fmla="*/ 78 h 472"/>
                <a:gd name="T40" fmla="*/ 143 w 411"/>
                <a:gd name="T41" fmla="*/ 44 h 472"/>
                <a:gd name="T42" fmla="*/ 177 w 411"/>
                <a:gd name="T43" fmla="*/ 19 h 472"/>
                <a:gd name="T44" fmla="*/ 217 w 411"/>
                <a:gd name="T45" fmla="*/ 5 h 472"/>
                <a:gd name="T46" fmla="*/ 260 w 411"/>
                <a:gd name="T47" fmla="*/ 0 h 472"/>
                <a:gd name="T48" fmla="*/ 298 w 411"/>
                <a:gd name="T49" fmla="*/ 3 h 472"/>
                <a:gd name="T50" fmla="*/ 333 w 411"/>
                <a:gd name="T51" fmla="*/ 14 h 472"/>
                <a:gd name="T52" fmla="*/ 360 w 411"/>
                <a:gd name="T53" fmla="*/ 31 h 472"/>
                <a:gd name="T54" fmla="*/ 381 w 411"/>
                <a:gd name="T55" fmla="*/ 51 h 472"/>
                <a:gd name="T56" fmla="*/ 396 w 411"/>
                <a:gd name="T57" fmla="*/ 76 h 472"/>
                <a:gd name="T58" fmla="*/ 404 w 411"/>
                <a:gd name="T59" fmla="*/ 103 h 472"/>
                <a:gd name="T60" fmla="*/ 411 w 411"/>
                <a:gd name="T61" fmla="*/ 185 h 472"/>
                <a:gd name="T62" fmla="*/ 411 w 411"/>
                <a:gd name="T63" fmla="*/ 472 h 4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472"/>
                <a:gd name="T98" fmla="*/ 411 w 411"/>
                <a:gd name="T99" fmla="*/ 472 h 4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472">
                  <a:moveTo>
                    <a:pt x="411" y="472"/>
                  </a:moveTo>
                  <a:lnTo>
                    <a:pt x="292" y="472"/>
                  </a:lnTo>
                  <a:lnTo>
                    <a:pt x="292" y="236"/>
                  </a:lnTo>
                  <a:lnTo>
                    <a:pt x="290" y="174"/>
                  </a:lnTo>
                  <a:lnTo>
                    <a:pt x="284" y="140"/>
                  </a:lnTo>
                  <a:lnTo>
                    <a:pt x="275" y="120"/>
                  </a:lnTo>
                  <a:lnTo>
                    <a:pt x="260" y="106"/>
                  </a:lnTo>
                  <a:lnTo>
                    <a:pt x="240" y="96"/>
                  </a:lnTo>
                  <a:lnTo>
                    <a:pt x="218" y="94"/>
                  </a:lnTo>
                  <a:lnTo>
                    <a:pt x="189" y="97"/>
                  </a:lnTo>
                  <a:lnTo>
                    <a:pt x="162" y="110"/>
                  </a:lnTo>
                  <a:lnTo>
                    <a:pt x="142" y="131"/>
                  </a:lnTo>
                  <a:lnTo>
                    <a:pt x="129" y="157"/>
                  </a:lnTo>
                  <a:lnTo>
                    <a:pt x="122" y="198"/>
                  </a:lnTo>
                  <a:lnTo>
                    <a:pt x="120" y="263"/>
                  </a:lnTo>
                  <a:lnTo>
                    <a:pt x="120" y="472"/>
                  </a:lnTo>
                  <a:lnTo>
                    <a:pt x="0" y="472"/>
                  </a:lnTo>
                  <a:lnTo>
                    <a:pt x="0" y="9"/>
                  </a:lnTo>
                  <a:lnTo>
                    <a:pt x="111" y="9"/>
                  </a:lnTo>
                  <a:lnTo>
                    <a:pt x="111" y="78"/>
                  </a:lnTo>
                  <a:lnTo>
                    <a:pt x="143" y="44"/>
                  </a:lnTo>
                  <a:lnTo>
                    <a:pt x="177" y="19"/>
                  </a:lnTo>
                  <a:lnTo>
                    <a:pt x="217" y="5"/>
                  </a:lnTo>
                  <a:lnTo>
                    <a:pt x="260" y="0"/>
                  </a:lnTo>
                  <a:lnTo>
                    <a:pt x="298" y="3"/>
                  </a:lnTo>
                  <a:lnTo>
                    <a:pt x="333" y="14"/>
                  </a:lnTo>
                  <a:lnTo>
                    <a:pt x="360" y="31"/>
                  </a:lnTo>
                  <a:lnTo>
                    <a:pt x="381" y="51"/>
                  </a:lnTo>
                  <a:lnTo>
                    <a:pt x="396" y="76"/>
                  </a:lnTo>
                  <a:lnTo>
                    <a:pt x="404" y="103"/>
                  </a:lnTo>
                  <a:lnTo>
                    <a:pt x="411" y="185"/>
                  </a:lnTo>
                  <a:lnTo>
                    <a:pt x="411" y="472"/>
                  </a:lnTo>
                  <a:close/>
                </a:path>
              </a:pathLst>
            </a:custGeom>
            <a:solidFill>
              <a:srgbClr val="FF0000"/>
            </a:solidFill>
            <a:ln w="9525">
              <a:noFill/>
              <a:round/>
              <a:headEnd/>
              <a:tailEnd/>
            </a:ln>
          </p:spPr>
          <p:txBody>
            <a:bodyPr/>
            <a:lstStyle/>
            <a:p>
              <a:endParaRPr lang="en-US" dirty="0"/>
            </a:p>
          </p:txBody>
        </p:sp>
        <p:sp>
          <p:nvSpPr>
            <p:cNvPr id="66" name="Freeform 64"/>
            <p:cNvSpPr>
              <a:spLocks noEditPoints="1"/>
            </p:cNvSpPr>
            <p:nvPr/>
          </p:nvSpPr>
          <p:spPr bwMode="auto">
            <a:xfrm>
              <a:off x="3961" y="2176"/>
              <a:ext cx="73" cy="132"/>
            </a:xfrm>
            <a:custGeom>
              <a:avLst/>
              <a:gdLst>
                <a:gd name="T0" fmla="*/ 153 w 442"/>
                <a:gd name="T1" fmla="*/ 520 h 660"/>
                <a:gd name="T2" fmla="*/ 168 w 442"/>
                <a:gd name="T3" fmla="*/ 553 h 660"/>
                <a:gd name="T4" fmla="*/ 223 w 442"/>
                <a:gd name="T5" fmla="*/ 566 h 660"/>
                <a:gd name="T6" fmla="*/ 292 w 442"/>
                <a:gd name="T7" fmla="*/ 552 h 660"/>
                <a:gd name="T8" fmla="*/ 316 w 442"/>
                <a:gd name="T9" fmla="*/ 521 h 660"/>
                <a:gd name="T10" fmla="*/ 322 w 442"/>
                <a:gd name="T11" fmla="*/ 398 h 660"/>
                <a:gd name="T12" fmla="*/ 261 w 442"/>
                <a:gd name="T13" fmla="*/ 455 h 660"/>
                <a:gd name="T14" fmla="*/ 187 w 442"/>
                <a:gd name="T15" fmla="*/ 472 h 660"/>
                <a:gd name="T16" fmla="*/ 105 w 442"/>
                <a:gd name="T17" fmla="*/ 453 h 660"/>
                <a:gd name="T18" fmla="*/ 42 w 442"/>
                <a:gd name="T19" fmla="*/ 394 h 660"/>
                <a:gd name="T20" fmla="*/ 11 w 442"/>
                <a:gd name="T21" fmla="*/ 324 h 660"/>
                <a:gd name="T22" fmla="*/ 0 w 442"/>
                <a:gd name="T23" fmla="*/ 239 h 660"/>
                <a:gd name="T24" fmla="*/ 14 w 442"/>
                <a:gd name="T25" fmla="*/ 136 h 660"/>
                <a:gd name="T26" fmla="*/ 56 w 442"/>
                <a:gd name="T27" fmla="*/ 60 h 660"/>
                <a:gd name="T28" fmla="*/ 116 w 442"/>
                <a:gd name="T29" fmla="*/ 15 h 660"/>
                <a:gd name="T30" fmla="*/ 191 w 442"/>
                <a:gd name="T31" fmla="*/ 0 h 660"/>
                <a:gd name="T32" fmla="*/ 268 w 442"/>
                <a:gd name="T33" fmla="*/ 18 h 660"/>
                <a:gd name="T34" fmla="*/ 329 w 442"/>
                <a:gd name="T35" fmla="*/ 75 h 660"/>
                <a:gd name="T36" fmla="*/ 442 w 442"/>
                <a:gd name="T37" fmla="*/ 9 h 660"/>
                <a:gd name="T38" fmla="*/ 438 w 442"/>
                <a:gd name="T39" fmla="*/ 496 h 660"/>
                <a:gd name="T40" fmla="*/ 413 w 442"/>
                <a:gd name="T41" fmla="*/ 583 h 660"/>
                <a:gd name="T42" fmla="*/ 363 w 442"/>
                <a:gd name="T43" fmla="*/ 632 h 660"/>
                <a:gd name="T44" fmla="*/ 283 w 442"/>
                <a:gd name="T45" fmla="*/ 656 h 660"/>
                <a:gd name="T46" fmla="*/ 174 w 442"/>
                <a:gd name="T47" fmla="*/ 658 h 660"/>
                <a:gd name="T48" fmla="*/ 92 w 442"/>
                <a:gd name="T49" fmla="*/ 637 h 660"/>
                <a:gd name="T50" fmla="*/ 43 w 442"/>
                <a:gd name="T51" fmla="*/ 598 h 660"/>
                <a:gd name="T52" fmla="*/ 19 w 442"/>
                <a:gd name="T53" fmla="*/ 546 h 660"/>
                <a:gd name="T54" fmla="*/ 16 w 442"/>
                <a:gd name="T55" fmla="*/ 502 h 660"/>
                <a:gd name="T56" fmla="*/ 123 w 442"/>
                <a:gd name="T57" fmla="*/ 231 h 660"/>
                <a:gd name="T58" fmla="*/ 151 w 442"/>
                <a:gd name="T59" fmla="*/ 339 h 660"/>
                <a:gd name="T60" fmla="*/ 219 w 442"/>
                <a:gd name="T61" fmla="*/ 374 h 660"/>
                <a:gd name="T62" fmla="*/ 293 w 442"/>
                <a:gd name="T63" fmla="*/ 339 h 660"/>
                <a:gd name="T64" fmla="*/ 323 w 442"/>
                <a:gd name="T65" fmla="*/ 235 h 660"/>
                <a:gd name="T66" fmla="*/ 294 w 442"/>
                <a:gd name="T67" fmla="*/ 128 h 660"/>
                <a:gd name="T68" fmla="*/ 222 w 442"/>
                <a:gd name="T69" fmla="*/ 94 h 660"/>
                <a:gd name="T70" fmla="*/ 151 w 442"/>
                <a:gd name="T71" fmla="*/ 127 h 660"/>
                <a:gd name="T72" fmla="*/ 123 w 442"/>
                <a:gd name="T73" fmla="*/ 231 h 6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2"/>
                <a:gd name="T112" fmla="*/ 0 h 660"/>
                <a:gd name="T113" fmla="*/ 442 w 442"/>
                <a:gd name="T114" fmla="*/ 660 h 66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2" h="660">
                  <a:moveTo>
                    <a:pt x="16" y="502"/>
                  </a:moveTo>
                  <a:lnTo>
                    <a:pt x="153" y="520"/>
                  </a:lnTo>
                  <a:lnTo>
                    <a:pt x="159" y="540"/>
                  </a:lnTo>
                  <a:lnTo>
                    <a:pt x="168" y="553"/>
                  </a:lnTo>
                  <a:lnTo>
                    <a:pt x="190" y="563"/>
                  </a:lnTo>
                  <a:lnTo>
                    <a:pt x="223" y="566"/>
                  </a:lnTo>
                  <a:lnTo>
                    <a:pt x="263" y="563"/>
                  </a:lnTo>
                  <a:lnTo>
                    <a:pt x="292" y="552"/>
                  </a:lnTo>
                  <a:lnTo>
                    <a:pt x="306" y="539"/>
                  </a:lnTo>
                  <a:lnTo>
                    <a:pt x="316" y="521"/>
                  </a:lnTo>
                  <a:lnTo>
                    <a:pt x="322" y="465"/>
                  </a:lnTo>
                  <a:lnTo>
                    <a:pt x="322" y="398"/>
                  </a:lnTo>
                  <a:lnTo>
                    <a:pt x="293" y="431"/>
                  </a:lnTo>
                  <a:lnTo>
                    <a:pt x="261" y="455"/>
                  </a:lnTo>
                  <a:lnTo>
                    <a:pt x="225" y="468"/>
                  </a:lnTo>
                  <a:lnTo>
                    <a:pt x="187" y="472"/>
                  </a:lnTo>
                  <a:lnTo>
                    <a:pt x="144" y="468"/>
                  </a:lnTo>
                  <a:lnTo>
                    <a:pt x="105" y="453"/>
                  </a:lnTo>
                  <a:lnTo>
                    <a:pt x="71" y="429"/>
                  </a:lnTo>
                  <a:lnTo>
                    <a:pt x="42" y="394"/>
                  </a:lnTo>
                  <a:lnTo>
                    <a:pt x="25" y="361"/>
                  </a:lnTo>
                  <a:lnTo>
                    <a:pt x="11" y="324"/>
                  </a:lnTo>
                  <a:lnTo>
                    <a:pt x="4" y="284"/>
                  </a:lnTo>
                  <a:lnTo>
                    <a:pt x="0" y="239"/>
                  </a:lnTo>
                  <a:lnTo>
                    <a:pt x="4" y="184"/>
                  </a:lnTo>
                  <a:lnTo>
                    <a:pt x="14" y="136"/>
                  </a:lnTo>
                  <a:lnTo>
                    <a:pt x="32" y="95"/>
                  </a:lnTo>
                  <a:lnTo>
                    <a:pt x="56" y="60"/>
                  </a:lnTo>
                  <a:lnTo>
                    <a:pt x="84" y="34"/>
                  </a:lnTo>
                  <a:lnTo>
                    <a:pt x="116" y="15"/>
                  </a:lnTo>
                  <a:lnTo>
                    <a:pt x="152" y="3"/>
                  </a:lnTo>
                  <a:lnTo>
                    <a:pt x="191" y="0"/>
                  </a:lnTo>
                  <a:lnTo>
                    <a:pt x="231" y="5"/>
                  </a:lnTo>
                  <a:lnTo>
                    <a:pt x="268" y="18"/>
                  </a:lnTo>
                  <a:lnTo>
                    <a:pt x="300" y="41"/>
                  </a:lnTo>
                  <a:lnTo>
                    <a:pt x="329" y="75"/>
                  </a:lnTo>
                  <a:lnTo>
                    <a:pt x="329" y="9"/>
                  </a:lnTo>
                  <a:lnTo>
                    <a:pt x="442" y="9"/>
                  </a:lnTo>
                  <a:lnTo>
                    <a:pt x="442" y="425"/>
                  </a:lnTo>
                  <a:lnTo>
                    <a:pt x="438" y="496"/>
                  </a:lnTo>
                  <a:lnTo>
                    <a:pt x="428" y="547"/>
                  </a:lnTo>
                  <a:lnTo>
                    <a:pt x="413" y="583"/>
                  </a:lnTo>
                  <a:lnTo>
                    <a:pt x="391" y="610"/>
                  </a:lnTo>
                  <a:lnTo>
                    <a:pt x="363" y="632"/>
                  </a:lnTo>
                  <a:lnTo>
                    <a:pt x="328" y="647"/>
                  </a:lnTo>
                  <a:lnTo>
                    <a:pt x="283" y="656"/>
                  </a:lnTo>
                  <a:lnTo>
                    <a:pt x="227" y="660"/>
                  </a:lnTo>
                  <a:lnTo>
                    <a:pt x="174" y="658"/>
                  </a:lnTo>
                  <a:lnTo>
                    <a:pt x="129" y="649"/>
                  </a:lnTo>
                  <a:lnTo>
                    <a:pt x="92" y="637"/>
                  </a:lnTo>
                  <a:lnTo>
                    <a:pt x="64" y="620"/>
                  </a:lnTo>
                  <a:lnTo>
                    <a:pt x="43" y="598"/>
                  </a:lnTo>
                  <a:lnTo>
                    <a:pt x="28" y="573"/>
                  </a:lnTo>
                  <a:lnTo>
                    <a:pt x="19" y="546"/>
                  </a:lnTo>
                  <a:lnTo>
                    <a:pt x="16" y="518"/>
                  </a:lnTo>
                  <a:lnTo>
                    <a:pt x="16" y="502"/>
                  </a:lnTo>
                  <a:close/>
                  <a:moveTo>
                    <a:pt x="123" y="231"/>
                  </a:moveTo>
                  <a:lnTo>
                    <a:pt x="130" y="296"/>
                  </a:lnTo>
                  <a:lnTo>
                    <a:pt x="151" y="339"/>
                  </a:lnTo>
                  <a:lnTo>
                    <a:pt x="182" y="366"/>
                  </a:lnTo>
                  <a:lnTo>
                    <a:pt x="219" y="374"/>
                  </a:lnTo>
                  <a:lnTo>
                    <a:pt x="260" y="366"/>
                  </a:lnTo>
                  <a:lnTo>
                    <a:pt x="293" y="339"/>
                  </a:lnTo>
                  <a:lnTo>
                    <a:pt x="316" y="296"/>
                  </a:lnTo>
                  <a:lnTo>
                    <a:pt x="323" y="235"/>
                  </a:lnTo>
                  <a:lnTo>
                    <a:pt x="316" y="172"/>
                  </a:lnTo>
                  <a:lnTo>
                    <a:pt x="294" y="128"/>
                  </a:lnTo>
                  <a:lnTo>
                    <a:pt x="262" y="102"/>
                  </a:lnTo>
                  <a:lnTo>
                    <a:pt x="222" y="94"/>
                  </a:lnTo>
                  <a:lnTo>
                    <a:pt x="182" y="102"/>
                  </a:lnTo>
                  <a:lnTo>
                    <a:pt x="151" y="127"/>
                  </a:lnTo>
                  <a:lnTo>
                    <a:pt x="130" y="171"/>
                  </a:lnTo>
                  <a:lnTo>
                    <a:pt x="123" y="231"/>
                  </a:lnTo>
                  <a:close/>
                </a:path>
              </a:pathLst>
            </a:custGeom>
            <a:solidFill>
              <a:srgbClr val="FF0000"/>
            </a:solidFill>
            <a:ln w="9525">
              <a:noFill/>
              <a:round/>
              <a:headEnd/>
              <a:tailEnd/>
            </a:ln>
          </p:spPr>
          <p:txBody>
            <a:bodyPr/>
            <a:lstStyle/>
            <a:p>
              <a:endParaRPr lang="en-US" dirty="0"/>
            </a:p>
          </p:txBody>
        </p:sp>
        <p:sp>
          <p:nvSpPr>
            <p:cNvPr id="67" name="Freeform 65"/>
            <p:cNvSpPr>
              <a:spLocks noEditPoints="1"/>
            </p:cNvSpPr>
            <p:nvPr/>
          </p:nvSpPr>
          <p:spPr bwMode="auto">
            <a:xfrm>
              <a:off x="4048" y="2176"/>
              <a:ext cx="70" cy="97"/>
            </a:xfrm>
            <a:custGeom>
              <a:avLst/>
              <a:gdLst>
                <a:gd name="T0" fmla="*/ 296 w 423"/>
                <a:gd name="T1" fmla="*/ 325 h 482"/>
                <a:gd name="T2" fmla="*/ 416 w 423"/>
                <a:gd name="T3" fmla="*/ 347 h 482"/>
                <a:gd name="T4" fmla="*/ 386 w 423"/>
                <a:gd name="T5" fmla="*/ 405 h 482"/>
                <a:gd name="T6" fmla="*/ 344 w 423"/>
                <a:gd name="T7" fmla="*/ 449 h 482"/>
                <a:gd name="T8" fmla="*/ 287 w 423"/>
                <a:gd name="T9" fmla="*/ 474 h 482"/>
                <a:gd name="T10" fmla="*/ 219 w 423"/>
                <a:gd name="T11" fmla="*/ 482 h 482"/>
                <a:gd name="T12" fmla="*/ 164 w 423"/>
                <a:gd name="T13" fmla="*/ 477 h 482"/>
                <a:gd name="T14" fmla="*/ 117 w 423"/>
                <a:gd name="T15" fmla="*/ 464 h 482"/>
                <a:gd name="T16" fmla="*/ 77 w 423"/>
                <a:gd name="T17" fmla="*/ 439 h 482"/>
                <a:gd name="T18" fmla="*/ 45 w 423"/>
                <a:gd name="T19" fmla="*/ 405 h 482"/>
                <a:gd name="T20" fmla="*/ 25 w 423"/>
                <a:gd name="T21" fmla="*/ 370 h 482"/>
                <a:gd name="T22" fmla="*/ 11 w 423"/>
                <a:gd name="T23" fmla="*/ 334 h 482"/>
                <a:gd name="T24" fmla="*/ 3 w 423"/>
                <a:gd name="T25" fmla="*/ 291 h 482"/>
                <a:gd name="T26" fmla="*/ 0 w 423"/>
                <a:gd name="T27" fmla="*/ 244 h 482"/>
                <a:gd name="T28" fmla="*/ 3 w 423"/>
                <a:gd name="T29" fmla="*/ 191 h 482"/>
                <a:gd name="T30" fmla="*/ 15 w 423"/>
                <a:gd name="T31" fmla="*/ 142 h 482"/>
                <a:gd name="T32" fmla="*/ 33 w 423"/>
                <a:gd name="T33" fmla="*/ 101 h 482"/>
                <a:gd name="T34" fmla="*/ 59 w 423"/>
                <a:gd name="T35" fmla="*/ 65 h 482"/>
                <a:gd name="T36" fmla="*/ 90 w 423"/>
                <a:gd name="T37" fmla="*/ 37 h 482"/>
                <a:gd name="T38" fmla="*/ 125 w 423"/>
                <a:gd name="T39" fmla="*/ 15 h 482"/>
                <a:gd name="T40" fmla="*/ 164 w 423"/>
                <a:gd name="T41" fmla="*/ 3 h 482"/>
                <a:gd name="T42" fmla="*/ 207 w 423"/>
                <a:gd name="T43" fmla="*/ 0 h 482"/>
                <a:gd name="T44" fmla="*/ 255 w 423"/>
                <a:gd name="T45" fmla="*/ 3 h 482"/>
                <a:gd name="T46" fmla="*/ 298 w 423"/>
                <a:gd name="T47" fmla="*/ 17 h 482"/>
                <a:gd name="T48" fmla="*/ 335 w 423"/>
                <a:gd name="T49" fmla="*/ 38 h 482"/>
                <a:gd name="T50" fmla="*/ 367 w 423"/>
                <a:gd name="T51" fmla="*/ 68 h 482"/>
                <a:gd name="T52" fmla="*/ 391 w 423"/>
                <a:gd name="T53" fmla="*/ 107 h 482"/>
                <a:gd name="T54" fmla="*/ 410 w 423"/>
                <a:gd name="T55" fmla="*/ 154 h 482"/>
                <a:gd name="T56" fmla="*/ 419 w 423"/>
                <a:gd name="T57" fmla="*/ 211 h 482"/>
                <a:gd name="T58" fmla="*/ 423 w 423"/>
                <a:gd name="T59" fmla="*/ 277 h 482"/>
                <a:gd name="T60" fmla="*/ 123 w 423"/>
                <a:gd name="T61" fmla="*/ 277 h 482"/>
                <a:gd name="T62" fmla="*/ 131 w 423"/>
                <a:gd name="T63" fmla="*/ 325 h 482"/>
                <a:gd name="T64" fmla="*/ 152 w 423"/>
                <a:gd name="T65" fmla="*/ 362 h 482"/>
                <a:gd name="T66" fmla="*/ 183 w 423"/>
                <a:gd name="T67" fmla="*/ 385 h 482"/>
                <a:gd name="T68" fmla="*/ 221 w 423"/>
                <a:gd name="T69" fmla="*/ 392 h 482"/>
                <a:gd name="T70" fmla="*/ 247 w 423"/>
                <a:gd name="T71" fmla="*/ 388 h 482"/>
                <a:gd name="T72" fmla="*/ 267 w 423"/>
                <a:gd name="T73" fmla="*/ 376 h 482"/>
                <a:gd name="T74" fmla="*/ 285 w 423"/>
                <a:gd name="T75" fmla="*/ 356 h 482"/>
                <a:gd name="T76" fmla="*/ 296 w 423"/>
                <a:gd name="T77" fmla="*/ 325 h 482"/>
                <a:gd name="T78" fmla="*/ 296 w 423"/>
                <a:gd name="T79" fmla="*/ 325 h 482"/>
                <a:gd name="T80" fmla="*/ 303 w 423"/>
                <a:gd name="T81" fmla="*/ 202 h 482"/>
                <a:gd name="T82" fmla="*/ 296 w 423"/>
                <a:gd name="T83" fmla="*/ 155 h 482"/>
                <a:gd name="T84" fmla="*/ 277 w 423"/>
                <a:gd name="T85" fmla="*/ 121 h 482"/>
                <a:gd name="T86" fmla="*/ 249 w 423"/>
                <a:gd name="T87" fmla="*/ 100 h 482"/>
                <a:gd name="T88" fmla="*/ 214 w 423"/>
                <a:gd name="T89" fmla="*/ 94 h 482"/>
                <a:gd name="T90" fmla="*/ 179 w 423"/>
                <a:gd name="T91" fmla="*/ 101 h 482"/>
                <a:gd name="T92" fmla="*/ 150 w 423"/>
                <a:gd name="T93" fmla="*/ 122 h 482"/>
                <a:gd name="T94" fmla="*/ 131 w 423"/>
                <a:gd name="T95" fmla="*/ 157 h 482"/>
                <a:gd name="T96" fmla="*/ 125 w 423"/>
                <a:gd name="T97" fmla="*/ 202 h 482"/>
                <a:gd name="T98" fmla="*/ 303 w 423"/>
                <a:gd name="T99" fmla="*/ 202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3"/>
                <a:gd name="T151" fmla="*/ 0 h 482"/>
                <a:gd name="T152" fmla="*/ 423 w 423"/>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3" h="482">
                  <a:moveTo>
                    <a:pt x="296" y="325"/>
                  </a:moveTo>
                  <a:lnTo>
                    <a:pt x="416" y="347"/>
                  </a:lnTo>
                  <a:lnTo>
                    <a:pt x="386" y="405"/>
                  </a:lnTo>
                  <a:lnTo>
                    <a:pt x="344" y="449"/>
                  </a:lnTo>
                  <a:lnTo>
                    <a:pt x="287" y="474"/>
                  </a:lnTo>
                  <a:lnTo>
                    <a:pt x="219" y="482"/>
                  </a:lnTo>
                  <a:lnTo>
                    <a:pt x="164" y="477"/>
                  </a:lnTo>
                  <a:lnTo>
                    <a:pt x="117" y="464"/>
                  </a:lnTo>
                  <a:lnTo>
                    <a:pt x="77" y="439"/>
                  </a:lnTo>
                  <a:lnTo>
                    <a:pt x="45" y="405"/>
                  </a:lnTo>
                  <a:lnTo>
                    <a:pt x="25" y="370"/>
                  </a:lnTo>
                  <a:lnTo>
                    <a:pt x="11" y="334"/>
                  </a:lnTo>
                  <a:lnTo>
                    <a:pt x="3" y="291"/>
                  </a:lnTo>
                  <a:lnTo>
                    <a:pt x="0" y="244"/>
                  </a:lnTo>
                  <a:lnTo>
                    <a:pt x="3" y="191"/>
                  </a:lnTo>
                  <a:lnTo>
                    <a:pt x="15" y="142"/>
                  </a:lnTo>
                  <a:lnTo>
                    <a:pt x="33" y="101"/>
                  </a:lnTo>
                  <a:lnTo>
                    <a:pt x="59" y="65"/>
                  </a:lnTo>
                  <a:lnTo>
                    <a:pt x="90" y="37"/>
                  </a:lnTo>
                  <a:lnTo>
                    <a:pt x="125" y="15"/>
                  </a:lnTo>
                  <a:lnTo>
                    <a:pt x="164" y="3"/>
                  </a:lnTo>
                  <a:lnTo>
                    <a:pt x="207" y="0"/>
                  </a:lnTo>
                  <a:lnTo>
                    <a:pt x="255" y="3"/>
                  </a:lnTo>
                  <a:lnTo>
                    <a:pt x="298" y="17"/>
                  </a:lnTo>
                  <a:lnTo>
                    <a:pt x="335" y="38"/>
                  </a:lnTo>
                  <a:lnTo>
                    <a:pt x="367" y="68"/>
                  </a:lnTo>
                  <a:lnTo>
                    <a:pt x="391" y="107"/>
                  </a:lnTo>
                  <a:lnTo>
                    <a:pt x="410" y="154"/>
                  </a:lnTo>
                  <a:lnTo>
                    <a:pt x="419" y="211"/>
                  </a:lnTo>
                  <a:lnTo>
                    <a:pt x="423" y="277"/>
                  </a:lnTo>
                  <a:lnTo>
                    <a:pt x="123" y="277"/>
                  </a:lnTo>
                  <a:lnTo>
                    <a:pt x="131" y="325"/>
                  </a:lnTo>
                  <a:lnTo>
                    <a:pt x="152" y="362"/>
                  </a:lnTo>
                  <a:lnTo>
                    <a:pt x="183" y="385"/>
                  </a:lnTo>
                  <a:lnTo>
                    <a:pt x="221" y="392"/>
                  </a:lnTo>
                  <a:lnTo>
                    <a:pt x="247" y="388"/>
                  </a:lnTo>
                  <a:lnTo>
                    <a:pt x="267" y="376"/>
                  </a:lnTo>
                  <a:lnTo>
                    <a:pt x="285" y="356"/>
                  </a:lnTo>
                  <a:lnTo>
                    <a:pt x="296" y="325"/>
                  </a:lnTo>
                  <a:close/>
                  <a:moveTo>
                    <a:pt x="303" y="202"/>
                  </a:moveTo>
                  <a:lnTo>
                    <a:pt x="296" y="155"/>
                  </a:lnTo>
                  <a:lnTo>
                    <a:pt x="277" y="121"/>
                  </a:lnTo>
                  <a:lnTo>
                    <a:pt x="249" y="100"/>
                  </a:lnTo>
                  <a:lnTo>
                    <a:pt x="214" y="94"/>
                  </a:lnTo>
                  <a:lnTo>
                    <a:pt x="179" y="101"/>
                  </a:lnTo>
                  <a:lnTo>
                    <a:pt x="150" y="122"/>
                  </a:lnTo>
                  <a:lnTo>
                    <a:pt x="131" y="157"/>
                  </a:lnTo>
                  <a:lnTo>
                    <a:pt x="125" y="202"/>
                  </a:lnTo>
                  <a:lnTo>
                    <a:pt x="303" y="202"/>
                  </a:lnTo>
                  <a:close/>
                </a:path>
              </a:pathLst>
            </a:custGeom>
            <a:solidFill>
              <a:srgbClr val="FF0000"/>
            </a:solidFill>
            <a:ln w="9525">
              <a:noFill/>
              <a:round/>
              <a:headEnd/>
              <a:tailEnd/>
            </a:ln>
          </p:spPr>
          <p:txBody>
            <a:bodyPr/>
            <a:lstStyle/>
            <a:p>
              <a:endParaRPr lang="en-US" dirty="0"/>
            </a:p>
          </p:txBody>
        </p:sp>
        <p:sp>
          <p:nvSpPr>
            <p:cNvPr id="68" name="Freeform 66"/>
            <p:cNvSpPr>
              <a:spLocks/>
            </p:cNvSpPr>
            <p:nvPr/>
          </p:nvSpPr>
          <p:spPr bwMode="auto">
            <a:xfrm>
              <a:off x="4134" y="2176"/>
              <a:ext cx="48" cy="95"/>
            </a:xfrm>
            <a:custGeom>
              <a:avLst/>
              <a:gdLst>
                <a:gd name="T0" fmla="*/ 119 w 293"/>
                <a:gd name="T1" fmla="*/ 472 h 472"/>
                <a:gd name="T2" fmla="*/ 0 w 293"/>
                <a:gd name="T3" fmla="*/ 472 h 472"/>
                <a:gd name="T4" fmla="*/ 0 w 293"/>
                <a:gd name="T5" fmla="*/ 9 h 472"/>
                <a:gd name="T6" fmla="*/ 111 w 293"/>
                <a:gd name="T7" fmla="*/ 9 h 472"/>
                <a:gd name="T8" fmla="*/ 111 w 293"/>
                <a:gd name="T9" fmla="*/ 76 h 472"/>
                <a:gd name="T10" fmla="*/ 138 w 293"/>
                <a:gd name="T11" fmla="*/ 37 h 472"/>
                <a:gd name="T12" fmla="*/ 162 w 293"/>
                <a:gd name="T13" fmla="*/ 14 h 472"/>
                <a:gd name="T14" fmla="*/ 187 w 293"/>
                <a:gd name="T15" fmla="*/ 3 h 472"/>
                <a:gd name="T16" fmla="*/ 214 w 293"/>
                <a:gd name="T17" fmla="*/ 0 h 472"/>
                <a:gd name="T18" fmla="*/ 254 w 293"/>
                <a:gd name="T19" fmla="*/ 5 h 472"/>
                <a:gd name="T20" fmla="*/ 293 w 293"/>
                <a:gd name="T21" fmla="*/ 22 h 472"/>
                <a:gd name="T22" fmla="*/ 256 w 293"/>
                <a:gd name="T23" fmla="*/ 129 h 472"/>
                <a:gd name="T24" fmla="*/ 227 w 293"/>
                <a:gd name="T25" fmla="*/ 114 h 472"/>
                <a:gd name="T26" fmla="*/ 199 w 293"/>
                <a:gd name="T27" fmla="*/ 109 h 472"/>
                <a:gd name="T28" fmla="*/ 176 w 293"/>
                <a:gd name="T29" fmla="*/ 113 h 472"/>
                <a:gd name="T30" fmla="*/ 158 w 293"/>
                <a:gd name="T31" fmla="*/ 123 h 472"/>
                <a:gd name="T32" fmla="*/ 141 w 293"/>
                <a:gd name="T33" fmla="*/ 144 h 472"/>
                <a:gd name="T34" fmla="*/ 130 w 293"/>
                <a:gd name="T35" fmla="*/ 174 h 472"/>
                <a:gd name="T36" fmla="*/ 122 w 293"/>
                <a:gd name="T37" fmla="*/ 233 h 472"/>
                <a:gd name="T38" fmla="*/ 119 w 293"/>
                <a:gd name="T39" fmla="*/ 330 h 472"/>
                <a:gd name="T40" fmla="*/ 119 w 293"/>
                <a:gd name="T41" fmla="*/ 472 h 47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93"/>
                <a:gd name="T64" fmla="*/ 0 h 472"/>
                <a:gd name="T65" fmla="*/ 293 w 293"/>
                <a:gd name="T66" fmla="*/ 472 h 47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93" h="472">
                  <a:moveTo>
                    <a:pt x="119" y="472"/>
                  </a:moveTo>
                  <a:lnTo>
                    <a:pt x="0" y="472"/>
                  </a:lnTo>
                  <a:lnTo>
                    <a:pt x="0" y="9"/>
                  </a:lnTo>
                  <a:lnTo>
                    <a:pt x="111" y="9"/>
                  </a:lnTo>
                  <a:lnTo>
                    <a:pt x="111" y="76"/>
                  </a:lnTo>
                  <a:lnTo>
                    <a:pt x="138" y="37"/>
                  </a:lnTo>
                  <a:lnTo>
                    <a:pt x="162" y="14"/>
                  </a:lnTo>
                  <a:lnTo>
                    <a:pt x="187" y="3"/>
                  </a:lnTo>
                  <a:lnTo>
                    <a:pt x="214" y="0"/>
                  </a:lnTo>
                  <a:lnTo>
                    <a:pt x="254" y="5"/>
                  </a:lnTo>
                  <a:lnTo>
                    <a:pt x="293" y="22"/>
                  </a:lnTo>
                  <a:lnTo>
                    <a:pt x="256" y="129"/>
                  </a:lnTo>
                  <a:lnTo>
                    <a:pt x="227" y="114"/>
                  </a:lnTo>
                  <a:lnTo>
                    <a:pt x="199" y="109"/>
                  </a:lnTo>
                  <a:lnTo>
                    <a:pt x="176" y="113"/>
                  </a:lnTo>
                  <a:lnTo>
                    <a:pt x="158" y="123"/>
                  </a:lnTo>
                  <a:lnTo>
                    <a:pt x="141" y="144"/>
                  </a:lnTo>
                  <a:lnTo>
                    <a:pt x="130" y="174"/>
                  </a:lnTo>
                  <a:lnTo>
                    <a:pt x="122" y="233"/>
                  </a:lnTo>
                  <a:lnTo>
                    <a:pt x="119" y="330"/>
                  </a:lnTo>
                  <a:lnTo>
                    <a:pt x="119" y="472"/>
                  </a:lnTo>
                  <a:close/>
                </a:path>
              </a:pathLst>
            </a:custGeom>
            <a:solidFill>
              <a:srgbClr val="FF0000"/>
            </a:solidFill>
            <a:ln w="9525">
              <a:noFill/>
              <a:round/>
              <a:headEnd/>
              <a:tailEnd/>
            </a:ln>
          </p:spPr>
          <p:txBody>
            <a:bodyPr/>
            <a:lstStyle/>
            <a:p>
              <a:endParaRPr lang="en-US" dirty="0"/>
            </a:p>
          </p:txBody>
        </p:sp>
        <p:sp>
          <p:nvSpPr>
            <p:cNvPr id="69" name="Freeform 67"/>
            <p:cNvSpPr>
              <a:spLocks/>
            </p:cNvSpPr>
            <p:nvPr/>
          </p:nvSpPr>
          <p:spPr bwMode="auto">
            <a:xfrm>
              <a:off x="2942" y="2360"/>
              <a:ext cx="41" cy="52"/>
            </a:xfrm>
            <a:custGeom>
              <a:avLst/>
              <a:gdLst>
                <a:gd name="T0" fmla="*/ 252 w 252"/>
                <a:gd name="T1" fmla="*/ 129 h 258"/>
                <a:gd name="T2" fmla="*/ 242 w 252"/>
                <a:gd name="T3" fmla="*/ 178 h 258"/>
                <a:gd name="T4" fmla="*/ 215 w 252"/>
                <a:gd name="T5" fmla="*/ 221 h 258"/>
                <a:gd name="T6" fmla="*/ 174 w 252"/>
                <a:gd name="T7" fmla="*/ 248 h 258"/>
                <a:gd name="T8" fmla="*/ 125 w 252"/>
                <a:gd name="T9" fmla="*/ 258 h 258"/>
                <a:gd name="T10" fmla="*/ 78 w 252"/>
                <a:gd name="T11" fmla="*/ 248 h 258"/>
                <a:gd name="T12" fmla="*/ 36 w 252"/>
                <a:gd name="T13" fmla="*/ 220 h 258"/>
                <a:gd name="T14" fmla="*/ 10 w 252"/>
                <a:gd name="T15" fmla="*/ 178 h 258"/>
                <a:gd name="T16" fmla="*/ 0 w 252"/>
                <a:gd name="T17" fmla="*/ 129 h 258"/>
                <a:gd name="T18" fmla="*/ 10 w 252"/>
                <a:gd name="T19" fmla="*/ 80 h 258"/>
                <a:gd name="T20" fmla="*/ 36 w 252"/>
                <a:gd name="T21" fmla="*/ 38 h 258"/>
                <a:gd name="T22" fmla="*/ 78 w 252"/>
                <a:gd name="T23" fmla="*/ 10 h 258"/>
                <a:gd name="T24" fmla="*/ 125 w 252"/>
                <a:gd name="T25" fmla="*/ 0 h 258"/>
                <a:gd name="T26" fmla="*/ 174 w 252"/>
                <a:gd name="T27" fmla="*/ 10 h 258"/>
                <a:gd name="T28" fmla="*/ 215 w 252"/>
                <a:gd name="T29" fmla="*/ 38 h 258"/>
                <a:gd name="T30" fmla="*/ 242 w 252"/>
                <a:gd name="T31" fmla="*/ 80 h 258"/>
                <a:gd name="T32" fmla="*/ 252 w 252"/>
                <a:gd name="T33" fmla="*/ 129 h 258"/>
                <a:gd name="T34" fmla="*/ 252 w 252"/>
                <a:gd name="T35" fmla="*/ 129 h 2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52"/>
                <a:gd name="T55" fmla="*/ 0 h 258"/>
                <a:gd name="T56" fmla="*/ 252 w 252"/>
                <a:gd name="T57" fmla="*/ 258 h 25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52" h="258">
                  <a:moveTo>
                    <a:pt x="252" y="129"/>
                  </a:moveTo>
                  <a:lnTo>
                    <a:pt x="242" y="178"/>
                  </a:lnTo>
                  <a:lnTo>
                    <a:pt x="215" y="221"/>
                  </a:lnTo>
                  <a:lnTo>
                    <a:pt x="174" y="248"/>
                  </a:lnTo>
                  <a:lnTo>
                    <a:pt x="125" y="258"/>
                  </a:lnTo>
                  <a:lnTo>
                    <a:pt x="78" y="248"/>
                  </a:lnTo>
                  <a:lnTo>
                    <a:pt x="36" y="220"/>
                  </a:lnTo>
                  <a:lnTo>
                    <a:pt x="10" y="178"/>
                  </a:lnTo>
                  <a:lnTo>
                    <a:pt x="0" y="129"/>
                  </a:lnTo>
                  <a:lnTo>
                    <a:pt x="10" y="80"/>
                  </a:lnTo>
                  <a:lnTo>
                    <a:pt x="36" y="38"/>
                  </a:lnTo>
                  <a:lnTo>
                    <a:pt x="78" y="10"/>
                  </a:lnTo>
                  <a:lnTo>
                    <a:pt x="125" y="0"/>
                  </a:lnTo>
                  <a:lnTo>
                    <a:pt x="174" y="10"/>
                  </a:lnTo>
                  <a:lnTo>
                    <a:pt x="215" y="38"/>
                  </a:lnTo>
                  <a:lnTo>
                    <a:pt x="242" y="80"/>
                  </a:lnTo>
                  <a:lnTo>
                    <a:pt x="252" y="129"/>
                  </a:lnTo>
                  <a:close/>
                </a:path>
              </a:pathLst>
            </a:custGeom>
            <a:solidFill>
              <a:srgbClr val="FF0000"/>
            </a:solidFill>
            <a:ln w="9525">
              <a:noFill/>
              <a:round/>
              <a:headEnd/>
              <a:tailEnd/>
            </a:ln>
          </p:spPr>
          <p:txBody>
            <a:bodyPr/>
            <a:lstStyle/>
            <a:p>
              <a:endParaRPr lang="en-US" dirty="0"/>
            </a:p>
          </p:txBody>
        </p:sp>
        <p:sp>
          <p:nvSpPr>
            <p:cNvPr id="70" name="Freeform 68"/>
            <p:cNvSpPr>
              <a:spLocks/>
            </p:cNvSpPr>
            <p:nvPr/>
          </p:nvSpPr>
          <p:spPr bwMode="auto">
            <a:xfrm>
              <a:off x="3068" y="2321"/>
              <a:ext cx="97" cy="128"/>
            </a:xfrm>
            <a:custGeom>
              <a:avLst/>
              <a:gdLst>
                <a:gd name="T0" fmla="*/ 223 w 580"/>
                <a:gd name="T1" fmla="*/ 639 h 639"/>
                <a:gd name="T2" fmla="*/ 0 w 580"/>
                <a:gd name="T3" fmla="*/ 0 h 639"/>
                <a:gd name="T4" fmla="*/ 137 w 580"/>
                <a:gd name="T5" fmla="*/ 0 h 639"/>
                <a:gd name="T6" fmla="*/ 294 w 580"/>
                <a:gd name="T7" fmla="*/ 474 h 639"/>
                <a:gd name="T8" fmla="*/ 447 w 580"/>
                <a:gd name="T9" fmla="*/ 0 h 639"/>
                <a:gd name="T10" fmla="*/ 580 w 580"/>
                <a:gd name="T11" fmla="*/ 0 h 639"/>
                <a:gd name="T12" fmla="*/ 358 w 580"/>
                <a:gd name="T13" fmla="*/ 639 h 639"/>
                <a:gd name="T14" fmla="*/ 223 w 580"/>
                <a:gd name="T15" fmla="*/ 639 h 639"/>
                <a:gd name="T16" fmla="*/ 0 60000 65536"/>
                <a:gd name="T17" fmla="*/ 0 60000 65536"/>
                <a:gd name="T18" fmla="*/ 0 60000 65536"/>
                <a:gd name="T19" fmla="*/ 0 60000 65536"/>
                <a:gd name="T20" fmla="*/ 0 60000 65536"/>
                <a:gd name="T21" fmla="*/ 0 60000 65536"/>
                <a:gd name="T22" fmla="*/ 0 60000 65536"/>
                <a:gd name="T23" fmla="*/ 0 60000 65536"/>
                <a:gd name="T24" fmla="*/ 0 w 580"/>
                <a:gd name="T25" fmla="*/ 0 h 639"/>
                <a:gd name="T26" fmla="*/ 580 w 580"/>
                <a:gd name="T27" fmla="*/ 639 h 6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80" h="639">
                  <a:moveTo>
                    <a:pt x="223" y="639"/>
                  </a:moveTo>
                  <a:lnTo>
                    <a:pt x="0" y="0"/>
                  </a:lnTo>
                  <a:lnTo>
                    <a:pt x="137" y="0"/>
                  </a:lnTo>
                  <a:lnTo>
                    <a:pt x="294" y="474"/>
                  </a:lnTo>
                  <a:lnTo>
                    <a:pt x="447" y="0"/>
                  </a:lnTo>
                  <a:lnTo>
                    <a:pt x="580" y="0"/>
                  </a:lnTo>
                  <a:lnTo>
                    <a:pt x="358" y="639"/>
                  </a:lnTo>
                  <a:lnTo>
                    <a:pt x="223" y="639"/>
                  </a:lnTo>
                  <a:close/>
                </a:path>
              </a:pathLst>
            </a:custGeom>
            <a:solidFill>
              <a:srgbClr val="FF0000"/>
            </a:solidFill>
            <a:ln w="9525">
              <a:noFill/>
              <a:round/>
              <a:headEnd/>
              <a:tailEnd/>
            </a:ln>
          </p:spPr>
          <p:txBody>
            <a:bodyPr/>
            <a:lstStyle/>
            <a:p>
              <a:endParaRPr lang="en-US" dirty="0"/>
            </a:p>
          </p:txBody>
        </p:sp>
        <p:sp>
          <p:nvSpPr>
            <p:cNvPr id="71" name="Freeform 69"/>
            <p:cNvSpPr>
              <a:spLocks noEditPoints="1"/>
            </p:cNvSpPr>
            <p:nvPr/>
          </p:nvSpPr>
          <p:spPr bwMode="auto">
            <a:xfrm>
              <a:off x="3161" y="2355"/>
              <a:ext cx="71" cy="96"/>
            </a:xfrm>
            <a:custGeom>
              <a:avLst/>
              <a:gdLst>
                <a:gd name="T0" fmla="*/ 296 w 422"/>
                <a:gd name="T1" fmla="*/ 325 h 482"/>
                <a:gd name="T2" fmla="*/ 415 w 422"/>
                <a:gd name="T3" fmla="*/ 346 h 482"/>
                <a:gd name="T4" fmla="*/ 385 w 422"/>
                <a:gd name="T5" fmla="*/ 404 h 482"/>
                <a:gd name="T6" fmla="*/ 344 w 422"/>
                <a:gd name="T7" fmla="*/ 448 h 482"/>
                <a:gd name="T8" fmla="*/ 287 w 422"/>
                <a:gd name="T9" fmla="*/ 473 h 482"/>
                <a:gd name="T10" fmla="*/ 218 w 422"/>
                <a:gd name="T11" fmla="*/ 482 h 482"/>
                <a:gd name="T12" fmla="*/ 164 w 422"/>
                <a:gd name="T13" fmla="*/ 477 h 482"/>
                <a:gd name="T14" fmla="*/ 117 w 422"/>
                <a:gd name="T15" fmla="*/ 464 h 482"/>
                <a:gd name="T16" fmla="*/ 77 w 422"/>
                <a:gd name="T17" fmla="*/ 439 h 482"/>
                <a:gd name="T18" fmla="*/ 45 w 422"/>
                <a:gd name="T19" fmla="*/ 404 h 482"/>
                <a:gd name="T20" fmla="*/ 25 w 422"/>
                <a:gd name="T21" fmla="*/ 370 h 482"/>
                <a:gd name="T22" fmla="*/ 11 w 422"/>
                <a:gd name="T23" fmla="*/ 333 h 482"/>
                <a:gd name="T24" fmla="*/ 3 w 422"/>
                <a:gd name="T25" fmla="*/ 290 h 482"/>
                <a:gd name="T26" fmla="*/ 0 w 422"/>
                <a:gd name="T27" fmla="*/ 244 h 482"/>
                <a:gd name="T28" fmla="*/ 3 w 422"/>
                <a:gd name="T29" fmla="*/ 191 h 482"/>
                <a:gd name="T30" fmla="*/ 15 w 422"/>
                <a:gd name="T31" fmla="*/ 142 h 482"/>
                <a:gd name="T32" fmla="*/ 33 w 422"/>
                <a:gd name="T33" fmla="*/ 100 h 482"/>
                <a:gd name="T34" fmla="*/ 59 w 422"/>
                <a:gd name="T35" fmla="*/ 65 h 482"/>
                <a:gd name="T36" fmla="*/ 90 w 422"/>
                <a:gd name="T37" fmla="*/ 36 h 482"/>
                <a:gd name="T38" fmla="*/ 125 w 422"/>
                <a:gd name="T39" fmla="*/ 15 h 482"/>
                <a:gd name="T40" fmla="*/ 164 w 422"/>
                <a:gd name="T41" fmla="*/ 3 h 482"/>
                <a:gd name="T42" fmla="*/ 207 w 422"/>
                <a:gd name="T43" fmla="*/ 0 h 482"/>
                <a:gd name="T44" fmla="*/ 254 w 422"/>
                <a:gd name="T45" fmla="*/ 3 h 482"/>
                <a:gd name="T46" fmla="*/ 297 w 422"/>
                <a:gd name="T47" fmla="*/ 16 h 482"/>
                <a:gd name="T48" fmla="*/ 334 w 422"/>
                <a:gd name="T49" fmla="*/ 38 h 482"/>
                <a:gd name="T50" fmla="*/ 367 w 422"/>
                <a:gd name="T51" fmla="*/ 67 h 482"/>
                <a:gd name="T52" fmla="*/ 391 w 422"/>
                <a:gd name="T53" fmla="*/ 106 h 482"/>
                <a:gd name="T54" fmla="*/ 410 w 422"/>
                <a:gd name="T55" fmla="*/ 154 h 482"/>
                <a:gd name="T56" fmla="*/ 419 w 422"/>
                <a:gd name="T57" fmla="*/ 211 h 482"/>
                <a:gd name="T58" fmla="*/ 422 w 422"/>
                <a:gd name="T59" fmla="*/ 276 h 482"/>
                <a:gd name="T60" fmla="*/ 122 w 422"/>
                <a:gd name="T61" fmla="*/ 276 h 482"/>
                <a:gd name="T62" fmla="*/ 130 w 422"/>
                <a:gd name="T63" fmla="*/ 325 h 482"/>
                <a:gd name="T64" fmla="*/ 151 w 422"/>
                <a:gd name="T65" fmla="*/ 362 h 482"/>
                <a:gd name="T66" fmla="*/ 183 w 422"/>
                <a:gd name="T67" fmla="*/ 384 h 482"/>
                <a:gd name="T68" fmla="*/ 221 w 422"/>
                <a:gd name="T69" fmla="*/ 391 h 482"/>
                <a:gd name="T70" fmla="*/ 246 w 422"/>
                <a:gd name="T71" fmla="*/ 388 h 482"/>
                <a:gd name="T72" fmla="*/ 267 w 422"/>
                <a:gd name="T73" fmla="*/ 376 h 482"/>
                <a:gd name="T74" fmla="*/ 285 w 422"/>
                <a:gd name="T75" fmla="*/ 356 h 482"/>
                <a:gd name="T76" fmla="*/ 296 w 422"/>
                <a:gd name="T77" fmla="*/ 325 h 482"/>
                <a:gd name="T78" fmla="*/ 296 w 422"/>
                <a:gd name="T79" fmla="*/ 325 h 482"/>
                <a:gd name="T80" fmla="*/ 303 w 422"/>
                <a:gd name="T81" fmla="*/ 201 h 482"/>
                <a:gd name="T82" fmla="*/ 296 w 422"/>
                <a:gd name="T83" fmla="*/ 155 h 482"/>
                <a:gd name="T84" fmla="*/ 276 w 422"/>
                <a:gd name="T85" fmla="*/ 121 h 482"/>
                <a:gd name="T86" fmla="*/ 249 w 422"/>
                <a:gd name="T87" fmla="*/ 99 h 482"/>
                <a:gd name="T88" fmla="*/ 214 w 422"/>
                <a:gd name="T89" fmla="*/ 93 h 482"/>
                <a:gd name="T90" fmla="*/ 179 w 422"/>
                <a:gd name="T91" fmla="*/ 100 h 482"/>
                <a:gd name="T92" fmla="*/ 150 w 422"/>
                <a:gd name="T93" fmla="*/ 122 h 482"/>
                <a:gd name="T94" fmla="*/ 130 w 422"/>
                <a:gd name="T95" fmla="*/ 156 h 482"/>
                <a:gd name="T96" fmla="*/ 125 w 422"/>
                <a:gd name="T97" fmla="*/ 201 h 482"/>
                <a:gd name="T98" fmla="*/ 303 w 422"/>
                <a:gd name="T99" fmla="*/ 201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2"/>
                <a:gd name="T151" fmla="*/ 0 h 482"/>
                <a:gd name="T152" fmla="*/ 422 w 422"/>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2" h="482">
                  <a:moveTo>
                    <a:pt x="296" y="325"/>
                  </a:moveTo>
                  <a:lnTo>
                    <a:pt x="415" y="346"/>
                  </a:lnTo>
                  <a:lnTo>
                    <a:pt x="385" y="404"/>
                  </a:lnTo>
                  <a:lnTo>
                    <a:pt x="344" y="448"/>
                  </a:lnTo>
                  <a:lnTo>
                    <a:pt x="287" y="473"/>
                  </a:lnTo>
                  <a:lnTo>
                    <a:pt x="218" y="482"/>
                  </a:lnTo>
                  <a:lnTo>
                    <a:pt x="164" y="477"/>
                  </a:lnTo>
                  <a:lnTo>
                    <a:pt x="117" y="464"/>
                  </a:lnTo>
                  <a:lnTo>
                    <a:pt x="77" y="439"/>
                  </a:lnTo>
                  <a:lnTo>
                    <a:pt x="45" y="404"/>
                  </a:lnTo>
                  <a:lnTo>
                    <a:pt x="25" y="370"/>
                  </a:lnTo>
                  <a:lnTo>
                    <a:pt x="11" y="333"/>
                  </a:lnTo>
                  <a:lnTo>
                    <a:pt x="3" y="290"/>
                  </a:lnTo>
                  <a:lnTo>
                    <a:pt x="0" y="244"/>
                  </a:lnTo>
                  <a:lnTo>
                    <a:pt x="3" y="191"/>
                  </a:lnTo>
                  <a:lnTo>
                    <a:pt x="15" y="142"/>
                  </a:lnTo>
                  <a:lnTo>
                    <a:pt x="33" y="100"/>
                  </a:lnTo>
                  <a:lnTo>
                    <a:pt x="59" y="65"/>
                  </a:lnTo>
                  <a:lnTo>
                    <a:pt x="90" y="36"/>
                  </a:lnTo>
                  <a:lnTo>
                    <a:pt x="125" y="15"/>
                  </a:lnTo>
                  <a:lnTo>
                    <a:pt x="164" y="3"/>
                  </a:lnTo>
                  <a:lnTo>
                    <a:pt x="207" y="0"/>
                  </a:lnTo>
                  <a:lnTo>
                    <a:pt x="254" y="3"/>
                  </a:lnTo>
                  <a:lnTo>
                    <a:pt x="297" y="16"/>
                  </a:lnTo>
                  <a:lnTo>
                    <a:pt x="334" y="38"/>
                  </a:lnTo>
                  <a:lnTo>
                    <a:pt x="367" y="67"/>
                  </a:lnTo>
                  <a:lnTo>
                    <a:pt x="391" y="106"/>
                  </a:lnTo>
                  <a:lnTo>
                    <a:pt x="410" y="154"/>
                  </a:lnTo>
                  <a:lnTo>
                    <a:pt x="419" y="211"/>
                  </a:lnTo>
                  <a:lnTo>
                    <a:pt x="422" y="276"/>
                  </a:lnTo>
                  <a:lnTo>
                    <a:pt x="122" y="276"/>
                  </a:lnTo>
                  <a:lnTo>
                    <a:pt x="130" y="325"/>
                  </a:lnTo>
                  <a:lnTo>
                    <a:pt x="151" y="362"/>
                  </a:lnTo>
                  <a:lnTo>
                    <a:pt x="183" y="384"/>
                  </a:lnTo>
                  <a:lnTo>
                    <a:pt x="221" y="391"/>
                  </a:lnTo>
                  <a:lnTo>
                    <a:pt x="246" y="388"/>
                  </a:lnTo>
                  <a:lnTo>
                    <a:pt x="267" y="376"/>
                  </a:lnTo>
                  <a:lnTo>
                    <a:pt x="285" y="356"/>
                  </a:lnTo>
                  <a:lnTo>
                    <a:pt x="296" y="325"/>
                  </a:lnTo>
                  <a:close/>
                  <a:moveTo>
                    <a:pt x="303" y="201"/>
                  </a:moveTo>
                  <a:lnTo>
                    <a:pt x="296" y="155"/>
                  </a:lnTo>
                  <a:lnTo>
                    <a:pt x="276" y="121"/>
                  </a:lnTo>
                  <a:lnTo>
                    <a:pt x="249" y="99"/>
                  </a:lnTo>
                  <a:lnTo>
                    <a:pt x="214" y="93"/>
                  </a:lnTo>
                  <a:lnTo>
                    <a:pt x="179" y="100"/>
                  </a:lnTo>
                  <a:lnTo>
                    <a:pt x="150" y="122"/>
                  </a:lnTo>
                  <a:lnTo>
                    <a:pt x="130" y="156"/>
                  </a:lnTo>
                  <a:lnTo>
                    <a:pt x="125" y="201"/>
                  </a:lnTo>
                  <a:lnTo>
                    <a:pt x="303" y="201"/>
                  </a:lnTo>
                  <a:close/>
                </a:path>
              </a:pathLst>
            </a:custGeom>
            <a:solidFill>
              <a:srgbClr val="FF0000"/>
            </a:solidFill>
            <a:ln w="9525">
              <a:noFill/>
              <a:round/>
              <a:headEnd/>
              <a:tailEnd/>
            </a:ln>
          </p:spPr>
          <p:txBody>
            <a:bodyPr/>
            <a:lstStyle/>
            <a:p>
              <a:endParaRPr lang="en-US" dirty="0"/>
            </a:p>
          </p:txBody>
        </p:sp>
        <p:sp>
          <p:nvSpPr>
            <p:cNvPr id="72" name="Freeform 70"/>
            <p:cNvSpPr>
              <a:spLocks/>
            </p:cNvSpPr>
            <p:nvPr/>
          </p:nvSpPr>
          <p:spPr bwMode="auto">
            <a:xfrm>
              <a:off x="3248" y="2355"/>
              <a:ext cx="68" cy="94"/>
            </a:xfrm>
            <a:custGeom>
              <a:avLst/>
              <a:gdLst>
                <a:gd name="T0" fmla="*/ 411 w 411"/>
                <a:gd name="T1" fmla="*/ 472 h 472"/>
                <a:gd name="T2" fmla="*/ 291 w 411"/>
                <a:gd name="T3" fmla="*/ 472 h 472"/>
                <a:gd name="T4" fmla="*/ 291 w 411"/>
                <a:gd name="T5" fmla="*/ 236 h 472"/>
                <a:gd name="T6" fmla="*/ 289 w 411"/>
                <a:gd name="T7" fmla="*/ 174 h 472"/>
                <a:gd name="T8" fmla="*/ 283 w 411"/>
                <a:gd name="T9" fmla="*/ 140 h 472"/>
                <a:gd name="T10" fmla="*/ 274 w 411"/>
                <a:gd name="T11" fmla="*/ 119 h 472"/>
                <a:gd name="T12" fmla="*/ 259 w 411"/>
                <a:gd name="T13" fmla="*/ 105 h 472"/>
                <a:gd name="T14" fmla="*/ 239 w 411"/>
                <a:gd name="T15" fmla="*/ 96 h 472"/>
                <a:gd name="T16" fmla="*/ 217 w 411"/>
                <a:gd name="T17" fmla="*/ 93 h 472"/>
                <a:gd name="T18" fmla="*/ 188 w 411"/>
                <a:gd name="T19" fmla="*/ 97 h 472"/>
                <a:gd name="T20" fmla="*/ 162 w 411"/>
                <a:gd name="T21" fmla="*/ 110 h 472"/>
                <a:gd name="T22" fmla="*/ 141 w 411"/>
                <a:gd name="T23" fmla="*/ 130 h 472"/>
                <a:gd name="T24" fmla="*/ 128 w 411"/>
                <a:gd name="T25" fmla="*/ 156 h 472"/>
                <a:gd name="T26" fmla="*/ 121 w 411"/>
                <a:gd name="T27" fmla="*/ 198 h 472"/>
                <a:gd name="T28" fmla="*/ 119 w 411"/>
                <a:gd name="T29" fmla="*/ 263 h 472"/>
                <a:gd name="T30" fmla="*/ 119 w 411"/>
                <a:gd name="T31" fmla="*/ 472 h 472"/>
                <a:gd name="T32" fmla="*/ 0 w 411"/>
                <a:gd name="T33" fmla="*/ 472 h 472"/>
                <a:gd name="T34" fmla="*/ 0 w 411"/>
                <a:gd name="T35" fmla="*/ 9 h 472"/>
                <a:gd name="T36" fmla="*/ 111 w 411"/>
                <a:gd name="T37" fmla="*/ 9 h 472"/>
                <a:gd name="T38" fmla="*/ 111 w 411"/>
                <a:gd name="T39" fmla="*/ 78 h 472"/>
                <a:gd name="T40" fmla="*/ 142 w 411"/>
                <a:gd name="T41" fmla="*/ 43 h 472"/>
                <a:gd name="T42" fmla="*/ 177 w 411"/>
                <a:gd name="T43" fmla="*/ 19 h 472"/>
                <a:gd name="T44" fmla="*/ 216 w 411"/>
                <a:gd name="T45" fmla="*/ 4 h 472"/>
                <a:gd name="T46" fmla="*/ 259 w 411"/>
                <a:gd name="T47" fmla="*/ 0 h 472"/>
                <a:gd name="T48" fmla="*/ 297 w 411"/>
                <a:gd name="T49" fmla="*/ 3 h 472"/>
                <a:gd name="T50" fmla="*/ 332 w 411"/>
                <a:gd name="T51" fmla="*/ 14 h 472"/>
                <a:gd name="T52" fmla="*/ 360 w 411"/>
                <a:gd name="T53" fmla="*/ 30 h 472"/>
                <a:gd name="T54" fmla="*/ 381 w 411"/>
                <a:gd name="T55" fmla="*/ 51 h 472"/>
                <a:gd name="T56" fmla="*/ 396 w 411"/>
                <a:gd name="T57" fmla="*/ 76 h 472"/>
                <a:gd name="T58" fmla="*/ 404 w 411"/>
                <a:gd name="T59" fmla="*/ 103 h 472"/>
                <a:gd name="T60" fmla="*/ 411 w 411"/>
                <a:gd name="T61" fmla="*/ 185 h 472"/>
                <a:gd name="T62" fmla="*/ 411 w 411"/>
                <a:gd name="T63" fmla="*/ 472 h 4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472"/>
                <a:gd name="T98" fmla="*/ 411 w 411"/>
                <a:gd name="T99" fmla="*/ 472 h 4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472">
                  <a:moveTo>
                    <a:pt x="411" y="472"/>
                  </a:moveTo>
                  <a:lnTo>
                    <a:pt x="291" y="472"/>
                  </a:lnTo>
                  <a:lnTo>
                    <a:pt x="291" y="236"/>
                  </a:lnTo>
                  <a:lnTo>
                    <a:pt x="289" y="174"/>
                  </a:lnTo>
                  <a:lnTo>
                    <a:pt x="283" y="140"/>
                  </a:lnTo>
                  <a:lnTo>
                    <a:pt x="274" y="119"/>
                  </a:lnTo>
                  <a:lnTo>
                    <a:pt x="259" y="105"/>
                  </a:lnTo>
                  <a:lnTo>
                    <a:pt x="239" y="96"/>
                  </a:lnTo>
                  <a:lnTo>
                    <a:pt x="217" y="93"/>
                  </a:lnTo>
                  <a:lnTo>
                    <a:pt x="188" y="97"/>
                  </a:lnTo>
                  <a:lnTo>
                    <a:pt x="162" y="110"/>
                  </a:lnTo>
                  <a:lnTo>
                    <a:pt x="141" y="130"/>
                  </a:lnTo>
                  <a:lnTo>
                    <a:pt x="128" y="156"/>
                  </a:lnTo>
                  <a:lnTo>
                    <a:pt x="121" y="198"/>
                  </a:lnTo>
                  <a:lnTo>
                    <a:pt x="119" y="263"/>
                  </a:lnTo>
                  <a:lnTo>
                    <a:pt x="119" y="472"/>
                  </a:lnTo>
                  <a:lnTo>
                    <a:pt x="0" y="472"/>
                  </a:lnTo>
                  <a:lnTo>
                    <a:pt x="0" y="9"/>
                  </a:lnTo>
                  <a:lnTo>
                    <a:pt x="111" y="9"/>
                  </a:lnTo>
                  <a:lnTo>
                    <a:pt x="111" y="78"/>
                  </a:lnTo>
                  <a:lnTo>
                    <a:pt x="142" y="43"/>
                  </a:lnTo>
                  <a:lnTo>
                    <a:pt x="177" y="19"/>
                  </a:lnTo>
                  <a:lnTo>
                    <a:pt x="216" y="4"/>
                  </a:lnTo>
                  <a:lnTo>
                    <a:pt x="259" y="0"/>
                  </a:lnTo>
                  <a:lnTo>
                    <a:pt x="297" y="3"/>
                  </a:lnTo>
                  <a:lnTo>
                    <a:pt x="332" y="14"/>
                  </a:lnTo>
                  <a:lnTo>
                    <a:pt x="360" y="30"/>
                  </a:lnTo>
                  <a:lnTo>
                    <a:pt x="381" y="51"/>
                  </a:lnTo>
                  <a:lnTo>
                    <a:pt x="396" y="76"/>
                  </a:lnTo>
                  <a:lnTo>
                    <a:pt x="404" y="103"/>
                  </a:lnTo>
                  <a:lnTo>
                    <a:pt x="411" y="185"/>
                  </a:lnTo>
                  <a:lnTo>
                    <a:pt x="411" y="472"/>
                  </a:lnTo>
                  <a:close/>
                </a:path>
              </a:pathLst>
            </a:custGeom>
            <a:solidFill>
              <a:srgbClr val="FF0000"/>
            </a:solidFill>
            <a:ln w="9525">
              <a:noFill/>
              <a:round/>
              <a:headEnd/>
              <a:tailEnd/>
            </a:ln>
          </p:spPr>
          <p:txBody>
            <a:bodyPr/>
            <a:lstStyle/>
            <a:p>
              <a:endParaRPr lang="en-US" dirty="0"/>
            </a:p>
          </p:txBody>
        </p:sp>
        <p:sp>
          <p:nvSpPr>
            <p:cNvPr id="73" name="Freeform 71"/>
            <p:cNvSpPr>
              <a:spLocks/>
            </p:cNvSpPr>
            <p:nvPr/>
          </p:nvSpPr>
          <p:spPr bwMode="auto">
            <a:xfrm>
              <a:off x="3328" y="2324"/>
              <a:ext cx="45" cy="127"/>
            </a:xfrm>
            <a:custGeom>
              <a:avLst/>
              <a:gdLst>
                <a:gd name="T0" fmla="*/ 256 w 266"/>
                <a:gd name="T1" fmla="*/ 163 h 636"/>
                <a:gd name="T2" fmla="*/ 256 w 266"/>
                <a:gd name="T3" fmla="*/ 262 h 636"/>
                <a:gd name="T4" fmla="*/ 174 w 266"/>
                <a:gd name="T5" fmla="*/ 262 h 636"/>
                <a:gd name="T6" fmla="*/ 174 w 266"/>
                <a:gd name="T7" fmla="*/ 448 h 636"/>
                <a:gd name="T8" fmla="*/ 177 w 266"/>
                <a:gd name="T9" fmla="*/ 514 h 636"/>
                <a:gd name="T10" fmla="*/ 187 w 266"/>
                <a:gd name="T11" fmla="*/ 530 h 636"/>
                <a:gd name="T12" fmla="*/ 207 w 266"/>
                <a:gd name="T13" fmla="*/ 536 h 636"/>
                <a:gd name="T14" fmla="*/ 256 w 266"/>
                <a:gd name="T15" fmla="*/ 524 h 636"/>
                <a:gd name="T16" fmla="*/ 266 w 266"/>
                <a:gd name="T17" fmla="*/ 619 h 636"/>
                <a:gd name="T18" fmla="*/ 221 w 266"/>
                <a:gd name="T19" fmla="*/ 631 h 636"/>
                <a:gd name="T20" fmla="*/ 171 w 266"/>
                <a:gd name="T21" fmla="*/ 636 h 636"/>
                <a:gd name="T22" fmla="*/ 141 w 266"/>
                <a:gd name="T23" fmla="*/ 633 h 636"/>
                <a:gd name="T24" fmla="*/ 113 w 266"/>
                <a:gd name="T25" fmla="*/ 626 h 636"/>
                <a:gd name="T26" fmla="*/ 90 w 266"/>
                <a:gd name="T27" fmla="*/ 613 h 636"/>
                <a:gd name="T28" fmla="*/ 75 w 266"/>
                <a:gd name="T29" fmla="*/ 598 h 636"/>
                <a:gd name="T30" fmla="*/ 64 w 266"/>
                <a:gd name="T31" fmla="*/ 576 h 636"/>
                <a:gd name="T32" fmla="*/ 59 w 266"/>
                <a:gd name="T33" fmla="*/ 549 h 636"/>
                <a:gd name="T34" fmla="*/ 54 w 266"/>
                <a:gd name="T35" fmla="*/ 463 h 636"/>
                <a:gd name="T36" fmla="*/ 54 w 266"/>
                <a:gd name="T37" fmla="*/ 262 h 636"/>
                <a:gd name="T38" fmla="*/ 0 w 266"/>
                <a:gd name="T39" fmla="*/ 262 h 636"/>
                <a:gd name="T40" fmla="*/ 0 w 266"/>
                <a:gd name="T41" fmla="*/ 163 h 636"/>
                <a:gd name="T42" fmla="*/ 54 w 266"/>
                <a:gd name="T43" fmla="*/ 163 h 636"/>
                <a:gd name="T44" fmla="*/ 54 w 266"/>
                <a:gd name="T45" fmla="*/ 72 h 636"/>
                <a:gd name="T46" fmla="*/ 174 w 266"/>
                <a:gd name="T47" fmla="*/ 0 h 636"/>
                <a:gd name="T48" fmla="*/ 174 w 266"/>
                <a:gd name="T49" fmla="*/ 163 h 636"/>
                <a:gd name="T50" fmla="*/ 256 w 266"/>
                <a:gd name="T51" fmla="*/ 163 h 6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6"/>
                <a:gd name="T79" fmla="*/ 0 h 636"/>
                <a:gd name="T80" fmla="*/ 266 w 266"/>
                <a:gd name="T81" fmla="*/ 636 h 6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6" h="636">
                  <a:moveTo>
                    <a:pt x="256" y="163"/>
                  </a:moveTo>
                  <a:lnTo>
                    <a:pt x="256" y="262"/>
                  </a:lnTo>
                  <a:lnTo>
                    <a:pt x="174" y="262"/>
                  </a:lnTo>
                  <a:lnTo>
                    <a:pt x="174" y="448"/>
                  </a:lnTo>
                  <a:lnTo>
                    <a:pt x="177" y="514"/>
                  </a:lnTo>
                  <a:lnTo>
                    <a:pt x="187" y="530"/>
                  </a:lnTo>
                  <a:lnTo>
                    <a:pt x="207" y="536"/>
                  </a:lnTo>
                  <a:lnTo>
                    <a:pt x="256" y="524"/>
                  </a:lnTo>
                  <a:lnTo>
                    <a:pt x="266" y="619"/>
                  </a:lnTo>
                  <a:lnTo>
                    <a:pt x="221" y="631"/>
                  </a:lnTo>
                  <a:lnTo>
                    <a:pt x="171" y="636"/>
                  </a:lnTo>
                  <a:lnTo>
                    <a:pt x="141" y="633"/>
                  </a:lnTo>
                  <a:lnTo>
                    <a:pt x="113" y="626"/>
                  </a:lnTo>
                  <a:lnTo>
                    <a:pt x="90" y="613"/>
                  </a:lnTo>
                  <a:lnTo>
                    <a:pt x="75" y="598"/>
                  </a:lnTo>
                  <a:lnTo>
                    <a:pt x="64" y="576"/>
                  </a:lnTo>
                  <a:lnTo>
                    <a:pt x="59" y="549"/>
                  </a:lnTo>
                  <a:lnTo>
                    <a:pt x="54" y="463"/>
                  </a:lnTo>
                  <a:lnTo>
                    <a:pt x="54" y="262"/>
                  </a:lnTo>
                  <a:lnTo>
                    <a:pt x="0" y="262"/>
                  </a:lnTo>
                  <a:lnTo>
                    <a:pt x="0" y="163"/>
                  </a:lnTo>
                  <a:lnTo>
                    <a:pt x="54" y="163"/>
                  </a:lnTo>
                  <a:lnTo>
                    <a:pt x="54" y="72"/>
                  </a:lnTo>
                  <a:lnTo>
                    <a:pt x="174" y="0"/>
                  </a:lnTo>
                  <a:lnTo>
                    <a:pt x="174" y="163"/>
                  </a:lnTo>
                  <a:lnTo>
                    <a:pt x="256" y="163"/>
                  </a:lnTo>
                  <a:close/>
                </a:path>
              </a:pathLst>
            </a:custGeom>
            <a:solidFill>
              <a:srgbClr val="FF0000"/>
            </a:solidFill>
            <a:ln w="9525">
              <a:noFill/>
              <a:round/>
              <a:headEnd/>
              <a:tailEnd/>
            </a:ln>
          </p:spPr>
          <p:txBody>
            <a:bodyPr/>
            <a:lstStyle/>
            <a:p>
              <a:endParaRPr lang="en-US" dirty="0"/>
            </a:p>
          </p:txBody>
        </p:sp>
        <p:sp>
          <p:nvSpPr>
            <p:cNvPr id="74" name="Freeform 72"/>
            <p:cNvSpPr>
              <a:spLocks noEditPoints="1"/>
            </p:cNvSpPr>
            <p:nvPr/>
          </p:nvSpPr>
          <p:spPr bwMode="auto">
            <a:xfrm>
              <a:off x="3385" y="2321"/>
              <a:ext cx="20" cy="128"/>
            </a:xfrm>
            <a:custGeom>
              <a:avLst/>
              <a:gdLst>
                <a:gd name="T0" fmla="*/ 0 w 120"/>
                <a:gd name="T1" fmla="*/ 114 h 639"/>
                <a:gd name="T2" fmla="*/ 0 w 120"/>
                <a:gd name="T3" fmla="*/ 0 h 639"/>
                <a:gd name="T4" fmla="*/ 120 w 120"/>
                <a:gd name="T5" fmla="*/ 0 h 639"/>
                <a:gd name="T6" fmla="*/ 120 w 120"/>
                <a:gd name="T7" fmla="*/ 114 h 639"/>
                <a:gd name="T8" fmla="*/ 0 w 120"/>
                <a:gd name="T9" fmla="*/ 114 h 639"/>
                <a:gd name="T10" fmla="*/ 0 w 120"/>
                <a:gd name="T11" fmla="*/ 639 h 639"/>
                <a:gd name="T12" fmla="*/ 0 w 120"/>
                <a:gd name="T13" fmla="*/ 176 h 639"/>
                <a:gd name="T14" fmla="*/ 120 w 120"/>
                <a:gd name="T15" fmla="*/ 176 h 639"/>
                <a:gd name="T16" fmla="*/ 120 w 120"/>
                <a:gd name="T17" fmla="*/ 639 h 639"/>
                <a:gd name="T18" fmla="*/ 0 w 120"/>
                <a:gd name="T19" fmla="*/ 639 h 6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0"/>
                <a:gd name="T31" fmla="*/ 0 h 639"/>
                <a:gd name="T32" fmla="*/ 120 w 120"/>
                <a:gd name="T33" fmla="*/ 639 h 6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0" h="639">
                  <a:moveTo>
                    <a:pt x="0" y="114"/>
                  </a:moveTo>
                  <a:lnTo>
                    <a:pt x="0" y="0"/>
                  </a:lnTo>
                  <a:lnTo>
                    <a:pt x="120" y="0"/>
                  </a:lnTo>
                  <a:lnTo>
                    <a:pt x="120" y="114"/>
                  </a:lnTo>
                  <a:lnTo>
                    <a:pt x="0" y="114"/>
                  </a:lnTo>
                  <a:close/>
                  <a:moveTo>
                    <a:pt x="0" y="639"/>
                  </a:moveTo>
                  <a:lnTo>
                    <a:pt x="0" y="176"/>
                  </a:lnTo>
                  <a:lnTo>
                    <a:pt x="120" y="176"/>
                  </a:lnTo>
                  <a:lnTo>
                    <a:pt x="120" y="639"/>
                  </a:lnTo>
                  <a:lnTo>
                    <a:pt x="0" y="639"/>
                  </a:lnTo>
                  <a:close/>
                </a:path>
              </a:pathLst>
            </a:custGeom>
            <a:solidFill>
              <a:srgbClr val="FF0000"/>
            </a:solidFill>
            <a:ln w="9525">
              <a:noFill/>
              <a:round/>
              <a:headEnd/>
              <a:tailEnd/>
            </a:ln>
          </p:spPr>
          <p:txBody>
            <a:bodyPr/>
            <a:lstStyle/>
            <a:p>
              <a:endParaRPr lang="en-US" dirty="0"/>
            </a:p>
          </p:txBody>
        </p:sp>
        <p:sp>
          <p:nvSpPr>
            <p:cNvPr id="75" name="Rectangle 73"/>
            <p:cNvSpPr>
              <a:spLocks noChangeArrowheads="1"/>
            </p:cNvSpPr>
            <p:nvPr/>
          </p:nvSpPr>
          <p:spPr bwMode="auto">
            <a:xfrm>
              <a:off x="3425" y="2321"/>
              <a:ext cx="20" cy="128"/>
            </a:xfrm>
            <a:prstGeom prst="rect">
              <a:avLst/>
            </a:prstGeom>
            <a:solidFill>
              <a:srgbClr val="FF0000"/>
            </a:solidFill>
            <a:ln w="9525">
              <a:noFill/>
              <a:miter lim="800000"/>
              <a:headEnd/>
              <a:tailEnd/>
            </a:ln>
          </p:spPr>
          <p:txBody>
            <a:bodyPr/>
            <a:lstStyle/>
            <a:p>
              <a:endParaRPr lang="en-US" dirty="0"/>
            </a:p>
          </p:txBody>
        </p:sp>
        <p:sp>
          <p:nvSpPr>
            <p:cNvPr id="76" name="Freeform 74"/>
            <p:cNvSpPr>
              <a:spLocks noEditPoints="1"/>
            </p:cNvSpPr>
            <p:nvPr/>
          </p:nvSpPr>
          <p:spPr bwMode="auto">
            <a:xfrm>
              <a:off x="3460" y="2355"/>
              <a:ext cx="70" cy="96"/>
            </a:xfrm>
            <a:custGeom>
              <a:avLst/>
              <a:gdLst>
                <a:gd name="T0" fmla="*/ 122 w 424"/>
                <a:gd name="T1" fmla="*/ 150 h 482"/>
                <a:gd name="T2" fmla="*/ 13 w 424"/>
                <a:gd name="T3" fmla="*/ 131 h 482"/>
                <a:gd name="T4" fmla="*/ 37 w 424"/>
                <a:gd name="T5" fmla="*/ 72 h 482"/>
                <a:gd name="T6" fmla="*/ 76 w 424"/>
                <a:gd name="T7" fmla="*/ 32 h 482"/>
                <a:gd name="T8" fmla="*/ 131 w 424"/>
                <a:gd name="T9" fmla="*/ 7 h 482"/>
                <a:gd name="T10" fmla="*/ 167 w 424"/>
                <a:gd name="T11" fmla="*/ 1 h 482"/>
                <a:gd name="T12" fmla="*/ 209 w 424"/>
                <a:gd name="T13" fmla="*/ 0 h 482"/>
                <a:gd name="T14" fmla="*/ 278 w 424"/>
                <a:gd name="T15" fmla="*/ 4 h 482"/>
                <a:gd name="T16" fmla="*/ 328 w 424"/>
                <a:gd name="T17" fmla="*/ 19 h 482"/>
                <a:gd name="T18" fmla="*/ 361 w 424"/>
                <a:gd name="T19" fmla="*/ 41 h 482"/>
                <a:gd name="T20" fmla="*/ 383 w 424"/>
                <a:gd name="T21" fmla="*/ 68 h 482"/>
                <a:gd name="T22" fmla="*/ 395 w 424"/>
                <a:gd name="T23" fmla="*/ 110 h 482"/>
                <a:gd name="T24" fmla="*/ 399 w 424"/>
                <a:gd name="T25" fmla="*/ 178 h 482"/>
                <a:gd name="T26" fmla="*/ 398 w 424"/>
                <a:gd name="T27" fmla="*/ 320 h 482"/>
                <a:gd name="T28" fmla="*/ 404 w 424"/>
                <a:gd name="T29" fmla="*/ 410 h 482"/>
                <a:gd name="T30" fmla="*/ 424 w 424"/>
                <a:gd name="T31" fmla="*/ 472 h 482"/>
                <a:gd name="T32" fmla="*/ 306 w 424"/>
                <a:gd name="T33" fmla="*/ 472 h 482"/>
                <a:gd name="T34" fmla="*/ 295 w 424"/>
                <a:gd name="T35" fmla="*/ 436 h 482"/>
                <a:gd name="T36" fmla="*/ 291 w 424"/>
                <a:gd name="T37" fmla="*/ 422 h 482"/>
                <a:gd name="T38" fmla="*/ 259 w 424"/>
                <a:gd name="T39" fmla="*/ 448 h 482"/>
                <a:gd name="T40" fmla="*/ 225 w 424"/>
                <a:gd name="T41" fmla="*/ 467 h 482"/>
                <a:gd name="T42" fmla="*/ 189 w 424"/>
                <a:gd name="T43" fmla="*/ 478 h 482"/>
                <a:gd name="T44" fmla="*/ 151 w 424"/>
                <a:gd name="T45" fmla="*/ 482 h 482"/>
                <a:gd name="T46" fmla="*/ 117 w 424"/>
                <a:gd name="T47" fmla="*/ 479 h 482"/>
                <a:gd name="T48" fmla="*/ 88 w 424"/>
                <a:gd name="T49" fmla="*/ 472 h 482"/>
                <a:gd name="T50" fmla="*/ 63 w 424"/>
                <a:gd name="T51" fmla="*/ 461 h 482"/>
                <a:gd name="T52" fmla="*/ 41 w 424"/>
                <a:gd name="T53" fmla="*/ 445 h 482"/>
                <a:gd name="T54" fmla="*/ 24 w 424"/>
                <a:gd name="T55" fmla="*/ 423 h 482"/>
                <a:gd name="T56" fmla="*/ 11 w 424"/>
                <a:gd name="T57" fmla="*/ 401 h 482"/>
                <a:gd name="T58" fmla="*/ 0 w 424"/>
                <a:gd name="T59" fmla="*/ 346 h 482"/>
                <a:gd name="T60" fmla="*/ 5 w 424"/>
                <a:gd name="T61" fmla="*/ 309 h 482"/>
                <a:gd name="T62" fmla="*/ 19 w 424"/>
                <a:gd name="T63" fmla="*/ 276 h 482"/>
                <a:gd name="T64" fmla="*/ 41 w 424"/>
                <a:gd name="T65" fmla="*/ 249 h 482"/>
                <a:gd name="T66" fmla="*/ 70 w 424"/>
                <a:gd name="T67" fmla="*/ 229 h 482"/>
                <a:gd name="T68" fmla="*/ 110 w 424"/>
                <a:gd name="T69" fmla="*/ 213 h 482"/>
                <a:gd name="T70" fmla="*/ 165 w 424"/>
                <a:gd name="T71" fmla="*/ 200 h 482"/>
                <a:gd name="T72" fmla="*/ 237 w 424"/>
                <a:gd name="T73" fmla="*/ 185 h 482"/>
                <a:gd name="T74" fmla="*/ 282 w 424"/>
                <a:gd name="T75" fmla="*/ 170 h 482"/>
                <a:gd name="T76" fmla="*/ 282 w 424"/>
                <a:gd name="T77" fmla="*/ 159 h 482"/>
                <a:gd name="T78" fmla="*/ 277 w 424"/>
                <a:gd name="T79" fmla="*/ 128 h 482"/>
                <a:gd name="T80" fmla="*/ 265 w 424"/>
                <a:gd name="T81" fmla="*/ 108 h 482"/>
                <a:gd name="T82" fmla="*/ 240 w 424"/>
                <a:gd name="T83" fmla="*/ 97 h 482"/>
                <a:gd name="T84" fmla="*/ 201 w 424"/>
                <a:gd name="T85" fmla="*/ 93 h 482"/>
                <a:gd name="T86" fmla="*/ 172 w 424"/>
                <a:gd name="T87" fmla="*/ 96 h 482"/>
                <a:gd name="T88" fmla="*/ 151 w 424"/>
                <a:gd name="T89" fmla="*/ 105 h 482"/>
                <a:gd name="T90" fmla="*/ 135 w 424"/>
                <a:gd name="T91" fmla="*/ 123 h 482"/>
                <a:gd name="T92" fmla="*/ 122 w 424"/>
                <a:gd name="T93" fmla="*/ 150 h 482"/>
                <a:gd name="T94" fmla="*/ 122 w 424"/>
                <a:gd name="T95" fmla="*/ 150 h 482"/>
                <a:gd name="T96" fmla="*/ 282 w 424"/>
                <a:gd name="T97" fmla="*/ 250 h 482"/>
                <a:gd name="T98" fmla="*/ 209 w 424"/>
                <a:gd name="T99" fmla="*/ 269 h 482"/>
                <a:gd name="T100" fmla="*/ 144 w 424"/>
                <a:gd name="T101" fmla="*/ 290 h 482"/>
                <a:gd name="T102" fmla="*/ 126 w 424"/>
                <a:gd name="T103" fmla="*/ 309 h 482"/>
                <a:gd name="T104" fmla="*/ 120 w 424"/>
                <a:gd name="T105" fmla="*/ 333 h 482"/>
                <a:gd name="T106" fmla="*/ 126 w 424"/>
                <a:gd name="T107" fmla="*/ 358 h 482"/>
                <a:gd name="T108" fmla="*/ 139 w 424"/>
                <a:gd name="T109" fmla="*/ 378 h 482"/>
                <a:gd name="T110" fmla="*/ 160 w 424"/>
                <a:gd name="T111" fmla="*/ 392 h 482"/>
                <a:gd name="T112" fmla="*/ 187 w 424"/>
                <a:gd name="T113" fmla="*/ 397 h 482"/>
                <a:gd name="T114" fmla="*/ 218 w 424"/>
                <a:gd name="T115" fmla="*/ 391 h 482"/>
                <a:gd name="T116" fmla="*/ 248 w 424"/>
                <a:gd name="T117" fmla="*/ 375 h 482"/>
                <a:gd name="T118" fmla="*/ 266 w 424"/>
                <a:gd name="T119" fmla="*/ 357 h 482"/>
                <a:gd name="T120" fmla="*/ 277 w 424"/>
                <a:gd name="T121" fmla="*/ 334 h 482"/>
                <a:gd name="T122" fmla="*/ 282 w 424"/>
                <a:gd name="T123" fmla="*/ 275 h 482"/>
                <a:gd name="T124" fmla="*/ 282 w 424"/>
                <a:gd name="T125" fmla="*/ 250 h 4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24"/>
                <a:gd name="T190" fmla="*/ 0 h 482"/>
                <a:gd name="T191" fmla="*/ 424 w 424"/>
                <a:gd name="T192" fmla="*/ 482 h 4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24" h="482">
                  <a:moveTo>
                    <a:pt x="122" y="150"/>
                  </a:moveTo>
                  <a:lnTo>
                    <a:pt x="13" y="131"/>
                  </a:lnTo>
                  <a:lnTo>
                    <a:pt x="37" y="72"/>
                  </a:lnTo>
                  <a:lnTo>
                    <a:pt x="76" y="32"/>
                  </a:lnTo>
                  <a:lnTo>
                    <a:pt x="131" y="7"/>
                  </a:lnTo>
                  <a:lnTo>
                    <a:pt x="167" y="1"/>
                  </a:lnTo>
                  <a:lnTo>
                    <a:pt x="209" y="0"/>
                  </a:lnTo>
                  <a:lnTo>
                    <a:pt x="278" y="4"/>
                  </a:lnTo>
                  <a:lnTo>
                    <a:pt x="328" y="19"/>
                  </a:lnTo>
                  <a:lnTo>
                    <a:pt x="361" y="41"/>
                  </a:lnTo>
                  <a:lnTo>
                    <a:pt x="383" y="68"/>
                  </a:lnTo>
                  <a:lnTo>
                    <a:pt x="395" y="110"/>
                  </a:lnTo>
                  <a:lnTo>
                    <a:pt x="399" y="178"/>
                  </a:lnTo>
                  <a:lnTo>
                    <a:pt x="398" y="320"/>
                  </a:lnTo>
                  <a:lnTo>
                    <a:pt x="404" y="410"/>
                  </a:lnTo>
                  <a:lnTo>
                    <a:pt x="424" y="472"/>
                  </a:lnTo>
                  <a:lnTo>
                    <a:pt x="306" y="472"/>
                  </a:lnTo>
                  <a:lnTo>
                    <a:pt x="295" y="436"/>
                  </a:lnTo>
                  <a:lnTo>
                    <a:pt x="291" y="422"/>
                  </a:lnTo>
                  <a:lnTo>
                    <a:pt x="259" y="448"/>
                  </a:lnTo>
                  <a:lnTo>
                    <a:pt x="225" y="467"/>
                  </a:lnTo>
                  <a:lnTo>
                    <a:pt x="189" y="478"/>
                  </a:lnTo>
                  <a:lnTo>
                    <a:pt x="151" y="482"/>
                  </a:lnTo>
                  <a:lnTo>
                    <a:pt x="117" y="479"/>
                  </a:lnTo>
                  <a:lnTo>
                    <a:pt x="88" y="472"/>
                  </a:lnTo>
                  <a:lnTo>
                    <a:pt x="63" y="461"/>
                  </a:lnTo>
                  <a:lnTo>
                    <a:pt x="41" y="445"/>
                  </a:lnTo>
                  <a:lnTo>
                    <a:pt x="24" y="423"/>
                  </a:lnTo>
                  <a:lnTo>
                    <a:pt x="11" y="401"/>
                  </a:lnTo>
                  <a:lnTo>
                    <a:pt x="0" y="346"/>
                  </a:lnTo>
                  <a:lnTo>
                    <a:pt x="5" y="309"/>
                  </a:lnTo>
                  <a:lnTo>
                    <a:pt x="19" y="276"/>
                  </a:lnTo>
                  <a:lnTo>
                    <a:pt x="41" y="249"/>
                  </a:lnTo>
                  <a:lnTo>
                    <a:pt x="70" y="229"/>
                  </a:lnTo>
                  <a:lnTo>
                    <a:pt x="110" y="213"/>
                  </a:lnTo>
                  <a:lnTo>
                    <a:pt x="165" y="200"/>
                  </a:lnTo>
                  <a:lnTo>
                    <a:pt x="237" y="185"/>
                  </a:lnTo>
                  <a:lnTo>
                    <a:pt x="282" y="170"/>
                  </a:lnTo>
                  <a:lnTo>
                    <a:pt x="282" y="159"/>
                  </a:lnTo>
                  <a:lnTo>
                    <a:pt x="277" y="128"/>
                  </a:lnTo>
                  <a:lnTo>
                    <a:pt x="265" y="108"/>
                  </a:lnTo>
                  <a:lnTo>
                    <a:pt x="240" y="97"/>
                  </a:lnTo>
                  <a:lnTo>
                    <a:pt x="201" y="93"/>
                  </a:lnTo>
                  <a:lnTo>
                    <a:pt x="172" y="96"/>
                  </a:lnTo>
                  <a:lnTo>
                    <a:pt x="151" y="105"/>
                  </a:lnTo>
                  <a:lnTo>
                    <a:pt x="135" y="123"/>
                  </a:lnTo>
                  <a:lnTo>
                    <a:pt x="122" y="150"/>
                  </a:lnTo>
                  <a:close/>
                  <a:moveTo>
                    <a:pt x="282" y="250"/>
                  </a:moveTo>
                  <a:lnTo>
                    <a:pt x="209" y="269"/>
                  </a:lnTo>
                  <a:lnTo>
                    <a:pt x="144" y="290"/>
                  </a:lnTo>
                  <a:lnTo>
                    <a:pt x="126" y="309"/>
                  </a:lnTo>
                  <a:lnTo>
                    <a:pt x="120" y="333"/>
                  </a:lnTo>
                  <a:lnTo>
                    <a:pt x="126" y="358"/>
                  </a:lnTo>
                  <a:lnTo>
                    <a:pt x="139" y="378"/>
                  </a:lnTo>
                  <a:lnTo>
                    <a:pt x="160" y="392"/>
                  </a:lnTo>
                  <a:lnTo>
                    <a:pt x="187" y="397"/>
                  </a:lnTo>
                  <a:lnTo>
                    <a:pt x="218" y="391"/>
                  </a:lnTo>
                  <a:lnTo>
                    <a:pt x="248" y="375"/>
                  </a:lnTo>
                  <a:lnTo>
                    <a:pt x="266" y="357"/>
                  </a:lnTo>
                  <a:lnTo>
                    <a:pt x="277" y="334"/>
                  </a:lnTo>
                  <a:lnTo>
                    <a:pt x="282" y="275"/>
                  </a:lnTo>
                  <a:lnTo>
                    <a:pt x="282" y="250"/>
                  </a:lnTo>
                  <a:close/>
                </a:path>
              </a:pathLst>
            </a:custGeom>
            <a:solidFill>
              <a:srgbClr val="FF0000"/>
            </a:solidFill>
            <a:ln w="9525">
              <a:noFill/>
              <a:round/>
              <a:headEnd/>
              <a:tailEnd/>
            </a:ln>
          </p:spPr>
          <p:txBody>
            <a:bodyPr/>
            <a:lstStyle/>
            <a:p>
              <a:endParaRPr lang="en-US" dirty="0"/>
            </a:p>
          </p:txBody>
        </p:sp>
        <p:sp>
          <p:nvSpPr>
            <p:cNvPr id="77" name="Freeform 75"/>
            <p:cNvSpPr>
              <a:spLocks/>
            </p:cNvSpPr>
            <p:nvPr/>
          </p:nvSpPr>
          <p:spPr bwMode="auto">
            <a:xfrm>
              <a:off x="3538" y="2324"/>
              <a:ext cx="44" cy="127"/>
            </a:xfrm>
            <a:custGeom>
              <a:avLst/>
              <a:gdLst>
                <a:gd name="T0" fmla="*/ 256 w 267"/>
                <a:gd name="T1" fmla="*/ 163 h 636"/>
                <a:gd name="T2" fmla="*/ 256 w 267"/>
                <a:gd name="T3" fmla="*/ 262 h 636"/>
                <a:gd name="T4" fmla="*/ 175 w 267"/>
                <a:gd name="T5" fmla="*/ 262 h 636"/>
                <a:gd name="T6" fmla="*/ 175 w 267"/>
                <a:gd name="T7" fmla="*/ 448 h 636"/>
                <a:gd name="T8" fmla="*/ 177 w 267"/>
                <a:gd name="T9" fmla="*/ 514 h 636"/>
                <a:gd name="T10" fmla="*/ 188 w 267"/>
                <a:gd name="T11" fmla="*/ 530 h 636"/>
                <a:gd name="T12" fmla="*/ 208 w 267"/>
                <a:gd name="T13" fmla="*/ 536 h 636"/>
                <a:gd name="T14" fmla="*/ 256 w 267"/>
                <a:gd name="T15" fmla="*/ 524 h 636"/>
                <a:gd name="T16" fmla="*/ 267 w 267"/>
                <a:gd name="T17" fmla="*/ 619 h 636"/>
                <a:gd name="T18" fmla="*/ 221 w 267"/>
                <a:gd name="T19" fmla="*/ 631 h 636"/>
                <a:gd name="T20" fmla="*/ 172 w 267"/>
                <a:gd name="T21" fmla="*/ 636 h 636"/>
                <a:gd name="T22" fmla="*/ 142 w 267"/>
                <a:gd name="T23" fmla="*/ 633 h 636"/>
                <a:gd name="T24" fmla="*/ 114 w 267"/>
                <a:gd name="T25" fmla="*/ 626 h 636"/>
                <a:gd name="T26" fmla="*/ 91 w 267"/>
                <a:gd name="T27" fmla="*/ 613 h 636"/>
                <a:gd name="T28" fmla="*/ 76 w 267"/>
                <a:gd name="T29" fmla="*/ 598 h 636"/>
                <a:gd name="T30" fmla="*/ 65 w 267"/>
                <a:gd name="T31" fmla="*/ 576 h 636"/>
                <a:gd name="T32" fmla="*/ 59 w 267"/>
                <a:gd name="T33" fmla="*/ 549 h 636"/>
                <a:gd name="T34" fmla="*/ 55 w 267"/>
                <a:gd name="T35" fmla="*/ 463 h 636"/>
                <a:gd name="T36" fmla="*/ 55 w 267"/>
                <a:gd name="T37" fmla="*/ 262 h 636"/>
                <a:gd name="T38" fmla="*/ 0 w 267"/>
                <a:gd name="T39" fmla="*/ 262 h 636"/>
                <a:gd name="T40" fmla="*/ 0 w 267"/>
                <a:gd name="T41" fmla="*/ 163 h 636"/>
                <a:gd name="T42" fmla="*/ 55 w 267"/>
                <a:gd name="T43" fmla="*/ 163 h 636"/>
                <a:gd name="T44" fmla="*/ 55 w 267"/>
                <a:gd name="T45" fmla="*/ 72 h 636"/>
                <a:gd name="T46" fmla="*/ 175 w 267"/>
                <a:gd name="T47" fmla="*/ 0 h 636"/>
                <a:gd name="T48" fmla="*/ 175 w 267"/>
                <a:gd name="T49" fmla="*/ 163 h 636"/>
                <a:gd name="T50" fmla="*/ 256 w 267"/>
                <a:gd name="T51" fmla="*/ 163 h 6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7"/>
                <a:gd name="T79" fmla="*/ 0 h 636"/>
                <a:gd name="T80" fmla="*/ 267 w 267"/>
                <a:gd name="T81" fmla="*/ 636 h 6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7" h="636">
                  <a:moveTo>
                    <a:pt x="256" y="163"/>
                  </a:moveTo>
                  <a:lnTo>
                    <a:pt x="256" y="262"/>
                  </a:lnTo>
                  <a:lnTo>
                    <a:pt x="175" y="262"/>
                  </a:lnTo>
                  <a:lnTo>
                    <a:pt x="175" y="448"/>
                  </a:lnTo>
                  <a:lnTo>
                    <a:pt x="177" y="514"/>
                  </a:lnTo>
                  <a:lnTo>
                    <a:pt x="188" y="530"/>
                  </a:lnTo>
                  <a:lnTo>
                    <a:pt x="208" y="536"/>
                  </a:lnTo>
                  <a:lnTo>
                    <a:pt x="256" y="524"/>
                  </a:lnTo>
                  <a:lnTo>
                    <a:pt x="267" y="619"/>
                  </a:lnTo>
                  <a:lnTo>
                    <a:pt x="221" y="631"/>
                  </a:lnTo>
                  <a:lnTo>
                    <a:pt x="172" y="636"/>
                  </a:lnTo>
                  <a:lnTo>
                    <a:pt x="142" y="633"/>
                  </a:lnTo>
                  <a:lnTo>
                    <a:pt x="114" y="626"/>
                  </a:lnTo>
                  <a:lnTo>
                    <a:pt x="91" y="613"/>
                  </a:lnTo>
                  <a:lnTo>
                    <a:pt x="76" y="598"/>
                  </a:lnTo>
                  <a:lnTo>
                    <a:pt x="65" y="576"/>
                  </a:lnTo>
                  <a:lnTo>
                    <a:pt x="59" y="549"/>
                  </a:lnTo>
                  <a:lnTo>
                    <a:pt x="55" y="463"/>
                  </a:lnTo>
                  <a:lnTo>
                    <a:pt x="55" y="262"/>
                  </a:lnTo>
                  <a:lnTo>
                    <a:pt x="0" y="262"/>
                  </a:lnTo>
                  <a:lnTo>
                    <a:pt x="0" y="163"/>
                  </a:lnTo>
                  <a:lnTo>
                    <a:pt x="55" y="163"/>
                  </a:lnTo>
                  <a:lnTo>
                    <a:pt x="55" y="72"/>
                  </a:lnTo>
                  <a:lnTo>
                    <a:pt x="175" y="0"/>
                  </a:lnTo>
                  <a:lnTo>
                    <a:pt x="175" y="163"/>
                  </a:lnTo>
                  <a:lnTo>
                    <a:pt x="256" y="163"/>
                  </a:lnTo>
                  <a:close/>
                </a:path>
              </a:pathLst>
            </a:custGeom>
            <a:solidFill>
              <a:srgbClr val="FF0000"/>
            </a:solidFill>
            <a:ln w="9525">
              <a:noFill/>
              <a:round/>
              <a:headEnd/>
              <a:tailEnd/>
            </a:ln>
          </p:spPr>
          <p:txBody>
            <a:bodyPr/>
            <a:lstStyle/>
            <a:p>
              <a:endParaRPr lang="en-US" dirty="0"/>
            </a:p>
          </p:txBody>
        </p:sp>
        <p:sp>
          <p:nvSpPr>
            <p:cNvPr id="78" name="Freeform 76"/>
            <p:cNvSpPr>
              <a:spLocks noEditPoints="1"/>
            </p:cNvSpPr>
            <p:nvPr/>
          </p:nvSpPr>
          <p:spPr bwMode="auto">
            <a:xfrm>
              <a:off x="3594" y="2321"/>
              <a:ext cx="20" cy="128"/>
            </a:xfrm>
            <a:custGeom>
              <a:avLst/>
              <a:gdLst>
                <a:gd name="T0" fmla="*/ 0 w 121"/>
                <a:gd name="T1" fmla="*/ 114 h 639"/>
                <a:gd name="T2" fmla="*/ 0 w 121"/>
                <a:gd name="T3" fmla="*/ 0 h 639"/>
                <a:gd name="T4" fmla="*/ 121 w 121"/>
                <a:gd name="T5" fmla="*/ 0 h 639"/>
                <a:gd name="T6" fmla="*/ 121 w 121"/>
                <a:gd name="T7" fmla="*/ 114 h 639"/>
                <a:gd name="T8" fmla="*/ 0 w 121"/>
                <a:gd name="T9" fmla="*/ 114 h 639"/>
                <a:gd name="T10" fmla="*/ 0 w 121"/>
                <a:gd name="T11" fmla="*/ 639 h 639"/>
                <a:gd name="T12" fmla="*/ 0 w 121"/>
                <a:gd name="T13" fmla="*/ 176 h 639"/>
                <a:gd name="T14" fmla="*/ 121 w 121"/>
                <a:gd name="T15" fmla="*/ 176 h 639"/>
                <a:gd name="T16" fmla="*/ 121 w 121"/>
                <a:gd name="T17" fmla="*/ 639 h 639"/>
                <a:gd name="T18" fmla="*/ 0 w 121"/>
                <a:gd name="T19" fmla="*/ 639 h 6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1"/>
                <a:gd name="T31" fmla="*/ 0 h 639"/>
                <a:gd name="T32" fmla="*/ 121 w 121"/>
                <a:gd name="T33" fmla="*/ 639 h 6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1" h="639">
                  <a:moveTo>
                    <a:pt x="0" y="114"/>
                  </a:moveTo>
                  <a:lnTo>
                    <a:pt x="0" y="0"/>
                  </a:lnTo>
                  <a:lnTo>
                    <a:pt x="121" y="0"/>
                  </a:lnTo>
                  <a:lnTo>
                    <a:pt x="121" y="114"/>
                  </a:lnTo>
                  <a:lnTo>
                    <a:pt x="0" y="114"/>
                  </a:lnTo>
                  <a:close/>
                  <a:moveTo>
                    <a:pt x="0" y="639"/>
                  </a:moveTo>
                  <a:lnTo>
                    <a:pt x="0" y="176"/>
                  </a:lnTo>
                  <a:lnTo>
                    <a:pt x="121" y="176"/>
                  </a:lnTo>
                  <a:lnTo>
                    <a:pt x="121" y="639"/>
                  </a:lnTo>
                  <a:lnTo>
                    <a:pt x="0" y="639"/>
                  </a:lnTo>
                  <a:close/>
                </a:path>
              </a:pathLst>
            </a:custGeom>
            <a:solidFill>
              <a:srgbClr val="FF0000"/>
            </a:solidFill>
            <a:ln w="9525">
              <a:noFill/>
              <a:round/>
              <a:headEnd/>
              <a:tailEnd/>
            </a:ln>
          </p:spPr>
          <p:txBody>
            <a:bodyPr/>
            <a:lstStyle/>
            <a:p>
              <a:endParaRPr lang="en-US" dirty="0"/>
            </a:p>
          </p:txBody>
        </p:sp>
        <p:sp>
          <p:nvSpPr>
            <p:cNvPr id="79" name="Freeform 77"/>
            <p:cNvSpPr>
              <a:spLocks noEditPoints="1"/>
            </p:cNvSpPr>
            <p:nvPr/>
          </p:nvSpPr>
          <p:spPr bwMode="auto">
            <a:xfrm>
              <a:off x="3630" y="2355"/>
              <a:ext cx="77" cy="96"/>
            </a:xfrm>
            <a:custGeom>
              <a:avLst/>
              <a:gdLst>
                <a:gd name="T0" fmla="*/ 0 w 465"/>
                <a:gd name="T1" fmla="*/ 235 h 482"/>
                <a:gd name="T2" fmla="*/ 7 w 465"/>
                <a:gd name="T3" fmla="*/ 174 h 482"/>
                <a:gd name="T4" fmla="*/ 29 w 465"/>
                <a:gd name="T5" fmla="*/ 116 h 482"/>
                <a:gd name="T6" fmla="*/ 64 w 465"/>
                <a:gd name="T7" fmla="*/ 66 h 482"/>
                <a:gd name="T8" fmla="*/ 112 w 465"/>
                <a:gd name="T9" fmla="*/ 29 h 482"/>
                <a:gd name="T10" fmla="*/ 169 w 465"/>
                <a:gd name="T11" fmla="*/ 7 h 482"/>
                <a:gd name="T12" fmla="*/ 231 w 465"/>
                <a:gd name="T13" fmla="*/ 0 h 482"/>
                <a:gd name="T14" fmla="*/ 281 w 465"/>
                <a:gd name="T15" fmla="*/ 3 h 482"/>
                <a:gd name="T16" fmla="*/ 325 w 465"/>
                <a:gd name="T17" fmla="*/ 16 h 482"/>
                <a:gd name="T18" fmla="*/ 365 w 465"/>
                <a:gd name="T19" fmla="*/ 38 h 482"/>
                <a:gd name="T20" fmla="*/ 401 w 465"/>
                <a:gd name="T21" fmla="*/ 67 h 482"/>
                <a:gd name="T22" fmla="*/ 428 w 465"/>
                <a:gd name="T23" fmla="*/ 104 h 482"/>
                <a:gd name="T24" fmla="*/ 449 w 465"/>
                <a:gd name="T25" fmla="*/ 144 h 482"/>
                <a:gd name="T26" fmla="*/ 461 w 465"/>
                <a:gd name="T27" fmla="*/ 189 h 482"/>
                <a:gd name="T28" fmla="*/ 465 w 465"/>
                <a:gd name="T29" fmla="*/ 239 h 482"/>
                <a:gd name="T30" fmla="*/ 461 w 465"/>
                <a:gd name="T31" fmla="*/ 290 h 482"/>
                <a:gd name="T32" fmla="*/ 449 w 465"/>
                <a:gd name="T33" fmla="*/ 336 h 482"/>
                <a:gd name="T34" fmla="*/ 428 w 465"/>
                <a:gd name="T35" fmla="*/ 377 h 482"/>
                <a:gd name="T36" fmla="*/ 399 w 465"/>
                <a:gd name="T37" fmla="*/ 414 h 482"/>
                <a:gd name="T38" fmla="*/ 364 w 465"/>
                <a:gd name="T39" fmla="*/ 444 h 482"/>
                <a:gd name="T40" fmla="*/ 324 w 465"/>
                <a:gd name="T41" fmla="*/ 466 h 482"/>
                <a:gd name="T42" fmla="*/ 281 w 465"/>
                <a:gd name="T43" fmla="*/ 478 h 482"/>
                <a:gd name="T44" fmla="*/ 233 w 465"/>
                <a:gd name="T45" fmla="*/ 482 h 482"/>
                <a:gd name="T46" fmla="*/ 172 w 465"/>
                <a:gd name="T47" fmla="*/ 474 h 482"/>
                <a:gd name="T48" fmla="*/ 114 w 465"/>
                <a:gd name="T49" fmla="*/ 454 h 482"/>
                <a:gd name="T50" fmla="*/ 65 w 465"/>
                <a:gd name="T51" fmla="*/ 419 h 482"/>
                <a:gd name="T52" fmla="*/ 29 w 465"/>
                <a:gd name="T53" fmla="*/ 370 h 482"/>
                <a:gd name="T54" fmla="*/ 7 w 465"/>
                <a:gd name="T55" fmla="*/ 308 h 482"/>
                <a:gd name="T56" fmla="*/ 0 w 465"/>
                <a:gd name="T57" fmla="*/ 235 h 482"/>
                <a:gd name="T58" fmla="*/ 0 w 465"/>
                <a:gd name="T59" fmla="*/ 235 h 482"/>
                <a:gd name="T60" fmla="*/ 121 w 465"/>
                <a:gd name="T61" fmla="*/ 241 h 482"/>
                <a:gd name="T62" fmla="*/ 130 w 465"/>
                <a:gd name="T63" fmla="*/ 302 h 482"/>
                <a:gd name="T64" fmla="*/ 154 w 465"/>
                <a:gd name="T65" fmla="*/ 346 h 482"/>
                <a:gd name="T66" fmla="*/ 190 w 465"/>
                <a:gd name="T67" fmla="*/ 375 h 482"/>
                <a:gd name="T68" fmla="*/ 233 w 465"/>
                <a:gd name="T69" fmla="*/ 383 h 482"/>
                <a:gd name="T70" fmla="*/ 275 w 465"/>
                <a:gd name="T71" fmla="*/ 375 h 482"/>
                <a:gd name="T72" fmla="*/ 311 w 465"/>
                <a:gd name="T73" fmla="*/ 346 h 482"/>
                <a:gd name="T74" fmla="*/ 335 w 465"/>
                <a:gd name="T75" fmla="*/ 302 h 482"/>
                <a:gd name="T76" fmla="*/ 343 w 465"/>
                <a:gd name="T77" fmla="*/ 241 h 482"/>
                <a:gd name="T78" fmla="*/ 335 w 465"/>
                <a:gd name="T79" fmla="*/ 180 h 482"/>
                <a:gd name="T80" fmla="*/ 311 w 465"/>
                <a:gd name="T81" fmla="*/ 136 h 482"/>
                <a:gd name="T82" fmla="*/ 275 w 465"/>
                <a:gd name="T83" fmla="*/ 108 h 482"/>
                <a:gd name="T84" fmla="*/ 233 w 465"/>
                <a:gd name="T85" fmla="*/ 99 h 482"/>
                <a:gd name="T86" fmla="*/ 190 w 465"/>
                <a:gd name="T87" fmla="*/ 108 h 482"/>
                <a:gd name="T88" fmla="*/ 154 w 465"/>
                <a:gd name="T89" fmla="*/ 136 h 482"/>
                <a:gd name="T90" fmla="*/ 130 w 465"/>
                <a:gd name="T91" fmla="*/ 180 h 482"/>
                <a:gd name="T92" fmla="*/ 121 w 465"/>
                <a:gd name="T93" fmla="*/ 241 h 482"/>
                <a:gd name="T94" fmla="*/ 121 w 465"/>
                <a:gd name="T95" fmla="*/ 241 h 4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5"/>
                <a:gd name="T145" fmla="*/ 0 h 482"/>
                <a:gd name="T146" fmla="*/ 465 w 465"/>
                <a:gd name="T147" fmla="*/ 482 h 4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5" h="482">
                  <a:moveTo>
                    <a:pt x="0" y="235"/>
                  </a:moveTo>
                  <a:lnTo>
                    <a:pt x="7" y="174"/>
                  </a:lnTo>
                  <a:lnTo>
                    <a:pt x="29" y="116"/>
                  </a:lnTo>
                  <a:lnTo>
                    <a:pt x="64" y="66"/>
                  </a:lnTo>
                  <a:lnTo>
                    <a:pt x="112" y="29"/>
                  </a:lnTo>
                  <a:lnTo>
                    <a:pt x="169" y="7"/>
                  </a:lnTo>
                  <a:lnTo>
                    <a:pt x="231" y="0"/>
                  </a:lnTo>
                  <a:lnTo>
                    <a:pt x="281" y="3"/>
                  </a:lnTo>
                  <a:lnTo>
                    <a:pt x="325" y="16"/>
                  </a:lnTo>
                  <a:lnTo>
                    <a:pt x="365" y="38"/>
                  </a:lnTo>
                  <a:lnTo>
                    <a:pt x="401" y="67"/>
                  </a:lnTo>
                  <a:lnTo>
                    <a:pt x="428" y="104"/>
                  </a:lnTo>
                  <a:lnTo>
                    <a:pt x="449" y="144"/>
                  </a:lnTo>
                  <a:lnTo>
                    <a:pt x="461" y="189"/>
                  </a:lnTo>
                  <a:lnTo>
                    <a:pt x="465" y="239"/>
                  </a:lnTo>
                  <a:lnTo>
                    <a:pt x="461" y="290"/>
                  </a:lnTo>
                  <a:lnTo>
                    <a:pt x="449" y="336"/>
                  </a:lnTo>
                  <a:lnTo>
                    <a:pt x="428" y="377"/>
                  </a:lnTo>
                  <a:lnTo>
                    <a:pt x="399" y="414"/>
                  </a:lnTo>
                  <a:lnTo>
                    <a:pt x="364" y="444"/>
                  </a:lnTo>
                  <a:lnTo>
                    <a:pt x="324" y="466"/>
                  </a:lnTo>
                  <a:lnTo>
                    <a:pt x="281" y="478"/>
                  </a:lnTo>
                  <a:lnTo>
                    <a:pt x="233" y="482"/>
                  </a:lnTo>
                  <a:lnTo>
                    <a:pt x="172" y="474"/>
                  </a:lnTo>
                  <a:lnTo>
                    <a:pt x="114" y="454"/>
                  </a:lnTo>
                  <a:lnTo>
                    <a:pt x="65" y="419"/>
                  </a:lnTo>
                  <a:lnTo>
                    <a:pt x="29" y="370"/>
                  </a:lnTo>
                  <a:lnTo>
                    <a:pt x="7" y="308"/>
                  </a:lnTo>
                  <a:lnTo>
                    <a:pt x="0" y="235"/>
                  </a:lnTo>
                  <a:close/>
                  <a:moveTo>
                    <a:pt x="121" y="241"/>
                  </a:moveTo>
                  <a:lnTo>
                    <a:pt x="130" y="302"/>
                  </a:lnTo>
                  <a:lnTo>
                    <a:pt x="154" y="346"/>
                  </a:lnTo>
                  <a:lnTo>
                    <a:pt x="190" y="375"/>
                  </a:lnTo>
                  <a:lnTo>
                    <a:pt x="233" y="383"/>
                  </a:lnTo>
                  <a:lnTo>
                    <a:pt x="275" y="375"/>
                  </a:lnTo>
                  <a:lnTo>
                    <a:pt x="311" y="346"/>
                  </a:lnTo>
                  <a:lnTo>
                    <a:pt x="335" y="302"/>
                  </a:lnTo>
                  <a:lnTo>
                    <a:pt x="343" y="241"/>
                  </a:lnTo>
                  <a:lnTo>
                    <a:pt x="335" y="180"/>
                  </a:lnTo>
                  <a:lnTo>
                    <a:pt x="311" y="136"/>
                  </a:lnTo>
                  <a:lnTo>
                    <a:pt x="275" y="108"/>
                  </a:lnTo>
                  <a:lnTo>
                    <a:pt x="233" y="99"/>
                  </a:lnTo>
                  <a:lnTo>
                    <a:pt x="190" y="108"/>
                  </a:lnTo>
                  <a:lnTo>
                    <a:pt x="154" y="136"/>
                  </a:lnTo>
                  <a:lnTo>
                    <a:pt x="130" y="180"/>
                  </a:lnTo>
                  <a:lnTo>
                    <a:pt x="121" y="241"/>
                  </a:lnTo>
                  <a:close/>
                </a:path>
              </a:pathLst>
            </a:custGeom>
            <a:solidFill>
              <a:srgbClr val="FF0000"/>
            </a:solidFill>
            <a:ln w="9525">
              <a:noFill/>
              <a:round/>
              <a:headEnd/>
              <a:tailEnd/>
            </a:ln>
          </p:spPr>
          <p:txBody>
            <a:bodyPr/>
            <a:lstStyle/>
            <a:p>
              <a:endParaRPr lang="en-US" dirty="0"/>
            </a:p>
          </p:txBody>
        </p:sp>
        <p:sp>
          <p:nvSpPr>
            <p:cNvPr id="80" name="Freeform 78"/>
            <p:cNvSpPr>
              <a:spLocks/>
            </p:cNvSpPr>
            <p:nvPr/>
          </p:nvSpPr>
          <p:spPr bwMode="auto">
            <a:xfrm>
              <a:off x="3723" y="2355"/>
              <a:ext cx="68" cy="94"/>
            </a:xfrm>
            <a:custGeom>
              <a:avLst/>
              <a:gdLst>
                <a:gd name="T0" fmla="*/ 411 w 411"/>
                <a:gd name="T1" fmla="*/ 472 h 472"/>
                <a:gd name="T2" fmla="*/ 292 w 411"/>
                <a:gd name="T3" fmla="*/ 472 h 472"/>
                <a:gd name="T4" fmla="*/ 292 w 411"/>
                <a:gd name="T5" fmla="*/ 236 h 472"/>
                <a:gd name="T6" fmla="*/ 290 w 411"/>
                <a:gd name="T7" fmla="*/ 174 h 472"/>
                <a:gd name="T8" fmla="*/ 284 w 411"/>
                <a:gd name="T9" fmla="*/ 140 h 472"/>
                <a:gd name="T10" fmla="*/ 275 w 411"/>
                <a:gd name="T11" fmla="*/ 119 h 472"/>
                <a:gd name="T12" fmla="*/ 260 w 411"/>
                <a:gd name="T13" fmla="*/ 105 h 472"/>
                <a:gd name="T14" fmla="*/ 240 w 411"/>
                <a:gd name="T15" fmla="*/ 96 h 472"/>
                <a:gd name="T16" fmla="*/ 218 w 411"/>
                <a:gd name="T17" fmla="*/ 93 h 472"/>
                <a:gd name="T18" fmla="*/ 189 w 411"/>
                <a:gd name="T19" fmla="*/ 97 h 472"/>
                <a:gd name="T20" fmla="*/ 162 w 411"/>
                <a:gd name="T21" fmla="*/ 110 h 472"/>
                <a:gd name="T22" fmla="*/ 141 w 411"/>
                <a:gd name="T23" fmla="*/ 130 h 472"/>
                <a:gd name="T24" fmla="*/ 129 w 411"/>
                <a:gd name="T25" fmla="*/ 156 h 472"/>
                <a:gd name="T26" fmla="*/ 122 w 411"/>
                <a:gd name="T27" fmla="*/ 198 h 472"/>
                <a:gd name="T28" fmla="*/ 119 w 411"/>
                <a:gd name="T29" fmla="*/ 263 h 472"/>
                <a:gd name="T30" fmla="*/ 119 w 411"/>
                <a:gd name="T31" fmla="*/ 472 h 472"/>
                <a:gd name="T32" fmla="*/ 0 w 411"/>
                <a:gd name="T33" fmla="*/ 472 h 472"/>
                <a:gd name="T34" fmla="*/ 0 w 411"/>
                <a:gd name="T35" fmla="*/ 9 h 472"/>
                <a:gd name="T36" fmla="*/ 111 w 411"/>
                <a:gd name="T37" fmla="*/ 9 h 472"/>
                <a:gd name="T38" fmla="*/ 111 w 411"/>
                <a:gd name="T39" fmla="*/ 78 h 472"/>
                <a:gd name="T40" fmla="*/ 143 w 411"/>
                <a:gd name="T41" fmla="*/ 43 h 472"/>
                <a:gd name="T42" fmla="*/ 177 w 411"/>
                <a:gd name="T43" fmla="*/ 19 h 472"/>
                <a:gd name="T44" fmla="*/ 217 w 411"/>
                <a:gd name="T45" fmla="*/ 4 h 472"/>
                <a:gd name="T46" fmla="*/ 260 w 411"/>
                <a:gd name="T47" fmla="*/ 0 h 472"/>
                <a:gd name="T48" fmla="*/ 298 w 411"/>
                <a:gd name="T49" fmla="*/ 3 h 472"/>
                <a:gd name="T50" fmla="*/ 333 w 411"/>
                <a:gd name="T51" fmla="*/ 14 h 472"/>
                <a:gd name="T52" fmla="*/ 360 w 411"/>
                <a:gd name="T53" fmla="*/ 30 h 472"/>
                <a:gd name="T54" fmla="*/ 381 w 411"/>
                <a:gd name="T55" fmla="*/ 51 h 472"/>
                <a:gd name="T56" fmla="*/ 396 w 411"/>
                <a:gd name="T57" fmla="*/ 76 h 472"/>
                <a:gd name="T58" fmla="*/ 404 w 411"/>
                <a:gd name="T59" fmla="*/ 103 h 472"/>
                <a:gd name="T60" fmla="*/ 411 w 411"/>
                <a:gd name="T61" fmla="*/ 185 h 472"/>
                <a:gd name="T62" fmla="*/ 411 w 411"/>
                <a:gd name="T63" fmla="*/ 472 h 4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472"/>
                <a:gd name="T98" fmla="*/ 411 w 411"/>
                <a:gd name="T99" fmla="*/ 472 h 4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472">
                  <a:moveTo>
                    <a:pt x="411" y="472"/>
                  </a:moveTo>
                  <a:lnTo>
                    <a:pt x="292" y="472"/>
                  </a:lnTo>
                  <a:lnTo>
                    <a:pt x="292" y="236"/>
                  </a:lnTo>
                  <a:lnTo>
                    <a:pt x="290" y="174"/>
                  </a:lnTo>
                  <a:lnTo>
                    <a:pt x="284" y="140"/>
                  </a:lnTo>
                  <a:lnTo>
                    <a:pt x="275" y="119"/>
                  </a:lnTo>
                  <a:lnTo>
                    <a:pt x="260" y="105"/>
                  </a:lnTo>
                  <a:lnTo>
                    <a:pt x="240" y="96"/>
                  </a:lnTo>
                  <a:lnTo>
                    <a:pt x="218" y="93"/>
                  </a:lnTo>
                  <a:lnTo>
                    <a:pt x="189" y="97"/>
                  </a:lnTo>
                  <a:lnTo>
                    <a:pt x="162" y="110"/>
                  </a:lnTo>
                  <a:lnTo>
                    <a:pt x="141" y="130"/>
                  </a:lnTo>
                  <a:lnTo>
                    <a:pt x="129" y="156"/>
                  </a:lnTo>
                  <a:lnTo>
                    <a:pt x="122" y="198"/>
                  </a:lnTo>
                  <a:lnTo>
                    <a:pt x="119" y="263"/>
                  </a:lnTo>
                  <a:lnTo>
                    <a:pt x="119" y="472"/>
                  </a:lnTo>
                  <a:lnTo>
                    <a:pt x="0" y="472"/>
                  </a:lnTo>
                  <a:lnTo>
                    <a:pt x="0" y="9"/>
                  </a:lnTo>
                  <a:lnTo>
                    <a:pt x="111" y="9"/>
                  </a:lnTo>
                  <a:lnTo>
                    <a:pt x="111" y="78"/>
                  </a:lnTo>
                  <a:lnTo>
                    <a:pt x="143" y="43"/>
                  </a:lnTo>
                  <a:lnTo>
                    <a:pt x="177" y="19"/>
                  </a:lnTo>
                  <a:lnTo>
                    <a:pt x="217" y="4"/>
                  </a:lnTo>
                  <a:lnTo>
                    <a:pt x="260" y="0"/>
                  </a:lnTo>
                  <a:lnTo>
                    <a:pt x="298" y="3"/>
                  </a:lnTo>
                  <a:lnTo>
                    <a:pt x="333" y="14"/>
                  </a:lnTo>
                  <a:lnTo>
                    <a:pt x="360" y="30"/>
                  </a:lnTo>
                  <a:lnTo>
                    <a:pt x="381" y="51"/>
                  </a:lnTo>
                  <a:lnTo>
                    <a:pt x="396" y="76"/>
                  </a:lnTo>
                  <a:lnTo>
                    <a:pt x="404" y="103"/>
                  </a:lnTo>
                  <a:lnTo>
                    <a:pt x="411" y="185"/>
                  </a:lnTo>
                  <a:lnTo>
                    <a:pt x="411" y="472"/>
                  </a:lnTo>
                  <a:close/>
                </a:path>
              </a:pathLst>
            </a:custGeom>
            <a:solidFill>
              <a:srgbClr val="FF0000"/>
            </a:solidFill>
            <a:ln w="9525">
              <a:noFill/>
              <a:round/>
              <a:headEnd/>
              <a:tailEnd/>
            </a:ln>
          </p:spPr>
          <p:txBody>
            <a:bodyPr/>
            <a:lstStyle/>
            <a:p>
              <a:endParaRPr lang="en-US" dirty="0"/>
            </a:p>
          </p:txBody>
        </p:sp>
        <p:sp>
          <p:nvSpPr>
            <p:cNvPr id="81" name="Freeform 79"/>
            <p:cNvSpPr>
              <a:spLocks/>
            </p:cNvSpPr>
            <p:nvPr/>
          </p:nvSpPr>
          <p:spPr bwMode="auto">
            <a:xfrm>
              <a:off x="3842" y="2356"/>
              <a:ext cx="112" cy="93"/>
            </a:xfrm>
            <a:custGeom>
              <a:avLst/>
              <a:gdLst>
                <a:gd name="T0" fmla="*/ 142 w 673"/>
                <a:gd name="T1" fmla="*/ 463 h 463"/>
                <a:gd name="T2" fmla="*/ 0 w 673"/>
                <a:gd name="T3" fmla="*/ 0 h 463"/>
                <a:gd name="T4" fmla="*/ 116 w 673"/>
                <a:gd name="T5" fmla="*/ 0 h 463"/>
                <a:gd name="T6" fmla="*/ 200 w 673"/>
                <a:gd name="T7" fmla="*/ 304 h 463"/>
                <a:gd name="T8" fmla="*/ 278 w 673"/>
                <a:gd name="T9" fmla="*/ 0 h 463"/>
                <a:gd name="T10" fmla="*/ 394 w 673"/>
                <a:gd name="T11" fmla="*/ 0 h 463"/>
                <a:gd name="T12" fmla="*/ 469 w 673"/>
                <a:gd name="T13" fmla="*/ 304 h 463"/>
                <a:gd name="T14" fmla="*/ 555 w 673"/>
                <a:gd name="T15" fmla="*/ 0 h 463"/>
                <a:gd name="T16" fmla="*/ 673 w 673"/>
                <a:gd name="T17" fmla="*/ 0 h 463"/>
                <a:gd name="T18" fmla="*/ 528 w 673"/>
                <a:gd name="T19" fmla="*/ 463 h 463"/>
                <a:gd name="T20" fmla="*/ 413 w 673"/>
                <a:gd name="T21" fmla="*/ 463 h 463"/>
                <a:gd name="T22" fmla="*/ 336 w 673"/>
                <a:gd name="T23" fmla="*/ 166 h 463"/>
                <a:gd name="T24" fmla="*/ 258 w 673"/>
                <a:gd name="T25" fmla="*/ 463 h 463"/>
                <a:gd name="T26" fmla="*/ 142 w 673"/>
                <a:gd name="T27" fmla="*/ 463 h 4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73"/>
                <a:gd name="T43" fmla="*/ 0 h 463"/>
                <a:gd name="T44" fmla="*/ 673 w 673"/>
                <a:gd name="T45" fmla="*/ 463 h 46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73" h="463">
                  <a:moveTo>
                    <a:pt x="142" y="463"/>
                  </a:moveTo>
                  <a:lnTo>
                    <a:pt x="0" y="0"/>
                  </a:lnTo>
                  <a:lnTo>
                    <a:pt x="116" y="0"/>
                  </a:lnTo>
                  <a:lnTo>
                    <a:pt x="200" y="304"/>
                  </a:lnTo>
                  <a:lnTo>
                    <a:pt x="278" y="0"/>
                  </a:lnTo>
                  <a:lnTo>
                    <a:pt x="394" y="0"/>
                  </a:lnTo>
                  <a:lnTo>
                    <a:pt x="469" y="304"/>
                  </a:lnTo>
                  <a:lnTo>
                    <a:pt x="555" y="0"/>
                  </a:lnTo>
                  <a:lnTo>
                    <a:pt x="673" y="0"/>
                  </a:lnTo>
                  <a:lnTo>
                    <a:pt x="528" y="463"/>
                  </a:lnTo>
                  <a:lnTo>
                    <a:pt x="413" y="463"/>
                  </a:lnTo>
                  <a:lnTo>
                    <a:pt x="336" y="166"/>
                  </a:lnTo>
                  <a:lnTo>
                    <a:pt x="258" y="463"/>
                  </a:lnTo>
                  <a:lnTo>
                    <a:pt x="142" y="463"/>
                  </a:lnTo>
                  <a:close/>
                </a:path>
              </a:pathLst>
            </a:custGeom>
            <a:solidFill>
              <a:srgbClr val="FF0000"/>
            </a:solidFill>
            <a:ln w="9525">
              <a:noFill/>
              <a:round/>
              <a:headEnd/>
              <a:tailEnd/>
            </a:ln>
          </p:spPr>
          <p:txBody>
            <a:bodyPr/>
            <a:lstStyle/>
            <a:p>
              <a:endParaRPr lang="en-US" dirty="0"/>
            </a:p>
          </p:txBody>
        </p:sp>
        <p:sp>
          <p:nvSpPr>
            <p:cNvPr id="82" name="Freeform 80"/>
            <p:cNvSpPr>
              <a:spLocks noEditPoints="1"/>
            </p:cNvSpPr>
            <p:nvPr/>
          </p:nvSpPr>
          <p:spPr bwMode="auto">
            <a:xfrm>
              <a:off x="3964" y="2321"/>
              <a:ext cx="20" cy="128"/>
            </a:xfrm>
            <a:custGeom>
              <a:avLst/>
              <a:gdLst>
                <a:gd name="T0" fmla="*/ 0 w 121"/>
                <a:gd name="T1" fmla="*/ 114 h 639"/>
                <a:gd name="T2" fmla="*/ 0 w 121"/>
                <a:gd name="T3" fmla="*/ 0 h 639"/>
                <a:gd name="T4" fmla="*/ 121 w 121"/>
                <a:gd name="T5" fmla="*/ 0 h 639"/>
                <a:gd name="T6" fmla="*/ 121 w 121"/>
                <a:gd name="T7" fmla="*/ 114 h 639"/>
                <a:gd name="T8" fmla="*/ 0 w 121"/>
                <a:gd name="T9" fmla="*/ 114 h 639"/>
                <a:gd name="T10" fmla="*/ 0 w 121"/>
                <a:gd name="T11" fmla="*/ 639 h 639"/>
                <a:gd name="T12" fmla="*/ 0 w 121"/>
                <a:gd name="T13" fmla="*/ 176 h 639"/>
                <a:gd name="T14" fmla="*/ 121 w 121"/>
                <a:gd name="T15" fmla="*/ 176 h 639"/>
                <a:gd name="T16" fmla="*/ 121 w 121"/>
                <a:gd name="T17" fmla="*/ 639 h 639"/>
                <a:gd name="T18" fmla="*/ 0 w 121"/>
                <a:gd name="T19" fmla="*/ 639 h 6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1"/>
                <a:gd name="T31" fmla="*/ 0 h 639"/>
                <a:gd name="T32" fmla="*/ 121 w 121"/>
                <a:gd name="T33" fmla="*/ 639 h 6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1" h="639">
                  <a:moveTo>
                    <a:pt x="0" y="114"/>
                  </a:moveTo>
                  <a:lnTo>
                    <a:pt x="0" y="0"/>
                  </a:lnTo>
                  <a:lnTo>
                    <a:pt x="121" y="0"/>
                  </a:lnTo>
                  <a:lnTo>
                    <a:pt x="121" y="114"/>
                  </a:lnTo>
                  <a:lnTo>
                    <a:pt x="0" y="114"/>
                  </a:lnTo>
                  <a:close/>
                  <a:moveTo>
                    <a:pt x="0" y="639"/>
                  </a:moveTo>
                  <a:lnTo>
                    <a:pt x="0" y="176"/>
                  </a:lnTo>
                  <a:lnTo>
                    <a:pt x="121" y="176"/>
                  </a:lnTo>
                  <a:lnTo>
                    <a:pt x="121" y="639"/>
                  </a:lnTo>
                  <a:lnTo>
                    <a:pt x="0" y="639"/>
                  </a:lnTo>
                  <a:close/>
                </a:path>
              </a:pathLst>
            </a:custGeom>
            <a:solidFill>
              <a:srgbClr val="FF0000"/>
            </a:solidFill>
            <a:ln w="9525">
              <a:noFill/>
              <a:round/>
              <a:headEnd/>
              <a:tailEnd/>
            </a:ln>
          </p:spPr>
          <p:txBody>
            <a:bodyPr/>
            <a:lstStyle/>
            <a:p>
              <a:endParaRPr lang="en-US" dirty="0"/>
            </a:p>
          </p:txBody>
        </p:sp>
        <p:sp>
          <p:nvSpPr>
            <p:cNvPr id="83" name="Rectangle 81"/>
            <p:cNvSpPr>
              <a:spLocks noChangeArrowheads="1"/>
            </p:cNvSpPr>
            <p:nvPr/>
          </p:nvSpPr>
          <p:spPr bwMode="auto">
            <a:xfrm>
              <a:off x="4004" y="2321"/>
              <a:ext cx="20" cy="128"/>
            </a:xfrm>
            <a:prstGeom prst="rect">
              <a:avLst/>
            </a:prstGeom>
            <a:solidFill>
              <a:srgbClr val="FF0000"/>
            </a:solidFill>
            <a:ln w="9525">
              <a:noFill/>
              <a:miter lim="800000"/>
              <a:headEnd/>
              <a:tailEnd/>
            </a:ln>
          </p:spPr>
          <p:txBody>
            <a:bodyPr/>
            <a:lstStyle/>
            <a:p>
              <a:endParaRPr lang="en-US" dirty="0"/>
            </a:p>
          </p:txBody>
        </p:sp>
        <p:sp>
          <p:nvSpPr>
            <p:cNvPr id="84" name="Rectangle 82"/>
            <p:cNvSpPr>
              <a:spLocks noChangeArrowheads="1"/>
            </p:cNvSpPr>
            <p:nvPr/>
          </p:nvSpPr>
          <p:spPr bwMode="auto">
            <a:xfrm>
              <a:off x="4045" y="2321"/>
              <a:ext cx="20" cy="128"/>
            </a:xfrm>
            <a:prstGeom prst="rect">
              <a:avLst/>
            </a:prstGeom>
            <a:solidFill>
              <a:srgbClr val="FF0000"/>
            </a:solidFill>
            <a:ln w="9525">
              <a:noFill/>
              <a:miter lim="800000"/>
              <a:headEnd/>
              <a:tailEnd/>
            </a:ln>
          </p:spPr>
          <p:txBody>
            <a:bodyPr/>
            <a:lstStyle/>
            <a:p>
              <a:endParaRPr lang="en-US" dirty="0"/>
            </a:p>
          </p:txBody>
        </p:sp>
        <p:sp>
          <p:nvSpPr>
            <p:cNvPr id="85" name="Freeform 83"/>
            <p:cNvSpPr>
              <a:spLocks noEditPoints="1"/>
            </p:cNvSpPr>
            <p:nvPr/>
          </p:nvSpPr>
          <p:spPr bwMode="auto">
            <a:xfrm>
              <a:off x="4124" y="2321"/>
              <a:ext cx="74" cy="130"/>
            </a:xfrm>
            <a:custGeom>
              <a:avLst/>
              <a:gdLst>
                <a:gd name="T0" fmla="*/ 0 w 442"/>
                <a:gd name="T1" fmla="*/ 639 h 649"/>
                <a:gd name="T2" fmla="*/ 0 w 442"/>
                <a:gd name="T3" fmla="*/ 0 h 649"/>
                <a:gd name="T4" fmla="*/ 120 w 442"/>
                <a:gd name="T5" fmla="*/ 0 h 649"/>
                <a:gd name="T6" fmla="*/ 120 w 442"/>
                <a:gd name="T7" fmla="*/ 231 h 649"/>
                <a:gd name="T8" fmla="*/ 149 w 442"/>
                <a:gd name="T9" fmla="*/ 202 h 649"/>
                <a:gd name="T10" fmla="*/ 180 w 442"/>
                <a:gd name="T11" fmla="*/ 182 h 649"/>
                <a:gd name="T12" fmla="*/ 215 w 442"/>
                <a:gd name="T13" fmla="*/ 170 h 649"/>
                <a:gd name="T14" fmla="*/ 251 w 442"/>
                <a:gd name="T15" fmla="*/ 167 h 649"/>
                <a:gd name="T16" fmla="*/ 290 w 442"/>
                <a:gd name="T17" fmla="*/ 170 h 649"/>
                <a:gd name="T18" fmla="*/ 326 w 442"/>
                <a:gd name="T19" fmla="*/ 182 h 649"/>
                <a:gd name="T20" fmla="*/ 358 w 442"/>
                <a:gd name="T21" fmla="*/ 201 h 649"/>
                <a:gd name="T22" fmla="*/ 387 w 442"/>
                <a:gd name="T23" fmla="*/ 227 h 649"/>
                <a:gd name="T24" fmla="*/ 412 w 442"/>
                <a:gd name="T25" fmla="*/ 262 h 649"/>
                <a:gd name="T26" fmla="*/ 428 w 442"/>
                <a:gd name="T27" fmla="*/ 302 h 649"/>
                <a:gd name="T28" fmla="*/ 438 w 442"/>
                <a:gd name="T29" fmla="*/ 349 h 649"/>
                <a:gd name="T30" fmla="*/ 442 w 442"/>
                <a:gd name="T31" fmla="*/ 403 h 649"/>
                <a:gd name="T32" fmla="*/ 438 w 442"/>
                <a:gd name="T33" fmla="*/ 459 h 649"/>
                <a:gd name="T34" fmla="*/ 428 w 442"/>
                <a:gd name="T35" fmla="*/ 508 h 649"/>
                <a:gd name="T36" fmla="*/ 410 w 442"/>
                <a:gd name="T37" fmla="*/ 550 h 649"/>
                <a:gd name="T38" fmla="*/ 386 w 442"/>
                <a:gd name="T39" fmla="*/ 586 h 649"/>
                <a:gd name="T40" fmla="*/ 357 w 442"/>
                <a:gd name="T41" fmla="*/ 614 h 649"/>
                <a:gd name="T42" fmla="*/ 326 w 442"/>
                <a:gd name="T43" fmla="*/ 634 h 649"/>
                <a:gd name="T44" fmla="*/ 290 w 442"/>
                <a:gd name="T45" fmla="*/ 645 h 649"/>
                <a:gd name="T46" fmla="*/ 253 w 442"/>
                <a:gd name="T47" fmla="*/ 649 h 649"/>
                <a:gd name="T48" fmla="*/ 215 w 442"/>
                <a:gd name="T49" fmla="*/ 644 h 649"/>
                <a:gd name="T50" fmla="*/ 176 w 442"/>
                <a:gd name="T51" fmla="*/ 631 h 649"/>
                <a:gd name="T52" fmla="*/ 142 w 442"/>
                <a:gd name="T53" fmla="*/ 606 h 649"/>
                <a:gd name="T54" fmla="*/ 112 w 442"/>
                <a:gd name="T55" fmla="*/ 571 h 649"/>
                <a:gd name="T56" fmla="*/ 112 w 442"/>
                <a:gd name="T57" fmla="*/ 639 h 649"/>
                <a:gd name="T58" fmla="*/ 0 w 442"/>
                <a:gd name="T59" fmla="*/ 639 h 649"/>
                <a:gd name="T60" fmla="*/ 120 w 442"/>
                <a:gd name="T61" fmla="*/ 398 h 649"/>
                <a:gd name="T62" fmla="*/ 124 w 442"/>
                <a:gd name="T63" fmla="*/ 461 h 649"/>
                <a:gd name="T64" fmla="*/ 142 w 442"/>
                <a:gd name="T65" fmla="*/ 505 h 649"/>
                <a:gd name="T66" fmla="*/ 158 w 442"/>
                <a:gd name="T67" fmla="*/ 526 h 649"/>
                <a:gd name="T68" fmla="*/ 178 w 442"/>
                <a:gd name="T69" fmla="*/ 542 h 649"/>
                <a:gd name="T70" fmla="*/ 224 w 442"/>
                <a:gd name="T71" fmla="*/ 554 h 649"/>
                <a:gd name="T72" fmla="*/ 260 w 442"/>
                <a:gd name="T73" fmla="*/ 544 h 649"/>
                <a:gd name="T74" fmla="*/ 291 w 442"/>
                <a:gd name="T75" fmla="*/ 519 h 649"/>
                <a:gd name="T76" fmla="*/ 312 w 442"/>
                <a:gd name="T77" fmla="*/ 474 h 649"/>
                <a:gd name="T78" fmla="*/ 319 w 442"/>
                <a:gd name="T79" fmla="*/ 410 h 649"/>
                <a:gd name="T80" fmla="*/ 312 w 442"/>
                <a:gd name="T81" fmla="*/ 341 h 649"/>
                <a:gd name="T82" fmla="*/ 291 w 442"/>
                <a:gd name="T83" fmla="*/ 295 h 649"/>
                <a:gd name="T84" fmla="*/ 259 w 442"/>
                <a:gd name="T85" fmla="*/ 269 h 649"/>
                <a:gd name="T86" fmla="*/ 219 w 442"/>
                <a:gd name="T87" fmla="*/ 260 h 649"/>
                <a:gd name="T88" fmla="*/ 180 w 442"/>
                <a:gd name="T89" fmla="*/ 269 h 649"/>
                <a:gd name="T90" fmla="*/ 148 w 442"/>
                <a:gd name="T91" fmla="*/ 294 h 649"/>
                <a:gd name="T92" fmla="*/ 127 w 442"/>
                <a:gd name="T93" fmla="*/ 337 h 649"/>
                <a:gd name="T94" fmla="*/ 120 w 442"/>
                <a:gd name="T95" fmla="*/ 398 h 649"/>
                <a:gd name="T96" fmla="*/ 120 w 442"/>
                <a:gd name="T97" fmla="*/ 398 h 6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42"/>
                <a:gd name="T148" fmla="*/ 0 h 649"/>
                <a:gd name="T149" fmla="*/ 442 w 442"/>
                <a:gd name="T150" fmla="*/ 649 h 6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42" h="649">
                  <a:moveTo>
                    <a:pt x="0" y="639"/>
                  </a:moveTo>
                  <a:lnTo>
                    <a:pt x="0" y="0"/>
                  </a:lnTo>
                  <a:lnTo>
                    <a:pt x="120" y="0"/>
                  </a:lnTo>
                  <a:lnTo>
                    <a:pt x="120" y="231"/>
                  </a:lnTo>
                  <a:lnTo>
                    <a:pt x="149" y="202"/>
                  </a:lnTo>
                  <a:lnTo>
                    <a:pt x="180" y="182"/>
                  </a:lnTo>
                  <a:lnTo>
                    <a:pt x="215" y="170"/>
                  </a:lnTo>
                  <a:lnTo>
                    <a:pt x="251" y="167"/>
                  </a:lnTo>
                  <a:lnTo>
                    <a:pt x="290" y="170"/>
                  </a:lnTo>
                  <a:lnTo>
                    <a:pt x="326" y="182"/>
                  </a:lnTo>
                  <a:lnTo>
                    <a:pt x="358" y="201"/>
                  </a:lnTo>
                  <a:lnTo>
                    <a:pt x="387" y="227"/>
                  </a:lnTo>
                  <a:lnTo>
                    <a:pt x="412" y="262"/>
                  </a:lnTo>
                  <a:lnTo>
                    <a:pt x="428" y="302"/>
                  </a:lnTo>
                  <a:lnTo>
                    <a:pt x="438" y="349"/>
                  </a:lnTo>
                  <a:lnTo>
                    <a:pt x="442" y="403"/>
                  </a:lnTo>
                  <a:lnTo>
                    <a:pt x="438" y="459"/>
                  </a:lnTo>
                  <a:lnTo>
                    <a:pt x="428" y="508"/>
                  </a:lnTo>
                  <a:lnTo>
                    <a:pt x="410" y="550"/>
                  </a:lnTo>
                  <a:lnTo>
                    <a:pt x="386" y="586"/>
                  </a:lnTo>
                  <a:lnTo>
                    <a:pt x="357" y="614"/>
                  </a:lnTo>
                  <a:lnTo>
                    <a:pt x="326" y="634"/>
                  </a:lnTo>
                  <a:lnTo>
                    <a:pt x="290" y="645"/>
                  </a:lnTo>
                  <a:lnTo>
                    <a:pt x="253" y="649"/>
                  </a:lnTo>
                  <a:lnTo>
                    <a:pt x="215" y="644"/>
                  </a:lnTo>
                  <a:lnTo>
                    <a:pt x="176" y="631"/>
                  </a:lnTo>
                  <a:lnTo>
                    <a:pt x="142" y="606"/>
                  </a:lnTo>
                  <a:lnTo>
                    <a:pt x="112" y="571"/>
                  </a:lnTo>
                  <a:lnTo>
                    <a:pt x="112" y="639"/>
                  </a:lnTo>
                  <a:lnTo>
                    <a:pt x="0" y="639"/>
                  </a:lnTo>
                  <a:close/>
                  <a:moveTo>
                    <a:pt x="120" y="398"/>
                  </a:moveTo>
                  <a:lnTo>
                    <a:pt x="124" y="461"/>
                  </a:lnTo>
                  <a:lnTo>
                    <a:pt x="142" y="505"/>
                  </a:lnTo>
                  <a:lnTo>
                    <a:pt x="158" y="526"/>
                  </a:lnTo>
                  <a:lnTo>
                    <a:pt x="178" y="542"/>
                  </a:lnTo>
                  <a:lnTo>
                    <a:pt x="224" y="554"/>
                  </a:lnTo>
                  <a:lnTo>
                    <a:pt x="260" y="544"/>
                  </a:lnTo>
                  <a:lnTo>
                    <a:pt x="291" y="519"/>
                  </a:lnTo>
                  <a:lnTo>
                    <a:pt x="312" y="474"/>
                  </a:lnTo>
                  <a:lnTo>
                    <a:pt x="319" y="410"/>
                  </a:lnTo>
                  <a:lnTo>
                    <a:pt x="312" y="341"/>
                  </a:lnTo>
                  <a:lnTo>
                    <a:pt x="291" y="295"/>
                  </a:lnTo>
                  <a:lnTo>
                    <a:pt x="259" y="269"/>
                  </a:lnTo>
                  <a:lnTo>
                    <a:pt x="219" y="260"/>
                  </a:lnTo>
                  <a:lnTo>
                    <a:pt x="180" y="269"/>
                  </a:lnTo>
                  <a:lnTo>
                    <a:pt x="148" y="294"/>
                  </a:lnTo>
                  <a:lnTo>
                    <a:pt x="127" y="337"/>
                  </a:lnTo>
                  <a:lnTo>
                    <a:pt x="120" y="398"/>
                  </a:lnTo>
                  <a:close/>
                </a:path>
              </a:pathLst>
            </a:custGeom>
            <a:solidFill>
              <a:srgbClr val="FF0000"/>
            </a:solidFill>
            <a:ln w="9525">
              <a:noFill/>
              <a:round/>
              <a:headEnd/>
              <a:tailEnd/>
            </a:ln>
          </p:spPr>
          <p:txBody>
            <a:bodyPr/>
            <a:lstStyle/>
            <a:p>
              <a:endParaRPr lang="en-US" dirty="0"/>
            </a:p>
          </p:txBody>
        </p:sp>
        <p:sp>
          <p:nvSpPr>
            <p:cNvPr id="86" name="Freeform 84"/>
            <p:cNvSpPr>
              <a:spLocks/>
            </p:cNvSpPr>
            <p:nvPr/>
          </p:nvSpPr>
          <p:spPr bwMode="auto">
            <a:xfrm>
              <a:off x="4213" y="2355"/>
              <a:ext cx="49" cy="94"/>
            </a:xfrm>
            <a:custGeom>
              <a:avLst/>
              <a:gdLst>
                <a:gd name="T0" fmla="*/ 119 w 293"/>
                <a:gd name="T1" fmla="*/ 472 h 472"/>
                <a:gd name="T2" fmla="*/ 0 w 293"/>
                <a:gd name="T3" fmla="*/ 472 h 472"/>
                <a:gd name="T4" fmla="*/ 0 w 293"/>
                <a:gd name="T5" fmla="*/ 9 h 472"/>
                <a:gd name="T6" fmla="*/ 111 w 293"/>
                <a:gd name="T7" fmla="*/ 9 h 472"/>
                <a:gd name="T8" fmla="*/ 111 w 293"/>
                <a:gd name="T9" fmla="*/ 76 h 472"/>
                <a:gd name="T10" fmla="*/ 138 w 293"/>
                <a:gd name="T11" fmla="*/ 36 h 472"/>
                <a:gd name="T12" fmla="*/ 162 w 293"/>
                <a:gd name="T13" fmla="*/ 14 h 472"/>
                <a:gd name="T14" fmla="*/ 187 w 293"/>
                <a:gd name="T15" fmla="*/ 3 h 472"/>
                <a:gd name="T16" fmla="*/ 214 w 293"/>
                <a:gd name="T17" fmla="*/ 0 h 472"/>
                <a:gd name="T18" fmla="*/ 254 w 293"/>
                <a:gd name="T19" fmla="*/ 4 h 472"/>
                <a:gd name="T20" fmla="*/ 293 w 293"/>
                <a:gd name="T21" fmla="*/ 22 h 472"/>
                <a:gd name="T22" fmla="*/ 256 w 293"/>
                <a:gd name="T23" fmla="*/ 129 h 472"/>
                <a:gd name="T24" fmla="*/ 227 w 293"/>
                <a:gd name="T25" fmla="*/ 114 h 472"/>
                <a:gd name="T26" fmla="*/ 199 w 293"/>
                <a:gd name="T27" fmla="*/ 109 h 472"/>
                <a:gd name="T28" fmla="*/ 176 w 293"/>
                <a:gd name="T29" fmla="*/ 112 h 472"/>
                <a:gd name="T30" fmla="*/ 158 w 293"/>
                <a:gd name="T31" fmla="*/ 123 h 472"/>
                <a:gd name="T32" fmla="*/ 141 w 293"/>
                <a:gd name="T33" fmla="*/ 143 h 472"/>
                <a:gd name="T34" fmla="*/ 130 w 293"/>
                <a:gd name="T35" fmla="*/ 174 h 472"/>
                <a:gd name="T36" fmla="*/ 122 w 293"/>
                <a:gd name="T37" fmla="*/ 232 h 472"/>
                <a:gd name="T38" fmla="*/ 119 w 293"/>
                <a:gd name="T39" fmla="*/ 330 h 472"/>
                <a:gd name="T40" fmla="*/ 119 w 293"/>
                <a:gd name="T41" fmla="*/ 472 h 47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93"/>
                <a:gd name="T64" fmla="*/ 0 h 472"/>
                <a:gd name="T65" fmla="*/ 293 w 293"/>
                <a:gd name="T66" fmla="*/ 472 h 47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93" h="472">
                  <a:moveTo>
                    <a:pt x="119" y="472"/>
                  </a:moveTo>
                  <a:lnTo>
                    <a:pt x="0" y="472"/>
                  </a:lnTo>
                  <a:lnTo>
                    <a:pt x="0" y="9"/>
                  </a:lnTo>
                  <a:lnTo>
                    <a:pt x="111" y="9"/>
                  </a:lnTo>
                  <a:lnTo>
                    <a:pt x="111" y="76"/>
                  </a:lnTo>
                  <a:lnTo>
                    <a:pt x="138" y="36"/>
                  </a:lnTo>
                  <a:lnTo>
                    <a:pt x="162" y="14"/>
                  </a:lnTo>
                  <a:lnTo>
                    <a:pt x="187" y="3"/>
                  </a:lnTo>
                  <a:lnTo>
                    <a:pt x="214" y="0"/>
                  </a:lnTo>
                  <a:lnTo>
                    <a:pt x="254" y="4"/>
                  </a:lnTo>
                  <a:lnTo>
                    <a:pt x="293" y="22"/>
                  </a:lnTo>
                  <a:lnTo>
                    <a:pt x="256" y="129"/>
                  </a:lnTo>
                  <a:lnTo>
                    <a:pt x="227" y="114"/>
                  </a:lnTo>
                  <a:lnTo>
                    <a:pt x="199" y="109"/>
                  </a:lnTo>
                  <a:lnTo>
                    <a:pt x="176" y="112"/>
                  </a:lnTo>
                  <a:lnTo>
                    <a:pt x="158" y="123"/>
                  </a:lnTo>
                  <a:lnTo>
                    <a:pt x="141" y="143"/>
                  </a:lnTo>
                  <a:lnTo>
                    <a:pt x="130" y="174"/>
                  </a:lnTo>
                  <a:lnTo>
                    <a:pt x="122" y="232"/>
                  </a:lnTo>
                  <a:lnTo>
                    <a:pt x="119" y="330"/>
                  </a:lnTo>
                  <a:lnTo>
                    <a:pt x="119" y="472"/>
                  </a:lnTo>
                  <a:close/>
                </a:path>
              </a:pathLst>
            </a:custGeom>
            <a:solidFill>
              <a:srgbClr val="FF0000"/>
            </a:solidFill>
            <a:ln w="9525">
              <a:noFill/>
              <a:round/>
              <a:headEnd/>
              <a:tailEnd/>
            </a:ln>
          </p:spPr>
          <p:txBody>
            <a:bodyPr/>
            <a:lstStyle/>
            <a:p>
              <a:endParaRPr lang="en-US" dirty="0"/>
            </a:p>
          </p:txBody>
        </p:sp>
        <p:sp>
          <p:nvSpPr>
            <p:cNvPr id="87" name="Freeform 85"/>
            <p:cNvSpPr>
              <a:spLocks noEditPoints="1"/>
            </p:cNvSpPr>
            <p:nvPr/>
          </p:nvSpPr>
          <p:spPr bwMode="auto">
            <a:xfrm>
              <a:off x="4270" y="2321"/>
              <a:ext cx="20" cy="128"/>
            </a:xfrm>
            <a:custGeom>
              <a:avLst/>
              <a:gdLst>
                <a:gd name="T0" fmla="*/ 0 w 120"/>
                <a:gd name="T1" fmla="*/ 114 h 639"/>
                <a:gd name="T2" fmla="*/ 0 w 120"/>
                <a:gd name="T3" fmla="*/ 0 h 639"/>
                <a:gd name="T4" fmla="*/ 120 w 120"/>
                <a:gd name="T5" fmla="*/ 0 h 639"/>
                <a:gd name="T6" fmla="*/ 120 w 120"/>
                <a:gd name="T7" fmla="*/ 114 h 639"/>
                <a:gd name="T8" fmla="*/ 0 w 120"/>
                <a:gd name="T9" fmla="*/ 114 h 639"/>
                <a:gd name="T10" fmla="*/ 0 w 120"/>
                <a:gd name="T11" fmla="*/ 639 h 639"/>
                <a:gd name="T12" fmla="*/ 0 w 120"/>
                <a:gd name="T13" fmla="*/ 176 h 639"/>
                <a:gd name="T14" fmla="*/ 120 w 120"/>
                <a:gd name="T15" fmla="*/ 176 h 639"/>
                <a:gd name="T16" fmla="*/ 120 w 120"/>
                <a:gd name="T17" fmla="*/ 639 h 639"/>
                <a:gd name="T18" fmla="*/ 0 w 120"/>
                <a:gd name="T19" fmla="*/ 639 h 6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0"/>
                <a:gd name="T31" fmla="*/ 0 h 639"/>
                <a:gd name="T32" fmla="*/ 120 w 120"/>
                <a:gd name="T33" fmla="*/ 639 h 6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0" h="639">
                  <a:moveTo>
                    <a:pt x="0" y="114"/>
                  </a:moveTo>
                  <a:lnTo>
                    <a:pt x="0" y="0"/>
                  </a:lnTo>
                  <a:lnTo>
                    <a:pt x="120" y="0"/>
                  </a:lnTo>
                  <a:lnTo>
                    <a:pt x="120" y="114"/>
                  </a:lnTo>
                  <a:lnTo>
                    <a:pt x="0" y="114"/>
                  </a:lnTo>
                  <a:close/>
                  <a:moveTo>
                    <a:pt x="0" y="639"/>
                  </a:moveTo>
                  <a:lnTo>
                    <a:pt x="0" y="176"/>
                  </a:lnTo>
                  <a:lnTo>
                    <a:pt x="120" y="176"/>
                  </a:lnTo>
                  <a:lnTo>
                    <a:pt x="120" y="639"/>
                  </a:lnTo>
                  <a:lnTo>
                    <a:pt x="0" y="639"/>
                  </a:lnTo>
                  <a:close/>
                </a:path>
              </a:pathLst>
            </a:custGeom>
            <a:solidFill>
              <a:srgbClr val="FF0000"/>
            </a:solidFill>
            <a:ln w="9525">
              <a:noFill/>
              <a:round/>
              <a:headEnd/>
              <a:tailEnd/>
            </a:ln>
          </p:spPr>
          <p:txBody>
            <a:bodyPr/>
            <a:lstStyle/>
            <a:p>
              <a:endParaRPr lang="en-US" dirty="0"/>
            </a:p>
          </p:txBody>
        </p:sp>
        <p:sp>
          <p:nvSpPr>
            <p:cNvPr id="88" name="Freeform 86"/>
            <p:cNvSpPr>
              <a:spLocks/>
            </p:cNvSpPr>
            <p:nvPr/>
          </p:nvSpPr>
          <p:spPr bwMode="auto">
            <a:xfrm>
              <a:off x="4310" y="2355"/>
              <a:ext cx="69" cy="94"/>
            </a:xfrm>
            <a:custGeom>
              <a:avLst/>
              <a:gdLst>
                <a:gd name="T0" fmla="*/ 411 w 411"/>
                <a:gd name="T1" fmla="*/ 472 h 472"/>
                <a:gd name="T2" fmla="*/ 292 w 411"/>
                <a:gd name="T3" fmla="*/ 472 h 472"/>
                <a:gd name="T4" fmla="*/ 292 w 411"/>
                <a:gd name="T5" fmla="*/ 236 h 472"/>
                <a:gd name="T6" fmla="*/ 290 w 411"/>
                <a:gd name="T7" fmla="*/ 174 h 472"/>
                <a:gd name="T8" fmla="*/ 284 w 411"/>
                <a:gd name="T9" fmla="*/ 140 h 472"/>
                <a:gd name="T10" fmla="*/ 274 w 411"/>
                <a:gd name="T11" fmla="*/ 119 h 472"/>
                <a:gd name="T12" fmla="*/ 259 w 411"/>
                <a:gd name="T13" fmla="*/ 105 h 472"/>
                <a:gd name="T14" fmla="*/ 240 w 411"/>
                <a:gd name="T15" fmla="*/ 96 h 472"/>
                <a:gd name="T16" fmla="*/ 218 w 411"/>
                <a:gd name="T17" fmla="*/ 93 h 472"/>
                <a:gd name="T18" fmla="*/ 189 w 411"/>
                <a:gd name="T19" fmla="*/ 97 h 472"/>
                <a:gd name="T20" fmla="*/ 162 w 411"/>
                <a:gd name="T21" fmla="*/ 110 h 472"/>
                <a:gd name="T22" fmla="*/ 141 w 411"/>
                <a:gd name="T23" fmla="*/ 130 h 472"/>
                <a:gd name="T24" fmla="*/ 129 w 411"/>
                <a:gd name="T25" fmla="*/ 156 h 472"/>
                <a:gd name="T26" fmla="*/ 122 w 411"/>
                <a:gd name="T27" fmla="*/ 198 h 472"/>
                <a:gd name="T28" fmla="*/ 119 w 411"/>
                <a:gd name="T29" fmla="*/ 263 h 472"/>
                <a:gd name="T30" fmla="*/ 119 w 411"/>
                <a:gd name="T31" fmla="*/ 472 h 472"/>
                <a:gd name="T32" fmla="*/ 0 w 411"/>
                <a:gd name="T33" fmla="*/ 472 h 472"/>
                <a:gd name="T34" fmla="*/ 0 w 411"/>
                <a:gd name="T35" fmla="*/ 9 h 472"/>
                <a:gd name="T36" fmla="*/ 111 w 411"/>
                <a:gd name="T37" fmla="*/ 9 h 472"/>
                <a:gd name="T38" fmla="*/ 111 w 411"/>
                <a:gd name="T39" fmla="*/ 78 h 472"/>
                <a:gd name="T40" fmla="*/ 142 w 411"/>
                <a:gd name="T41" fmla="*/ 43 h 472"/>
                <a:gd name="T42" fmla="*/ 177 w 411"/>
                <a:gd name="T43" fmla="*/ 19 h 472"/>
                <a:gd name="T44" fmla="*/ 217 w 411"/>
                <a:gd name="T45" fmla="*/ 4 h 472"/>
                <a:gd name="T46" fmla="*/ 259 w 411"/>
                <a:gd name="T47" fmla="*/ 0 h 472"/>
                <a:gd name="T48" fmla="*/ 298 w 411"/>
                <a:gd name="T49" fmla="*/ 3 h 472"/>
                <a:gd name="T50" fmla="*/ 332 w 411"/>
                <a:gd name="T51" fmla="*/ 14 h 472"/>
                <a:gd name="T52" fmla="*/ 360 w 411"/>
                <a:gd name="T53" fmla="*/ 30 h 472"/>
                <a:gd name="T54" fmla="*/ 381 w 411"/>
                <a:gd name="T55" fmla="*/ 51 h 472"/>
                <a:gd name="T56" fmla="*/ 396 w 411"/>
                <a:gd name="T57" fmla="*/ 76 h 472"/>
                <a:gd name="T58" fmla="*/ 404 w 411"/>
                <a:gd name="T59" fmla="*/ 103 h 472"/>
                <a:gd name="T60" fmla="*/ 411 w 411"/>
                <a:gd name="T61" fmla="*/ 185 h 472"/>
                <a:gd name="T62" fmla="*/ 411 w 411"/>
                <a:gd name="T63" fmla="*/ 472 h 4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472"/>
                <a:gd name="T98" fmla="*/ 411 w 411"/>
                <a:gd name="T99" fmla="*/ 472 h 4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472">
                  <a:moveTo>
                    <a:pt x="411" y="472"/>
                  </a:moveTo>
                  <a:lnTo>
                    <a:pt x="292" y="472"/>
                  </a:lnTo>
                  <a:lnTo>
                    <a:pt x="292" y="236"/>
                  </a:lnTo>
                  <a:lnTo>
                    <a:pt x="290" y="174"/>
                  </a:lnTo>
                  <a:lnTo>
                    <a:pt x="284" y="140"/>
                  </a:lnTo>
                  <a:lnTo>
                    <a:pt x="274" y="119"/>
                  </a:lnTo>
                  <a:lnTo>
                    <a:pt x="259" y="105"/>
                  </a:lnTo>
                  <a:lnTo>
                    <a:pt x="240" y="96"/>
                  </a:lnTo>
                  <a:lnTo>
                    <a:pt x="218" y="93"/>
                  </a:lnTo>
                  <a:lnTo>
                    <a:pt x="189" y="97"/>
                  </a:lnTo>
                  <a:lnTo>
                    <a:pt x="162" y="110"/>
                  </a:lnTo>
                  <a:lnTo>
                    <a:pt x="141" y="130"/>
                  </a:lnTo>
                  <a:lnTo>
                    <a:pt x="129" y="156"/>
                  </a:lnTo>
                  <a:lnTo>
                    <a:pt x="122" y="198"/>
                  </a:lnTo>
                  <a:lnTo>
                    <a:pt x="119" y="263"/>
                  </a:lnTo>
                  <a:lnTo>
                    <a:pt x="119" y="472"/>
                  </a:lnTo>
                  <a:lnTo>
                    <a:pt x="0" y="472"/>
                  </a:lnTo>
                  <a:lnTo>
                    <a:pt x="0" y="9"/>
                  </a:lnTo>
                  <a:lnTo>
                    <a:pt x="111" y="9"/>
                  </a:lnTo>
                  <a:lnTo>
                    <a:pt x="111" y="78"/>
                  </a:lnTo>
                  <a:lnTo>
                    <a:pt x="142" y="43"/>
                  </a:lnTo>
                  <a:lnTo>
                    <a:pt x="177" y="19"/>
                  </a:lnTo>
                  <a:lnTo>
                    <a:pt x="217" y="4"/>
                  </a:lnTo>
                  <a:lnTo>
                    <a:pt x="259" y="0"/>
                  </a:lnTo>
                  <a:lnTo>
                    <a:pt x="298" y="3"/>
                  </a:lnTo>
                  <a:lnTo>
                    <a:pt x="332" y="14"/>
                  </a:lnTo>
                  <a:lnTo>
                    <a:pt x="360" y="30"/>
                  </a:lnTo>
                  <a:lnTo>
                    <a:pt x="381" y="51"/>
                  </a:lnTo>
                  <a:lnTo>
                    <a:pt x="396" y="76"/>
                  </a:lnTo>
                  <a:lnTo>
                    <a:pt x="404" y="103"/>
                  </a:lnTo>
                  <a:lnTo>
                    <a:pt x="411" y="185"/>
                  </a:lnTo>
                  <a:lnTo>
                    <a:pt x="411" y="472"/>
                  </a:lnTo>
                  <a:close/>
                </a:path>
              </a:pathLst>
            </a:custGeom>
            <a:solidFill>
              <a:srgbClr val="FF0000"/>
            </a:solidFill>
            <a:ln w="9525">
              <a:noFill/>
              <a:round/>
              <a:headEnd/>
              <a:tailEnd/>
            </a:ln>
          </p:spPr>
          <p:txBody>
            <a:bodyPr/>
            <a:lstStyle/>
            <a:p>
              <a:endParaRPr lang="en-US" dirty="0"/>
            </a:p>
          </p:txBody>
        </p:sp>
        <p:sp>
          <p:nvSpPr>
            <p:cNvPr id="89" name="Freeform 87"/>
            <p:cNvSpPr>
              <a:spLocks noEditPoints="1"/>
            </p:cNvSpPr>
            <p:nvPr/>
          </p:nvSpPr>
          <p:spPr bwMode="auto">
            <a:xfrm>
              <a:off x="4394" y="2355"/>
              <a:ext cx="74" cy="132"/>
            </a:xfrm>
            <a:custGeom>
              <a:avLst/>
              <a:gdLst>
                <a:gd name="T0" fmla="*/ 153 w 441"/>
                <a:gd name="T1" fmla="*/ 520 h 660"/>
                <a:gd name="T2" fmla="*/ 168 w 441"/>
                <a:gd name="T3" fmla="*/ 553 h 660"/>
                <a:gd name="T4" fmla="*/ 222 w 441"/>
                <a:gd name="T5" fmla="*/ 566 h 660"/>
                <a:gd name="T6" fmla="*/ 292 w 441"/>
                <a:gd name="T7" fmla="*/ 552 h 660"/>
                <a:gd name="T8" fmla="*/ 316 w 441"/>
                <a:gd name="T9" fmla="*/ 521 h 660"/>
                <a:gd name="T10" fmla="*/ 322 w 441"/>
                <a:gd name="T11" fmla="*/ 397 h 660"/>
                <a:gd name="T12" fmla="*/ 261 w 441"/>
                <a:gd name="T13" fmla="*/ 454 h 660"/>
                <a:gd name="T14" fmla="*/ 186 w 441"/>
                <a:gd name="T15" fmla="*/ 472 h 660"/>
                <a:gd name="T16" fmla="*/ 104 w 441"/>
                <a:gd name="T17" fmla="*/ 453 h 660"/>
                <a:gd name="T18" fmla="*/ 42 w 441"/>
                <a:gd name="T19" fmla="*/ 394 h 660"/>
                <a:gd name="T20" fmla="*/ 10 w 441"/>
                <a:gd name="T21" fmla="*/ 324 h 660"/>
                <a:gd name="T22" fmla="*/ 0 w 441"/>
                <a:gd name="T23" fmla="*/ 238 h 660"/>
                <a:gd name="T24" fmla="*/ 14 w 441"/>
                <a:gd name="T25" fmla="*/ 136 h 660"/>
                <a:gd name="T26" fmla="*/ 56 w 441"/>
                <a:gd name="T27" fmla="*/ 60 h 660"/>
                <a:gd name="T28" fmla="*/ 116 w 441"/>
                <a:gd name="T29" fmla="*/ 15 h 660"/>
                <a:gd name="T30" fmla="*/ 191 w 441"/>
                <a:gd name="T31" fmla="*/ 0 h 660"/>
                <a:gd name="T32" fmla="*/ 268 w 441"/>
                <a:gd name="T33" fmla="*/ 17 h 660"/>
                <a:gd name="T34" fmla="*/ 329 w 441"/>
                <a:gd name="T35" fmla="*/ 74 h 660"/>
                <a:gd name="T36" fmla="*/ 441 w 441"/>
                <a:gd name="T37" fmla="*/ 9 h 660"/>
                <a:gd name="T38" fmla="*/ 438 w 441"/>
                <a:gd name="T39" fmla="*/ 496 h 660"/>
                <a:gd name="T40" fmla="*/ 412 w 441"/>
                <a:gd name="T41" fmla="*/ 582 h 660"/>
                <a:gd name="T42" fmla="*/ 363 w 441"/>
                <a:gd name="T43" fmla="*/ 631 h 660"/>
                <a:gd name="T44" fmla="*/ 283 w 441"/>
                <a:gd name="T45" fmla="*/ 656 h 660"/>
                <a:gd name="T46" fmla="*/ 174 w 441"/>
                <a:gd name="T47" fmla="*/ 657 h 660"/>
                <a:gd name="T48" fmla="*/ 91 w 441"/>
                <a:gd name="T49" fmla="*/ 637 h 660"/>
                <a:gd name="T50" fmla="*/ 43 w 441"/>
                <a:gd name="T51" fmla="*/ 598 h 660"/>
                <a:gd name="T52" fmla="*/ 19 w 441"/>
                <a:gd name="T53" fmla="*/ 546 h 660"/>
                <a:gd name="T54" fmla="*/ 16 w 441"/>
                <a:gd name="T55" fmla="*/ 502 h 660"/>
                <a:gd name="T56" fmla="*/ 123 w 441"/>
                <a:gd name="T57" fmla="*/ 231 h 660"/>
                <a:gd name="T58" fmla="*/ 151 w 441"/>
                <a:gd name="T59" fmla="*/ 339 h 660"/>
                <a:gd name="T60" fmla="*/ 219 w 441"/>
                <a:gd name="T61" fmla="*/ 374 h 660"/>
                <a:gd name="T62" fmla="*/ 293 w 441"/>
                <a:gd name="T63" fmla="*/ 339 h 660"/>
                <a:gd name="T64" fmla="*/ 323 w 441"/>
                <a:gd name="T65" fmla="*/ 235 h 660"/>
                <a:gd name="T66" fmla="*/ 294 w 441"/>
                <a:gd name="T67" fmla="*/ 128 h 660"/>
                <a:gd name="T68" fmla="*/ 221 w 441"/>
                <a:gd name="T69" fmla="*/ 93 h 660"/>
                <a:gd name="T70" fmla="*/ 151 w 441"/>
                <a:gd name="T71" fmla="*/ 127 h 660"/>
                <a:gd name="T72" fmla="*/ 123 w 441"/>
                <a:gd name="T73" fmla="*/ 231 h 6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660"/>
                <a:gd name="T113" fmla="*/ 441 w 441"/>
                <a:gd name="T114" fmla="*/ 660 h 66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660">
                  <a:moveTo>
                    <a:pt x="16" y="502"/>
                  </a:moveTo>
                  <a:lnTo>
                    <a:pt x="153" y="520"/>
                  </a:lnTo>
                  <a:lnTo>
                    <a:pt x="159" y="540"/>
                  </a:lnTo>
                  <a:lnTo>
                    <a:pt x="168" y="553"/>
                  </a:lnTo>
                  <a:lnTo>
                    <a:pt x="190" y="562"/>
                  </a:lnTo>
                  <a:lnTo>
                    <a:pt x="222" y="566"/>
                  </a:lnTo>
                  <a:lnTo>
                    <a:pt x="263" y="562"/>
                  </a:lnTo>
                  <a:lnTo>
                    <a:pt x="292" y="552"/>
                  </a:lnTo>
                  <a:lnTo>
                    <a:pt x="306" y="539"/>
                  </a:lnTo>
                  <a:lnTo>
                    <a:pt x="316" y="521"/>
                  </a:lnTo>
                  <a:lnTo>
                    <a:pt x="322" y="465"/>
                  </a:lnTo>
                  <a:lnTo>
                    <a:pt x="322" y="397"/>
                  </a:lnTo>
                  <a:lnTo>
                    <a:pt x="293" y="430"/>
                  </a:lnTo>
                  <a:lnTo>
                    <a:pt x="261" y="454"/>
                  </a:lnTo>
                  <a:lnTo>
                    <a:pt x="225" y="467"/>
                  </a:lnTo>
                  <a:lnTo>
                    <a:pt x="186" y="472"/>
                  </a:lnTo>
                  <a:lnTo>
                    <a:pt x="144" y="467"/>
                  </a:lnTo>
                  <a:lnTo>
                    <a:pt x="104" y="453"/>
                  </a:lnTo>
                  <a:lnTo>
                    <a:pt x="71" y="428"/>
                  </a:lnTo>
                  <a:lnTo>
                    <a:pt x="42" y="394"/>
                  </a:lnTo>
                  <a:lnTo>
                    <a:pt x="24" y="360"/>
                  </a:lnTo>
                  <a:lnTo>
                    <a:pt x="10" y="324"/>
                  </a:lnTo>
                  <a:lnTo>
                    <a:pt x="3" y="283"/>
                  </a:lnTo>
                  <a:lnTo>
                    <a:pt x="0" y="238"/>
                  </a:lnTo>
                  <a:lnTo>
                    <a:pt x="3" y="184"/>
                  </a:lnTo>
                  <a:lnTo>
                    <a:pt x="14" y="136"/>
                  </a:lnTo>
                  <a:lnTo>
                    <a:pt x="31" y="95"/>
                  </a:lnTo>
                  <a:lnTo>
                    <a:pt x="56" y="60"/>
                  </a:lnTo>
                  <a:lnTo>
                    <a:pt x="83" y="34"/>
                  </a:lnTo>
                  <a:lnTo>
                    <a:pt x="116" y="15"/>
                  </a:lnTo>
                  <a:lnTo>
                    <a:pt x="152" y="3"/>
                  </a:lnTo>
                  <a:lnTo>
                    <a:pt x="191" y="0"/>
                  </a:lnTo>
                  <a:lnTo>
                    <a:pt x="230" y="4"/>
                  </a:lnTo>
                  <a:lnTo>
                    <a:pt x="268" y="17"/>
                  </a:lnTo>
                  <a:lnTo>
                    <a:pt x="300" y="41"/>
                  </a:lnTo>
                  <a:lnTo>
                    <a:pt x="329" y="74"/>
                  </a:lnTo>
                  <a:lnTo>
                    <a:pt x="329" y="9"/>
                  </a:lnTo>
                  <a:lnTo>
                    <a:pt x="441" y="9"/>
                  </a:lnTo>
                  <a:lnTo>
                    <a:pt x="441" y="425"/>
                  </a:lnTo>
                  <a:lnTo>
                    <a:pt x="438" y="496"/>
                  </a:lnTo>
                  <a:lnTo>
                    <a:pt x="427" y="547"/>
                  </a:lnTo>
                  <a:lnTo>
                    <a:pt x="412" y="582"/>
                  </a:lnTo>
                  <a:lnTo>
                    <a:pt x="390" y="610"/>
                  </a:lnTo>
                  <a:lnTo>
                    <a:pt x="363" y="631"/>
                  </a:lnTo>
                  <a:lnTo>
                    <a:pt x="328" y="647"/>
                  </a:lnTo>
                  <a:lnTo>
                    <a:pt x="283" y="656"/>
                  </a:lnTo>
                  <a:lnTo>
                    <a:pt x="227" y="660"/>
                  </a:lnTo>
                  <a:lnTo>
                    <a:pt x="174" y="657"/>
                  </a:lnTo>
                  <a:lnTo>
                    <a:pt x="129" y="649"/>
                  </a:lnTo>
                  <a:lnTo>
                    <a:pt x="91" y="637"/>
                  </a:lnTo>
                  <a:lnTo>
                    <a:pt x="64" y="619"/>
                  </a:lnTo>
                  <a:lnTo>
                    <a:pt x="43" y="598"/>
                  </a:lnTo>
                  <a:lnTo>
                    <a:pt x="28" y="573"/>
                  </a:lnTo>
                  <a:lnTo>
                    <a:pt x="19" y="546"/>
                  </a:lnTo>
                  <a:lnTo>
                    <a:pt x="16" y="517"/>
                  </a:lnTo>
                  <a:lnTo>
                    <a:pt x="16" y="502"/>
                  </a:lnTo>
                  <a:close/>
                  <a:moveTo>
                    <a:pt x="123" y="231"/>
                  </a:moveTo>
                  <a:lnTo>
                    <a:pt x="130" y="295"/>
                  </a:lnTo>
                  <a:lnTo>
                    <a:pt x="151" y="339"/>
                  </a:lnTo>
                  <a:lnTo>
                    <a:pt x="182" y="365"/>
                  </a:lnTo>
                  <a:lnTo>
                    <a:pt x="219" y="374"/>
                  </a:lnTo>
                  <a:lnTo>
                    <a:pt x="259" y="365"/>
                  </a:lnTo>
                  <a:lnTo>
                    <a:pt x="293" y="339"/>
                  </a:lnTo>
                  <a:lnTo>
                    <a:pt x="316" y="295"/>
                  </a:lnTo>
                  <a:lnTo>
                    <a:pt x="323" y="235"/>
                  </a:lnTo>
                  <a:lnTo>
                    <a:pt x="316" y="172"/>
                  </a:lnTo>
                  <a:lnTo>
                    <a:pt x="294" y="128"/>
                  </a:lnTo>
                  <a:lnTo>
                    <a:pt x="262" y="102"/>
                  </a:lnTo>
                  <a:lnTo>
                    <a:pt x="221" y="93"/>
                  </a:lnTo>
                  <a:lnTo>
                    <a:pt x="182" y="102"/>
                  </a:lnTo>
                  <a:lnTo>
                    <a:pt x="151" y="127"/>
                  </a:lnTo>
                  <a:lnTo>
                    <a:pt x="130" y="170"/>
                  </a:lnTo>
                  <a:lnTo>
                    <a:pt x="123" y="231"/>
                  </a:lnTo>
                  <a:close/>
                </a:path>
              </a:pathLst>
            </a:custGeom>
            <a:solidFill>
              <a:srgbClr val="FF0000"/>
            </a:solidFill>
            <a:ln w="9525">
              <a:noFill/>
              <a:round/>
              <a:headEnd/>
              <a:tailEnd/>
            </a:ln>
          </p:spPr>
          <p:txBody>
            <a:bodyPr/>
            <a:lstStyle/>
            <a:p>
              <a:endParaRPr lang="en-US" dirty="0"/>
            </a:p>
          </p:txBody>
        </p:sp>
        <p:sp>
          <p:nvSpPr>
            <p:cNvPr id="90" name="Freeform 88"/>
            <p:cNvSpPr>
              <a:spLocks/>
            </p:cNvSpPr>
            <p:nvPr/>
          </p:nvSpPr>
          <p:spPr bwMode="auto">
            <a:xfrm>
              <a:off x="3063" y="2533"/>
              <a:ext cx="71" cy="96"/>
            </a:xfrm>
            <a:custGeom>
              <a:avLst/>
              <a:gdLst>
                <a:gd name="T0" fmla="*/ 420 w 427"/>
                <a:gd name="T1" fmla="*/ 147 h 482"/>
                <a:gd name="T2" fmla="*/ 303 w 427"/>
                <a:gd name="T3" fmla="*/ 169 h 482"/>
                <a:gd name="T4" fmla="*/ 292 w 427"/>
                <a:gd name="T5" fmla="*/ 137 h 482"/>
                <a:gd name="T6" fmla="*/ 275 w 427"/>
                <a:gd name="T7" fmla="*/ 114 h 482"/>
                <a:gd name="T8" fmla="*/ 252 w 427"/>
                <a:gd name="T9" fmla="*/ 101 h 482"/>
                <a:gd name="T10" fmla="*/ 220 w 427"/>
                <a:gd name="T11" fmla="*/ 96 h 482"/>
                <a:gd name="T12" fmla="*/ 181 w 427"/>
                <a:gd name="T13" fmla="*/ 103 h 482"/>
                <a:gd name="T14" fmla="*/ 150 w 427"/>
                <a:gd name="T15" fmla="*/ 127 h 482"/>
                <a:gd name="T16" fmla="*/ 130 w 427"/>
                <a:gd name="T17" fmla="*/ 170 h 482"/>
                <a:gd name="T18" fmla="*/ 123 w 427"/>
                <a:gd name="T19" fmla="*/ 234 h 482"/>
                <a:gd name="T20" fmla="*/ 130 w 427"/>
                <a:gd name="T21" fmla="*/ 304 h 482"/>
                <a:gd name="T22" fmla="*/ 150 w 427"/>
                <a:gd name="T23" fmla="*/ 350 h 482"/>
                <a:gd name="T24" fmla="*/ 181 w 427"/>
                <a:gd name="T25" fmla="*/ 375 h 482"/>
                <a:gd name="T26" fmla="*/ 223 w 427"/>
                <a:gd name="T27" fmla="*/ 384 h 482"/>
                <a:gd name="T28" fmla="*/ 253 w 427"/>
                <a:gd name="T29" fmla="*/ 379 h 482"/>
                <a:gd name="T30" fmla="*/ 278 w 427"/>
                <a:gd name="T31" fmla="*/ 365 h 482"/>
                <a:gd name="T32" fmla="*/ 297 w 427"/>
                <a:gd name="T33" fmla="*/ 337 h 482"/>
                <a:gd name="T34" fmla="*/ 308 w 427"/>
                <a:gd name="T35" fmla="*/ 296 h 482"/>
                <a:gd name="T36" fmla="*/ 427 w 427"/>
                <a:gd name="T37" fmla="*/ 316 h 482"/>
                <a:gd name="T38" fmla="*/ 415 w 427"/>
                <a:gd name="T39" fmla="*/ 355 h 482"/>
                <a:gd name="T40" fmla="*/ 400 w 427"/>
                <a:gd name="T41" fmla="*/ 388 h 482"/>
                <a:gd name="T42" fmla="*/ 380 w 427"/>
                <a:gd name="T43" fmla="*/ 418 h 482"/>
                <a:gd name="T44" fmla="*/ 356 w 427"/>
                <a:gd name="T45" fmla="*/ 442 h 482"/>
                <a:gd name="T46" fmla="*/ 328 w 427"/>
                <a:gd name="T47" fmla="*/ 460 h 482"/>
                <a:gd name="T48" fmla="*/ 296 w 427"/>
                <a:gd name="T49" fmla="*/ 473 h 482"/>
                <a:gd name="T50" fmla="*/ 259 w 427"/>
                <a:gd name="T51" fmla="*/ 480 h 482"/>
                <a:gd name="T52" fmla="*/ 217 w 427"/>
                <a:gd name="T53" fmla="*/ 482 h 482"/>
                <a:gd name="T54" fmla="*/ 169 w 427"/>
                <a:gd name="T55" fmla="*/ 479 h 482"/>
                <a:gd name="T56" fmla="*/ 128 w 427"/>
                <a:gd name="T57" fmla="*/ 468 h 482"/>
                <a:gd name="T58" fmla="*/ 91 w 427"/>
                <a:gd name="T59" fmla="*/ 448 h 482"/>
                <a:gd name="T60" fmla="*/ 59 w 427"/>
                <a:gd name="T61" fmla="*/ 419 h 482"/>
                <a:gd name="T62" fmla="*/ 33 w 427"/>
                <a:gd name="T63" fmla="*/ 385 h 482"/>
                <a:gd name="T64" fmla="*/ 14 w 427"/>
                <a:gd name="T65" fmla="*/ 343 h 482"/>
                <a:gd name="T66" fmla="*/ 4 w 427"/>
                <a:gd name="T67" fmla="*/ 296 h 482"/>
                <a:gd name="T68" fmla="*/ 0 w 427"/>
                <a:gd name="T69" fmla="*/ 242 h 482"/>
                <a:gd name="T70" fmla="*/ 4 w 427"/>
                <a:gd name="T71" fmla="*/ 188 h 482"/>
                <a:gd name="T72" fmla="*/ 14 w 427"/>
                <a:gd name="T73" fmla="*/ 140 h 482"/>
                <a:gd name="T74" fmla="*/ 33 w 427"/>
                <a:gd name="T75" fmla="*/ 99 h 482"/>
                <a:gd name="T76" fmla="*/ 59 w 427"/>
                <a:gd name="T77" fmla="*/ 63 h 482"/>
                <a:gd name="T78" fmla="*/ 91 w 427"/>
                <a:gd name="T79" fmla="*/ 36 h 482"/>
                <a:gd name="T80" fmla="*/ 129 w 427"/>
                <a:gd name="T81" fmla="*/ 16 h 482"/>
                <a:gd name="T82" fmla="*/ 172 w 427"/>
                <a:gd name="T83" fmla="*/ 4 h 482"/>
                <a:gd name="T84" fmla="*/ 219 w 427"/>
                <a:gd name="T85" fmla="*/ 0 h 482"/>
                <a:gd name="T86" fmla="*/ 259 w 427"/>
                <a:gd name="T87" fmla="*/ 3 h 482"/>
                <a:gd name="T88" fmla="*/ 293 w 427"/>
                <a:gd name="T89" fmla="*/ 8 h 482"/>
                <a:gd name="T90" fmla="*/ 323 w 427"/>
                <a:gd name="T91" fmla="*/ 20 h 482"/>
                <a:gd name="T92" fmla="*/ 350 w 427"/>
                <a:gd name="T93" fmla="*/ 36 h 482"/>
                <a:gd name="T94" fmla="*/ 392 w 427"/>
                <a:gd name="T95" fmla="*/ 82 h 482"/>
                <a:gd name="T96" fmla="*/ 420 w 427"/>
                <a:gd name="T97" fmla="*/ 147 h 482"/>
                <a:gd name="T98" fmla="*/ 420 w 427"/>
                <a:gd name="T99" fmla="*/ 147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7"/>
                <a:gd name="T151" fmla="*/ 0 h 482"/>
                <a:gd name="T152" fmla="*/ 427 w 427"/>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7" h="482">
                  <a:moveTo>
                    <a:pt x="420" y="147"/>
                  </a:moveTo>
                  <a:lnTo>
                    <a:pt x="303" y="169"/>
                  </a:lnTo>
                  <a:lnTo>
                    <a:pt x="292" y="137"/>
                  </a:lnTo>
                  <a:lnTo>
                    <a:pt x="275" y="114"/>
                  </a:lnTo>
                  <a:lnTo>
                    <a:pt x="252" y="101"/>
                  </a:lnTo>
                  <a:lnTo>
                    <a:pt x="220" y="96"/>
                  </a:lnTo>
                  <a:lnTo>
                    <a:pt x="181" y="103"/>
                  </a:lnTo>
                  <a:lnTo>
                    <a:pt x="150" y="127"/>
                  </a:lnTo>
                  <a:lnTo>
                    <a:pt x="130" y="170"/>
                  </a:lnTo>
                  <a:lnTo>
                    <a:pt x="123" y="234"/>
                  </a:lnTo>
                  <a:lnTo>
                    <a:pt x="130" y="304"/>
                  </a:lnTo>
                  <a:lnTo>
                    <a:pt x="150" y="350"/>
                  </a:lnTo>
                  <a:lnTo>
                    <a:pt x="181" y="375"/>
                  </a:lnTo>
                  <a:lnTo>
                    <a:pt x="223" y="384"/>
                  </a:lnTo>
                  <a:lnTo>
                    <a:pt x="253" y="379"/>
                  </a:lnTo>
                  <a:lnTo>
                    <a:pt x="278" y="365"/>
                  </a:lnTo>
                  <a:lnTo>
                    <a:pt x="297" y="337"/>
                  </a:lnTo>
                  <a:lnTo>
                    <a:pt x="308" y="296"/>
                  </a:lnTo>
                  <a:lnTo>
                    <a:pt x="427" y="316"/>
                  </a:lnTo>
                  <a:lnTo>
                    <a:pt x="415" y="355"/>
                  </a:lnTo>
                  <a:lnTo>
                    <a:pt x="400" y="388"/>
                  </a:lnTo>
                  <a:lnTo>
                    <a:pt x="380" y="418"/>
                  </a:lnTo>
                  <a:lnTo>
                    <a:pt x="356" y="442"/>
                  </a:lnTo>
                  <a:lnTo>
                    <a:pt x="328" y="460"/>
                  </a:lnTo>
                  <a:lnTo>
                    <a:pt x="296" y="473"/>
                  </a:lnTo>
                  <a:lnTo>
                    <a:pt x="259" y="480"/>
                  </a:lnTo>
                  <a:lnTo>
                    <a:pt x="217" y="482"/>
                  </a:lnTo>
                  <a:lnTo>
                    <a:pt x="169" y="479"/>
                  </a:lnTo>
                  <a:lnTo>
                    <a:pt x="128" y="468"/>
                  </a:lnTo>
                  <a:lnTo>
                    <a:pt x="91" y="448"/>
                  </a:lnTo>
                  <a:lnTo>
                    <a:pt x="59" y="419"/>
                  </a:lnTo>
                  <a:lnTo>
                    <a:pt x="33" y="385"/>
                  </a:lnTo>
                  <a:lnTo>
                    <a:pt x="14" y="343"/>
                  </a:lnTo>
                  <a:lnTo>
                    <a:pt x="4" y="296"/>
                  </a:lnTo>
                  <a:lnTo>
                    <a:pt x="0" y="242"/>
                  </a:lnTo>
                  <a:lnTo>
                    <a:pt x="4" y="188"/>
                  </a:lnTo>
                  <a:lnTo>
                    <a:pt x="14" y="140"/>
                  </a:lnTo>
                  <a:lnTo>
                    <a:pt x="33" y="99"/>
                  </a:lnTo>
                  <a:lnTo>
                    <a:pt x="59" y="63"/>
                  </a:lnTo>
                  <a:lnTo>
                    <a:pt x="91" y="36"/>
                  </a:lnTo>
                  <a:lnTo>
                    <a:pt x="129" y="16"/>
                  </a:lnTo>
                  <a:lnTo>
                    <a:pt x="172" y="4"/>
                  </a:lnTo>
                  <a:lnTo>
                    <a:pt x="219" y="0"/>
                  </a:lnTo>
                  <a:lnTo>
                    <a:pt x="259" y="3"/>
                  </a:lnTo>
                  <a:lnTo>
                    <a:pt x="293" y="8"/>
                  </a:lnTo>
                  <a:lnTo>
                    <a:pt x="323" y="20"/>
                  </a:lnTo>
                  <a:lnTo>
                    <a:pt x="350" y="36"/>
                  </a:lnTo>
                  <a:lnTo>
                    <a:pt x="392" y="82"/>
                  </a:lnTo>
                  <a:lnTo>
                    <a:pt x="420" y="147"/>
                  </a:lnTo>
                  <a:close/>
                </a:path>
              </a:pathLst>
            </a:custGeom>
            <a:solidFill>
              <a:srgbClr val="FF0000"/>
            </a:solidFill>
            <a:ln w="9525">
              <a:noFill/>
              <a:round/>
              <a:headEnd/>
              <a:tailEnd/>
            </a:ln>
          </p:spPr>
          <p:txBody>
            <a:bodyPr/>
            <a:lstStyle/>
            <a:p>
              <a:endParaRPr lang="en-US" dirty="0"/>
            </a:p>
          </p:txBody>
        </p:sp>
        <p:sp>
          <p:nvSpPr>
            <p:cNvPr id="91" name="Freeform 89"/>
            <p:cNvSpPr>
              <a:spLocks noEditPoints="1"/>
            </p:cNvSpPr>
            <p:nvPr/>
          </p:nvSpPr>
          <p:spPr bwMode="auto">
            <a:xfrm>
              <a:off x="3144" y="2533"/>
              <a:ext cx="77" cy="96"/>
            </a:xfrm>
            <a:custGeom>
              <a:avLst/>
              <a:gdLst>
                <a:gd name="T0" fmla="*/ 0 w 466"/>
                <a:gd name="T1" fmla="*/ 235 h 482"/>
                <a:gd name="T2" fmla="*/ 7 w 466"/>
                <a:gd name="T3" fmla="*/ 175 h 482"/>
                <a:gd name="T4" fmla="*/ 29 w 466"/>
                <a:gd name="T5" fmla="*/ 116 h 482"/>
                <a:gd name="T6" fmla="*/ 64 w 466"/>
                <a:gd name="T7" fmla="*/ 67 h 482"/>
                <a:gd name="T8" fmla="*/ 113 w 466"/>
                <a:gd name="T9" fmla="*/ 30 h 482"/>
                <a:gd name="T10" fmla="*/ 169 w 466"/>
                <a:gd name="T11" fmla="*/ 7 h 482"/>
                <a:gd name="T12" fmla="*/ 232 w 466"/>
                <a:gd name="T13" fmla="*/ 0 h 482"/>
                <a:gd name="T14" fmla="*/ 282 w 466"/>
                <a:gd name="T15" fmla="*/ 4 h 482"/>
                <a:gd name="T16" fmla="*/ 326 w 466"/>
                <a:gd name="T17" fmla="*/ 17 h 482"/>
                <a:gd name="T18" fmla="*/ 365 w 466"/>
                <a:gd name="T19" fmla="*/ 38 h 482"/>
                <a:gd name="T20" fmla="*/ 401 w 466"/>
                <a:gd name="T21" fmla="*/ 68 h 482"/>
                <a:gd name="T22" fmla="*/ 429 w 466"/>
                <a:gd name="T23" fmla="*/ 105 h 482"/>
                <a:gd name="T24" fmla="*/ 450 w 466"/>
                <a:gd name="T25" fmla="*/ 145 h 482"/>
                <a:gd name="T26" fmla="*/ 461 w 466"/>
                <a:gd name="T27" fmla="*/ 190 h 482"/>
                <a:gd name="T28" fmla="*/ 466 w 466"/>
                <a:gd name="T29" fmla="*/ 240 h 482"/>
                <a:gd name="T30" fmla="*/ 461 w 466"/>
                <a:gd name="T31" fmla="*/ 291 h 482"/>
                <a:gd name="T32" fmla="*/ 450 w 466"/>
                <a:gd name="T33" fmla="*/ 336 h 482"/>
                <a:gd name="T34" fmla="*/ 429 w 466"/>
                <a:gd name="T35" fmla="*/ 378 h 482"/>
                <a:gd name="T36" fmla="*/ 400 w 466"/>
                <a:gd name="T37" fmla="*/ 414 h 482"/>
                <a:gd name="T38" fmla="*/ 364 w 466"/>
                <a:gd name="T39" fmla="*/ 444 h 482"/>
                <a:gd name="T40" fmla="*/ 325 w 466"/>
                <a:gd name="T41" fmla="*/ 467 h 482"/>
                <a:gd name="T42" fmla="*/ 282 w 466"/>
                <a:gd name="T43" fmla="*/ 479 h 482"/>
                <a:gd name="T44" fmla="*/ 233 w 466"/>
                <a:gd name="T45" fmla="*/ 482 h 482"/>
                <a:gd name="T46" fmla="*/ 173 w 466"/>
                <a:gd name="T47" fmla="*/ 475 h 482"/>
                <a:gd name="T48" fmla="*/ 115 w 466"/>
                <a:gd name="T49" fmla="*/ 455 h 482"/>
                <a:gd name="T50" fmla="*/ 65 w 466"/>
                <a:gd name="T51" fmla="*/ 419 h 482"/>
                <a:gd name="T52" fmla="*/ 29 w 466"/>
                <a:gd name="T53" fmla="*/ 371 h 482"/>
                <a:gd name="T54" fmla="*/ 7 w 466"/>
                <a:gd name="T55" fmla="*/ 309 h 482"/>
                <a:gd name="T56" fmla="*/ 0 w 466"/>
                <a:gd name="T57" fmla="*/ 235 h 482"/>
                <a:gd name="T58" fmla="*/ 0 w 466"/>
                <a:gd name="T59" fmla="*/ 235 h 482"/>
                <a:gd name="T60" fmla="*/ 122 w 466"/>
                <a:gd name="T61" fmla="*/ 241 h 482"/>
                <a:gd name="T62" fmla="*/ 130 w 466"/>
                <a:gd name="T63" fmla="*/ 303 h 482"/>
                <a:gd name="T64" fmla="*/ 154 w 466"/>
                <a:gd name="T65" fmla="*/ 347 h 482"/>
                <a:gd name="T66" fmla="*/ 190 w 466"/>
                <a:gd name="T67" fmla="*/ 375 h 482"/>
                <a:gd name="T68" fmla="*/ 233 w 466"/>
                <a:gd name="T69" fmla="*/ 384 h 482"/>
                <a:gd name="T70" fmla="*/ 276 w 466"/>
                <a:gd name="T71" fmla="*/ 375 h 482"/>
                <a:gd name="T72" fmla="*/ 312 w 466"/>
                <a:gd name="T73" fmla="*/ 347 h 482"/>
                <a:gd name="T74" fmla="*/ 335 w 466"/>
                <a:gd name="T75" fmla="*/ 303 h 482"/>
                <a:gd name="T76" fmla="*/ 343 w 466"/>
                <a:gd name="T77" fmla="*/ 241 h 482"/>
                <a:gd name="T78" fmla="*/ 335 w 466"/>
                <a:gd name="T79" fmla="*/ 181 h 482"/>
                <a:gd name="T80" fmla="*/ 312 w 466"/>
                <a:gd name="T81" fmla="*/ 137 h 482"/>
                <a:gd name="T82" fmla="*/ 276 w 466"/>
                <a:gd name="T83" fmla="*/ 108 h 482"/>
                <a:gd name="T84" fmla="*/ 233 w 466"/>
                <a:gd name="T85" fmla="*/ 100 h 482"/>
                <a:gd name="T86" fmla="*/ 190 w 466"/>
                <a:gd name="T87" fmla="*/ 108 h 482"/>
                <a:gd name="T88" fmla="*/ 154 w 466"/>
                <a:gd name="T89" fmla="*/ 137 h 482"/>
                <a:gd name="T90" fmla="*/ 130 w 466"/>
                <a:gd name="T91" fmla="*/ 181 h 482"/>
                <a:gd name="T92" fmla="*/ 122 w 466"/>
                <a:gd name="T93" fmla="*/ 241 h 482"/>
                <a:gd name="T94" fmla="*/ 122 w 466"/>
                <a:gd name="T95" fmla="*/ 241 h 4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6"/>
                <a:gd name="T145" fmla="*/ 0 h 482"/>
                <a:gd name="T146" fmla="*/ 466 w 466"/>
                <a:gd name="T147" fmla="*/ 482 h 4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6" h="482">
                  <a:moveTo>
                    <a:pt x="0" y="235"/>
                  </a:moveTo>
                  <a:lnTo>
                    <a:pt x="7" y="175"/>
                  </a:lnTo>
                  <a:lnTo>
                    <a:pt x="29" y="116"/>
                  </a:lnTo>
                  <a:lnTo>
                    <a:pt x="64" y="67"/>
                  </a:lnTo>
                  <a:lnTo>
                    <a:pt x="113" y="30"/>
                  </a:lnTo>
                  <a:lnTo>
                    <a:pt x="169" y="7"/>
                  </a:lnTo>
                  <a:lnTo>
                    <a:pt x="232" y="0"/>
                  </a:lnTo>
                  <a:lnTo>
                    <a:pt x="282" y="4"/>
                  </a:lnTo>
                  <a:lnTo>
                    <a:pt x="326" y="17"/>
                  </a:lnTo>
                  <a:lnTo>
                    <a:pt x="365" y="38"/>
                  </a:lnTo>
                  <a:lnTo>
                    <a:pt x="401" y="68"/>
                  </a:lnTo>
                  <a:lnTo>
                    <a:pt x="429" y="105"/>
                  </a:lnTo>
                  <a:lnTo>
                    <a:pt x="450" y="145"/>
                  </a:lnTo>
                  <a:lnTo>
                    <a:pt x="461" y="190"/>
                  </a:lnTo>
                  <a:lnTo>
                    <a:pt x="466" y="240"/>
                  </a:lnTo>
                  <a:lnTo>
                    <a:pt x="461" y="291"/>
                  </a:lnTo>
                  <a:lnTo>
                    <a:pt x="450" y="336"/>
                  </a:lnTo>
                  <a:lnTo>
                    <a:pt x="429" y="378"/>
                  </a:lnTo>
                  <a:lnTo>
                    <a:pt x="400" y="414"/>
                  </a:lnTo>
                  <a:lnTo>
                    <a:pt x="364" y="444"/>
                  </a:lnTo>
                  <a:lnTo>
                    <a:pt x="325" y="467"/>
                  </a:lnTo>
                  <a:lnTo>
                    <a:pt x="282" y="479"/>
                  </a:lnTo>
                  <a:lnTo>
                    <a:pt x="233" y="482"/>
                  </a:lnTo>
                  <a:lnTo>
                    <a:pt x="173" y="475"/>
                  </a:lnTo>
                  <a:lnTo>
                    <a:pt x="115" y="455"/>
                  </a:lnTo>
                  <a:lnTo>
                    <a:pt x="65" y="419"/>
                  </a:lnTo>
                  <a:lnTo>
                    <a:pt x="29" y="371"/>
                  </a:lnTo>
                  <a:lnTo>
                    <a:pt x="7" y="309"/>
                  </a:lnTo>
                  <a:lnTo>
                    <a:pt x="0" y="235"/>
                  </a:lnTo>
                  <a:close/>
                  <a:moveTo>
                    <a:pt x="122" y="241"/>
                  </a:moveTo>
                  <a:lnTo>
                    <a:pt x="130" y="303"/>
                  </a:lnTo>
                  <a:lnTo>
                    <a:pt x="154" y="347"/>
                  </a:lnTo>
                  <a:lnTo>
                    <a:pt x="190" y="375"/>
                  </a:lnTo>
                  <a:lnTo>
                    <a:pt x="233" y="384"/>
                  </a:lnTo>
                  <a:lnTo>
                    <a:pt x="276" y="375"/>
                  </a:lnTo>
                  <a:lnTo>
                    <a:pt x="312" y="347"/>
                  </a:lnTo>
                  <a:lnTo>
                    <a:pt x="335" y="303"/>
                  </a:lnTo>
                  <a:lnTo>
                    <a:pt x="343" y="241"/>
                  </a:lnTo>
                  <a:lnTo>
                    <a:pt x="335" y="181"/>
                  </a:lnTo>
                  <a:lnTo>
                    <a:pt x="312" y="137"/>
                  </a:lnTo>
                  <a:lnTo>
                    <a:pt x="276" y="108"/>
                  </a:lnTo>
                  <a:lnTo>
                    <a:pt x="233" y="100"/>
                  </a:lnTo>
                  <a:lnTo>
                    <a:pt x="190" y="108"/>
                  </a:lnTo>
                  <a:lnTo>
                    <a:pt x="154" y="137"/>
                  </a:lnTo>
                  <a:lnTo>
                    <a:pt x="130" y="181"/>
                  </a:lnTo>
                  <a:lnTo>
                    <a:pt x="122" y="241"/>
                  </a:lnTo>
                  <a:close/>
                </a:path>
              </a:pathLst>
            </a:custGeom>
            <a:solidFill>
              <a:srgbClr val="FF0000"/>
            </a:solidFill>
            <a:ln w="9525">
              <a:noFill/>
              <a:round/>
              <a:headEnd/>
              <a:tailEnd/>
            </a:ln>
          </p:spPr>
          <p:txBody>
            <a:bodyPr/>
            <a:lstStyle/>
            <a:p>
              <a:endParaRPr lang="en-US" dirty="0"/>
            </a:p>
          </p:txBody>
        </p:sp>
        <p:sp>
          <p:nvSpPr>
            <p:cNvPr id="92" name="Freeform 90"/>
            <p:cNvSpPr>
              <a:spLocks/>
            </p:cNvSpPr>
            <p:nvPr/>
          </p:nvSpPr>
          <p:spPr bwMode="auto">
            <a:xfrm>
              <a:off x="3237" y="2533"/>
              <a:ext cx="68" cy="94"/>
            </a:xfrm>
            <a:custGeom>
              <a:avLst/>
              <a:gdLst>
                <a:gd name="T0" fmla="*/ 411 w 411"/>
                <a:gd name="T1" fmla="*/ 473 h 473"/>
                <a:gd name="T2" fmla="*/ 292 w 411"/>
                <a:gd name="T3" fmla="*/ 473 h 473"/>
                <a:gd name="T4" fmla="*/ 292 w 411"/>
                <a:gd name="T5" fmla="*/ 236 h 473"/>
                <a:gd name="T6" fmla="*/ 289 w 411"/>
                <a:gd name="T7" fmla="*/ 175 h 473"/>
                <a:gd name="T8" fmla="*/ 283 w 411"/>
                <a:gd name="T9" fmla="*/ 140 h 473"/>
                <a:gd name="T10" fmla="*/ 274 w 411"/>
                <a:gd name="T11" fmla="*/ 120 h 473"/>
                <a:gd name="T12" fmla="*/ 259 w 411"/>
                <a:gd name="T13" fmla="*/ 106 h 473"/>
                <a:gd name="T14" fmla="*/ 239 w 411"/>
                <a:gd name="T15" fmla="*/ 96 h 473"/>
                <a:gd name="T16" fmla="*/ 217 w 411"/>
                <a:gd name="T17" fmla="*/ 94 h 473"/>
                <a:gd name="T18" fmla="*/ 188 w 411"/>
                <a:gd name="T19" fmla="*/ 97 h 473"/>
                <a:gd name="T20" fmla="*/ 162 w 411"/>
                <a:gd name="T21" fmla="*/ 111 h 473"/>
                <a:gd name="T22" fmla="*/ 141 w 411"/>
                <a:gd name="T23" fmla="*/ 131 h 473"/>
                <a:gd name="T24" fmla="*/ 128 w 411"/>
                <a:gd name="T25" fmla="*/ 157 h 473"/>
                <a:gd name="T26" fmla="*/ 121 w 411"/>
                <a:gd name="T27" fmla="*/ 198 h 473"/>
                <a:gd name="T28" fmla="*/ 119 w 411"/>
                <a:gd name="T29" fmla="*/ 264 h 473"/>
                <a:gd name="T30" fmla="*/ 119 w 411"/>
                <a:gd name="T31" fmla="*/ 473 h 473"/>
                <a:gd name="T32" fmla="*/ 0 w 411"/>
                <a:gd name="T33" fmla="*/ 473 h 473"/>
                <a:gd name="T34" fmla="*/ 0 w 411"/>
                <a:gd name="T35" fmla="*/ 10 h 473"/>
                <a:gd name="T36" fmla="*/ 111 w 411"/>
                <a:gd name="T37" fmla="*/ 10 h 473"/>
                <a:gd name="T38" fmla="*/ 111 w 411"/>
                <a:gd name="T39" fmla="*/ 78 h 473"/>
                <a:gd name="T40" fmla="*/ 142 w 411"/>
                <a:gd name="T41" fmla="*/ 44 h 473"/>
                <a:gd name="T42" fmla="*/ 177 w 411"/>
                <a:gd name="T43" fmla="*/ 19 h 473"/>
                <a:gd name="T44" fmla="*/ 216 w 411"/>
                <a:gd name="T45" fmla="*/ 5 h 473"/>
                <a:gd name="T46" fmla="*/ 259 w 411"/>
                <a:gd name="T47" fmla="*/ 0 h 473"/>
                <a:gd name="T48" fmla="*/ 297 w 411"/>
                <a:gd name="T49" fmla="*/ 4 h 473"/>
                <a:gd name="T50" fmla="*/ 332 w 411"/>
                <a:gd name="T51" fmla="*/ 14 h 473"/>
                <a:gd name="T52" fmla="*/ 360 w 411"/>
                <a:gd name="T53" fmla="*/ 31 h 473"/>
                <a:gd name="T54" fmla="*/ 381 w 411"/>
                <a:gd name="T55" fmla="*/ 51 h 473"/>
                <a:gd name="T56" fmla="*/ 396 w 411"/>
                <a:gd name="T57" fmla="*/ 76 h 473"/>
                <a:gd name="T58" fmla="*/ 404 w 411"/>
                <a:gd name="T59" fmla="*/ 103 h 473"/>
                <a:gd name="T60" fmla="*/ 411 w 411"/>
                <a:gd name="T61" fmla="*/ 185 h 473"/>
                <a:gd name="T62" fmla="*/ 411 w 411"/>
                <a:gd name="T63" fmla="*/ 473 h 47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473"/>
                <a:gd name="T98" fmla="*/ 411 w 411"/>
                <a:gd name="T99" fmla="*/ 473 h 47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473">
                  <a:moveTo>
                    <a:pt x="411" y="473"/>
                  </a:moveTo>
                  <a:lnTo>
                    <a:pt x="292" y="473"/>
                  </a:lnTo>
                  <a:lnTo>
                    <a:pt x="292" y="236"/>
                  </a:lnTo>
                  <a:lnTo>
                    <a:pt x="289" y="175"/>
                  </a:lnTo>
                  <a:lnTo>
                    <a:pt x="283" y="140"/>
                  </a:lnTo>
                  <a:lnTo>
                    <a:pt x="274" y="120"/>
                  </a:lnTo>
                  <a:lnTo>
                    <a:pt x="259" y="106"/>
                  </a:lnTo>
                  <a:lnTo>
                    <a:pt x="239" y="96"/>
                  </a:lnTo>
                  <a:lnTo>
                    <a:pt x="217" y="94"/>
                  </a:lnTo>
                  <a:lnTo>
                    <a:pt x="188" y="97"/>
                  </a:lnTo>
                  <a:lnTo>
                    <a:pt x="162" y="111"/>
                  </a:lnTo>
                  <a:lnTo>
                    <a:pt x="141" y="131"/>
                  </a:lnTo>
                  <a:lnTo>
                    <a:pt x="128" y="157"/>
                  </a:lnTo>
                  <a:lnTo>
                    <a:pt x="121" y="198"/>
                  </a:lnTo>
                  <a:lnTo>
                    <a:pt x="119" y="264"/>
                  </a:lnTo>
                  <a:lnTo>
                    <a:pt x="119" y="473"/>
                  </a:lnTo>
                  <a:lnTo>
                    <a:pt x="0" y="473"/>
                  </a:lnTo>
                  <a:lnTo>
                    <a:pt x="0" y="10"/>
                  </a:lnTo>
                  <a:lnTo>
                    <a:pt x="111" y="10"/>
                  </a:lnTo>
                  <a:lnTo>
                    <a:pt x="111" y="78"/>
                  </a:lnTo>
                  <a:lnTo>
                    <a:pt x="142" y="44"/>
                  </a:lnTo>
                  <a:lnTo>
                    <a:pt x="177" y="19"/>
                  </a:lnTo>
                  <a:lnTo>
                    <a:pt x="216" y="5"/>
                  </a:lnTo>
                  <a:lnTo>
                    <a:pt x="259" y="0"/>
                  </a:lnTo>
                  <a:lnTo>
                    <a:pt x="297" y="4"/>
                  </a:lnTo>
                  <a:lnTo>
                    <a:pt x="332" y="14"/>
                  </a:lnTo>
                  <a:lnTo>
                    <a:pt x="360" y="31"/>
                  </a:lnTo>
                  <a:lnTo>
                    <a:pt x="381" y="51"/>
                  </a:lnTo>
                  <a:lnTo>
                    <a:pt x="396" y="76"/>
                  </a:lnTo>
                  <a:lnTo>
                    <a:pt x="404" y="103"/>
                  </a:lnTo>
                  <a:lnTo>
                    <a:pt x="411" y="185"/>
                  </a:lnTo>
                  <a:lnTo>
                    <a:pt x="411" y="473"/>
                  </a:lnTo>
                  <a:close/>
                </a:path>
              </a:pathLst>
            </a:custGeom>
            <a:solidFill>
              <a:srgbClr val="FF0000"/>
            </a:solidFill>
            <a:ln w="9525">
              <a:noFill/>
              <a:round/>
              <a:headEnd/>
              <a:tailEnd/>
            </a:ln>
          </p:spPr>
          <p:txBody>
            <a:bodyPr/>
            <a:lstStyle/>
            <a:p>
              <a:endParaRPr lang="en-US" dirty="0"/>
            </a:p>
          </p:txBody>
        </p:sp>
        <p:sp>
          <p:nvSpPr>
            <p:cNvPr id="93" name="Freeform 91"/>
            <p:cNvSpPr>
              <a:spLocks/>
            </p:cNvSpPr>
            <p:nvPr/>
          </p:nvSpPr>
          <p:spPr bwMode="auto">
            <a:xfrm>
              <a:off x="3321" y="2533"/>
              <a:ext cx="71" cy="96"/>
            </a:xfrm>
            <a:custGeom>
              <a:avLst/>
              <a:gdLst>
                <a:gd name="T0" fmla="*/ 419 w 426"/>
                <a:gd name="T1" fmla="*/ 147 h 482"/>
                <a:gd name="T2" fmla="*/ 302 w 426"/>
                <a:gd name="T3" fmla="*/ 169 h 482"/>
                <a:gd name="T4" fmla="*/ 292 w 426"/>
                <a:gd name="T5" fmla="*/ 137 h 482"/>
                <a:gd name="T6" fmla="*/ 274 w 426"/>
                <a:gd name="T7" fmla="*/ 114 h 482"/>
                <a:gd name="T8" fmla="*/ 251 w 426"/>
                <a:gd name="T9" fmla="*/ 101 h 482"/>
                <a:gd name="T10" fmla="*/ 220 w 426"/>
                <a:gd name="T11" fmla="*/ 96 h 482"/>
                <a:gd name="T12" fmla="*/ 181 w 426"/>
                <a:gd name="T13" fmla="*/ 103 h 482"/>
                <a:gd name="T14" fmla="*/ 149 w 426"/>
                <a:gd name="T15" fmla="*/ 127 h 482"/>
                <a:gd name="T16" fmla="*/ 130 w 426"/>
                <a:gd name="T17" fmla="*/ 170 h 482"/>
                <a:gd name="T18" fmla="*/ 123 w 426"/>
                <a:gd name="T19" fmla="*/ 234 h 482"/>
                <a:gd name="T20" fmla="*/ 130 w 426"/>
                <a:gd name="T21" fmla="*/ 304 h 482"/>
                <a:gd name="T22" fmla="*/ 149 w 426"/>
                <a:gd name="T23" fmla="*/ 350 h 482"/>
                <a:gd name="T24" fmla="*/ 181 w 426"/>
                <a:gd name="T25" fmla="*/ 375 h 482"/>
                <a:gd name="T26" fmla="*/ 222 w 426"/>
                <a:gd name="T27" fmla="*/ 384 h 482"/>
                <a:gd name="T28" fmla="*/ 252 w 426"/>
                <a:gd name="T29" fmla="*/ 379 h 482"/>
                <a:gd name="T30" fmla="*/ 278 w 426"/>
                <a:gd name="T31" fmla="*/ 365 h 482"/>
                <a:gd name="T32" fmla="*/ 296 w 426"/>
                <a:gd name="T33" fmla="*/ 337 h 482"/>
                <a:gd name="T34" fmla="*/ 308 w 426"/>
                <a:gd name="T35" fmla="*/ 296 h 482"/>
                <a:gd name="T36" fmla="*/ 426 w 426"/>
                <a:gd name="T37" fmla="*/ 316 h 482"/>
                <a:gd name="T38" fmla="*/ 415 w 426"/>
                <a:gd name="T39" fmla="*/ 355 h 482"/>
                <a:gd name="T40" fmla="*/ 400 w 426"/>
                <a:gd name="T41" fmla="*/ 388 h 482"/>
                <a:gd name="T42" fmla="*/ 380 w 426"/>
                <a:gd name="T43" fmla="*/ 418 h 482"/>
                <a:gd name="T44" fmla="*/ 355 w 426"/>
                <a:gd name="T45" fmla="*/ 442 h 482"/>
                <a:gd name="T46" fmla="*/ 328 w 426"/>
                <a:gd name="T47" fmla="*/ 460 h 482"/>
                <a:gd name="T48" fmla="*/ 295 w 426"/>
                <a:gd name="T49" fmla="*/ 473 h 482"/>
                <a:gd name="T50" fmla="*/ 258 w 426"/>
                <a:gd name="T51" fmla="*/ 480 h 482"/>
                <a:gd name="T52" fmla="*/ 216 w 426"/>
                <a:gd name="T53" fmla="*/ 482 h 482"/>
                <a:gd name="T54" fmla="*/ 169 w 426"/>
                <a:gd name="T55" fmla="*/ 479 h 482"/>
                <a:gd name="T56" fmla="*/ 127 w 426"/>
                <a:gd name="T57" fmla="*/ 468 h 482"/>
                <a:gd name="T58" fmla="*/ 90 w 426"/>
                <a:gd name="T59" fmla="*/ 448 h 482"/>
                <a:gd name="T60" fmla="*/ 59 w 426"/>
                <a:gd name="T61" fmla="*/ 419 h 482"/>
                <a:gd name="T62" fmla="*/ 32 w 426"/>
                <a:gd name="T63" fmla="*/ 385 h 482"/>
                <a:gd name="T64" fmla="*/ 14 w 426"/>
                <a:gd name="T65" fmla="*/ 343 h 482"/>
                <a:gd name="T66" fmla="*/ 3 w 426"/>
                <a:gd name="T67" fmla="*/ 296 h 482"/>
                <a:gd name="T68" fmla="*/ 0 w 426"/>
                <a:gd name="T69" fmla="*/ 242 h 482"/>
                <a:gd name="T70" fmla="*/ 3 w 426"/>
                <a:gd name="T71" fmla="*/ 188 h 482"/>
                <a:gd name="T72" fmla="*/ 14 w 426"/>
                <a:gd name="T73" fmla="*/ 140 h 482"/>
                <a:gd name="T74" fmla="*/ 32 w 426"/>
                <a:gd name="T75" fmla="*/ 99 h 482"/>
                <a:gd name="T76" fmla="*/ 59 w 426"/>
                <a:gd name="T77" fmla="*/ 63 h 482"/>
                <a:gd name="T78" fmla="*/ 90 w 426"/>
                <a:gd name="T79" fmla="*/ 36 h 482"/>
                <a:gd name="T80" fmla="*/ 128 w 426"/>
                <a:gd name="T81" fmla="*/ 16 h 482"/>
                <a:gd name="T82" fmla="*/ 171 w 426"/>
                <a:gd name="T83" fmla="*/ 4 h 482"/>
                <a:gd name="T84" fmla="*/ 219 w 426"/>
                <a:gd name="T85" fmla="*/ 0 h 482"/>
                <a:gd name="T86" fmla="*/ 258 w 426"/>
                <a:gd name="T87" fmla="*/ 3 h 482"/>
                <a:gd name="T88" fmla="*/ 293 w 426"/>
                <a:gd name="T89" fmla="*/ 8 h 482"/>
                <a:gd name="T90" fmla="*/ 323 w 426"/>
                <a:gd name="T91" fmla="*/ 20 h 482"/>
                <a:gd name="T92" fmla="*/ 350 w 426"/>
                <a:gd name="T93" fmla="*/ 36 h 482"/>
                <a:gd name="T94" fmla="*/ 391 w 426"/>
                <a:gd name="T95" fmla="*/ 82 h 482"/>
                <a:gd name="T96" fmla="*/ 419 w 426"/>
                <a:gd name="T97" fmla="*/ 147 h 482"/>
                <a:gd name="T98" fmla="*/ 419 w 426"/>
                <a:gd name="T99" fmla="*/ 147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6"/>
                <a:gd name="T151" fmla="*/ 0 h 482"/>
                <a:gd name="T152" fmla="*/ 426 w 426"/>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6" h="482">
                  <a:moveTo>
                    <a:pt x="419" y="147"/>
                  </a:moveTo>
                  <a:lnTo>
                    <a:pt x="302" y="169"/>
                  </a:lnTo>
                  <a:lnTo>
                    <a:pt x="292" y="137"/>
                  </a:lnTo>
                  <a:lnTo>
                    <a:pt x="274" y="114"/>
                  </a:lnTo>
                  <a:lnTo>
                    <a:pt x="251" y="101"/>
                  </a:lnTo>
                  <a:lnTo>
                    <a:pt x="220" y="96"/>
                  </a:lnTo>
                  <a:lnTo>
                    <a:pt x="181" y="103"/>
                  </a:lnTo>
                  <a:lnTo>
                    <a:pt x="149" y="127"/>
                  </a:lnTo>
                  <a:lnTo>
                    <a:pt x="130" y="170"/>
                  </a:lnTo>
                  <a:lnTo>
                    <a:pt x="123" y="234"/>
                  </a:lnTo>
                  <a:lnTo>
                    <a:pt x="130" y="304"/>
                  </a:lnTo>
                  <a:lnTo>
                    <a:pt x="149" y="350"/>
                  </a:lnTo>
                  <a:lnTo>
                    <a:pt x="181" y="375"/>
                  </a:lnTo>
                  <a:lnTo>
                    <a:pt x="222" y="384"/>
                  </a:lnTo>
                  <a:lnTo>
                    <a:pt x="252" y="379"/>
                  </a:lnTo>
                  <a:lnTo>
                    <a:pt x="278" y="365"/>
                  </a:lnTo>
                  <a:lnTo>
                    <a:pt x="296" y="337"/>
                  </a:lnTo>
                  <a:lnTo>
                    <a:pt x="308" y="296"/>
                  </a:lnTo>
                  <a:lnTo>
                    <a:pt x="426" y="316"/>
                  </a:lnTo>
                  <a:lnTo>
                    <a:pt x="415" y="355"/>
                  </a:lnTo>
                  <a:lnTo>
                    <a:pt x="400" y="388"/>
                  </a:lnTo>
                  <a:lnTo>
                    <a:pt x="380" y="418"/>
                  </a:lnTo>
                  <a:lnTo>
                    <a:pt x="355" y="442"/>
                  </a:lnTo>
                  <a:lnTo>
                    <a:pt x="328" y="460"/>
                  </a:lnTo>
                  <a:lnTo>
                    <a:pt x="295" y="473"/>
                  </a:lnTo>
                  <a:lnTo>
                    <a:pt x="258" y="480"/>
                  </a:lnTo>
                  <a:lnTo>
                    <a:pt x="216" y="482"/>
                  </a:lnTo>
                  <a:lnTo>
                    <a:pt x="169" y="479"/>
                  </a:lnTo>
                  <a:lnTo>
                    <a:pt x="127" y="468"/>
                  </a:lnTo>
                  <a:lnTo>
                    <a:pt x="90" y="448"/>
                  </a:lnTo>
                  <a:lnTo>
                    <a:pt x="59" y="419"/>
                  </a:lnTo>
                  <a:lnTo>
                    <a:pt x="32" y="385"/>
                  </a:lnTo>
                  <a:lnTo>
                    <a:pt x="14" y="343"/>
                  </a:lnTo>
                  <a:lnTo>
                    <a:pt x="3" y="296"/>
                  </a:lnTo>
                  <a:lnTo>
                    <a:pt x="0" y="242"/>
                  </a:lnTo>
                  <a:lnTo>
                    <a:pt x="3" y="188"/>
                  </a:lnTo>
                  <a:lnTo>
                    <a:pt x="14" y="140"/>
                  </a:lnTo>
                  <a:lnTo>
                    <a:pt x="32" y="99"/>
                  </a:lnTo>
                  <a:lnTo>
                    <a:pt x="59" y="63"/>
                  </a:lnTo>
                  <a:lnTo>
                    <a:pt x="90" y="36"/>
                  </a:lnTo>
                  <a:lnTo>
                    <a:pt x="128" y="16"/>
                  </a:lnTo>
                  <a:lnTo>
                    <a:pt x="171" y="4"/>
                  </a:lnTo>
                  <a:lnTo>
                    <a:pt x="219" y="0"/>
                  </a:lnTo>
                  <a:lnTo>
                    <a:pt x="258" y="3"/>
                  </a:lnTo>
                  <a:lnTo>
                    <a:pt x="293" y="8"/>
                  </a:lnTo>
                  <a:lnTo>
                    <a:pt x="323" y="20"/>
                  </a:lnTo>
                  <a:lnTo>
                    <a:pt x="350" y="36"/>
                  </a:lnTo>
                  <a:lnTo>
                    <a:pt x="391" y="82"/>
                  </a:lnTo>
                  <a:lnTo>
                    <a:pt x="419" y="147"/>
                  </a:lnTo>
                  <a:close/>
                </a:path>
              </a:pathLst>
            </a:custGeom>
            <a:solidFill>
              <a:srgbClr val="FF0000"/>
            </a:solidFill>
            <a:ln w="9525">
              <a:noFill/>
              <a:round/>
              <a:headEnd/>
              <a:tailEnd/>
            </a:ln>
          </p:spPr>
          <p:txBody>
            <a:bodyPr/>
            <a:lstStyle/>
            <a:p>
              <a:endParaRPr lang="en-US" dirty="0"/>
            </a:p>
          </p:txBody>
        </p:sp>
        <p:sp>
          <p:nvSpPr>
            <p:cNvPr id="94" name="Freeform 92"/>
            <p:cNvSpPr>
              <a:spLocks noEditPoints="1"/>
            </p:cNvSpPr>
            <p:nvPr/>
          </p:nvSpPr>
          <p:spPr bwMode="auto">
            <a:xfrm>
              <a:off x="3400" y="2533"/>
              <a:ext cx="71" cy="96"/>
            </a:xfrm>
            <a:custGeom>
              <a:avLst/>
              <a:gdLst>
                <a:gd name="T0" fmla="*/ 296 w 423"/>
                <a:gd name="T1" fmla="*/ 325 h 482"/>
                <a:gd name="T2" fmla="*/ 416 w 423"/>
                <a:gd name="T3" fmla="*/ 347 h 482"/>
                <a:gd name="T4" fmla="*/ 386 w 423"/>
                <a:gd name="T5" fmla="*/ 405 h 482"/>
                <a:gd name="T6" fmla="*/ 344 w 423"/>
                <a:gd name="T7" fmla="*/ 449 h 482"/>
                <a:gd name="T8" fmla="*/ 287 w 423"/>
                <a:gd name="T9" fmla="*/ 474 h 482"/>
                <a:gd name="T10" fmla="*/ 219 w 423"/>
                <a:gd name="T11" fmla="*/ 482 h 482"/>
                <a:gd name="T12" fmla="*/ 164 w 423"/>
                <a:gd name="T13" fmla="*/ 477 h 482"/>
                <a:gd name="T14" fmla="*/ 117 w 423"/>
                <a:gd name="T15" fmla="*/ 464 h 482"/>
                <a:gd name="T16" fmla="*/ 77 w 423"/>
                <a:gd name="T17" fmla="*/ 439 h 482"/>
                <a:gd name="T18" fmla="*/ 45 w 423"/>
                <a:gd name="T19" fmla="*/ 405 h 482"/>
                <a:gd name="T20" fmla="*/ 25 w 423"/>
                <a:gd name="T21" fmla="*/ 371 h 482"/>
                <a:gd name="T22" fmla="*/ 11 w 423"/>
                <a:gd name="T23" fmla="*/ 334 h 482"/>
                <a:gd name="T24" fmla="*/ 3 w 423"/>
                <a:gd name="T25" fmla="*/ 291 h 482"/>
                <a:gd name="T26" fmla="*/ 0 w 423"/>
                <a:gd name="T27" fmla="*/ 245 h 482"/>
                <a:gd name="T28" fmla="*/ 3 w 423"/>
                <a:gd name="T29" fmla="*/ 191 h 482"/>
                <a:gd name="T30" fmla="*/ 15 w 423"/>
                <a:gd name="T31" fmla="*/ 143 h 482"/>
                <a:gd name="T32" fmla="*/ 33 w 423"/>
                <a:gd name="T33" fmla="*/ 101 h 482"/>
                <a:gd name="T34" fmla="*/ 59 w 423"/>
                <a:gd name="T35" fmla="*/ 65 h 482"/>
                <a:gd name="T36" fmla="*/ 90 w 423"/>
                <a:gd name="T37" fmla="*/ 37 h 482"/>
                <a:gd name="T38" fmla="*/ 125 w 423"/>
                <a:gd name="T39" fmla="*/ 16 h 482"/>
                <a:gd name="T40" fmla="*/ 164 w 423"/>
                <a:gd name="T41" fmla="*/ 4 h 482"/>
                <a:gd name="T42" fmla="*/ 207 w 423"/>
                <a:gd name="T43" fmla="*/ 0 h 482"/>
                <a:gd name="T44" fmla="*/ 255 w 423"/>
                <a:gd name="T45" fmla="*/ 4 h 482"/>
                <a:gd name="T46" fmla="*/ 298 w 423"/>
                <a:gd name="T47" fmla="*/ 17 h 482"/>
                <a:gd name="T48" fmla="*/ 335 w 423"/>
                <a:gd name="T49" fmla="*/ 38 h 482"/>
                <a:gd name="T50" fmla="*/ 367 w 423"/>
                <a:gd name="T51" fmla="*/ 68 h 482"/>
                <a:gd name="T52" fmla="*/ 391 w 423"/>
                <a:gd name="T53" fmla="*/ 107 h 482"/>
                <a:gd name="T54" fmla="*/ 410 w 423"/>
                <a:gd name="T55" fmla="*/ 154 h 482"/>
                <a:gd name="T56" fmla="*/ 419 w 423"/>
                <a:gd name="T57" fmla="*/ 211 h 482"/>
                <a:gd name="T58" fmla="*/ 423 w 423"/>
                <a:gd name="T59" fmla="*/ 277 h 482"/>
                <a:gd name="T60" fmla="*/ 123 w 423"/>
                <a:gd name="T61" fmla="*/ 277 h 482"/>
                <a:gd name="T62" fmla="*/ 131 w 423"/>
                <a:gd name="T63" fmla="*/ 325 h 482"/>
                <a:gd name="T64" fmla="*/ 152 w 423"/>
                <a:gd name="T65" fmla="*/ 362 h 482"/>
                <a:gd name="T66" fmla="*/ 183 w 423"/>
                <a:gd name="T67" fmla="*/ 385 h 482"/>
                <a:gd name="T68" fmla="*/ 221 w 423"/>
                <a:gd name="T69" fmla="*/ 392 h 482"/>
                <a:gd name="T70" fmla="*/ 247 w 423"/>
                <a:gd name="T71" fmla="*/ 388 h 482"/>
                <a:gd name="T72" fmla="*/ 267 w 423"/>
                <a:gd name="T73" fmla="*/ 376 h 482"/>
                <a:gd name="T74" fmla="*/ 285 w 423"/>
                <a:gd name="T75" fmla="*/ 356 h 482"/>
                <a:gd name="T76" fmla="*/ 296 w 423"/>
                <a:gd name="T77" fmla="*/ 325 h 482"/>
                <a:gd name="T78" fmla="*/ 296 w 423"/>
                <a:gd name="T79" fmla="*/ 325 h 482"/>
                <a:gd name="T80" fmla="*/ 303 w 423"/>
                <a:gd name="T81" fmla="*/ 202 h 482"/>
                <a:gd name="T82" fmla="*/ 296 w 423"/>
                <a:gd name="T83" fmla="*/ 156 h 482"/>
                <a:gd name="T84" fmla="*/ 277 w 423"/>
                <a:gd name="T85" fmla="*/ 121 h 482"/>
                <a:gd name="T86" fmla="*/ 249 w 423"/>
                <a:gd name="T87" fmla="*/ 100 h 482"/>
                <a:gd name="T88" fmla="*/ 214 w 423"/>
                <a:gd name="T89" fmla="*/ 94 h 482"/>
                <a:gd name="T90" fmla="*/ 179 w 423"/>
                <a:gd name="T91" fmla="*/ 101 h 482"/>
                <a:gd name="T92" fmla="*/ 150 w 423"/>
                <a:gd name="T93" fmla="*/ 122 h 482"/>
                <a:gd name="T94" fmla="*/ 131 w 423"/>
                <a:gd name="T95" fmla="*/ 157 h 482"/>
                <a:gd name="T96" fmla="*/ 125 w 423"/>
                <a:gd name="T97" fmla="*/ 202 h 482"/>
                <a:gd name="T98" fmla="*/ 303 w 423"/>
                <a:gd name="T99" fmla="*/ 202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3"/>
                <a:gd name="T151" fmla="*/ 0 h 482"/>
                <a:gd name="T152" fmla="*/ 423 w 423"/>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3" h="482">
                  <a:moveTo>
                    <a:pt x="296" y="325"/>
                  </a:moveTo>
                  <a:lnTo>
                    <a:pt x="416" y="347"/>
                  </a:lnTo>
                  <a:lnTo>
                    <a:pt x="386" y="405"/>
                  </a:lnTo>
                  <a:lnTo>
                    <a:pt x="344" y="449"/>
                  </a:lnTo>
                  <a:lnTo>
                    <a:pt x="287" y="474"/>
                  </a:lnTo>
                  <a:lnTo>
                    <a:pt x="219" y="482"/>
                  </a:lnTo>
                  <a:lnTo>
                    <a:pt x="164" y="477"/>
                  </a:lnTo>
                  <a:lnTo>
                    <a:pt x="117" y="464"/>
                  </a:lnTo>
                  <a:lnTo>
                    <a:pt x="77" y="439"/>
                  </a:lnTo>
                  <a:lnTo>
                    <a:pt x="45" y="405"/>
                  </a:lnTo>
                  <a:lnTo>
                    <a:pt x="25" y="371"/>
                  </a:lnTo>
                  <a:lnTo>
                    <a:pt x="11" y="334"/>
                  </a:lnTo>
                  <a:lnTo>
                    <a:pt x="3" y="291"/>
                  </a:lnTo>
                  <a:lnTo>
                    <a:pt x="0" y="245"/>
                  </a:lnTo>
                  <a:lnTo>
                    <a:pt x="3" y="191"/>
                  </a:lnTo>
                  <a:lnTo>
                    <a:pt x="15" y="143"/>
                  </a:lnTo>
                  <a:lnTo>
                    <a:pt x="33" y="101"/>
                  </a:lnTo>
                  <a:lnTo>
                    <a:pt x="59" y="65"/>
                  </a:lnTo>
                  <a:lnTo>
                    <a:pt x="90" y="37"/>
                  </a:lnTo>
                  <a:lnTo>
                    <a:pt x="125" y="16"/>
                  </a:lnTo>
                  <a:lnTo>
                    <a:pt x="164" y="4"/>
                  </a:lnTo>
                  <a:lnTo>
                    <a:pt x="207" y="0"/>
                  </a:lnTo>
                  <a:lnTo>
                    <a:pt x="255" y="4"/>
                  </a:lnTo>
                  <a:lnTo>
                    <a:pt x="298" y="17"/>
                  </a:lnTo>
                  <a:lnTo>
                    <a:pt x="335" y="38"/>
                  </a:lnTo>
                  <a:lnTo>
                    <a:pt x="367" y="68"/>
                  </a:lnTo>
                  <a:lnTo>
                    <a:pt x="391" y="107"/>
                  </a:lnTo>
                  <a:lnTo>
                    <a:pt x="410" y="154"/>
                  </a:lnTo>
                  <a:lnTo>
                    <a:pt x="419" y="211"/>
                  </a:lnTo>
                  <a:lnTo>
                    <a:pt x="423" y="277"/>
                  </a:lnTo>
                  <a:lnTo>
                    <a:pt x="123" y="277"/>
                  </a:lnTo>
                  <a:lnTo>
                    <a:pt x="131" y="325"/>
                  </a:lnTo>
                  <a:lnTo>
                    <a:pt x="152" y="362"/>
                  </a:lnTo>
                  <a:lnTo>
                    <a:pt x="183" y="385"/>
                  </a:lnTo>
                  <a:lnTo>
                    <a:pt x="221" y="392"/>
                  </a:lnTo>
                  <a:lnTo>
                    <a:pt x="247" y="388"/>
                  </a:lnTo>
                  <a:lnTo>
                    <a:pt x="267" y="376"/>
                  </a:lnTo>
                  <a:lnTo>
                    <a:pt x="285" y="356"/>
                  </a:lnTo>
                  <a:lnTo>
                    <a:pt x="296" y="325"/>
                  </a:lnTo>
                  <a:close/>
                  <a:moveTo>
                    <a:pt x="303" y="202"/>
                  </a:moveTo>
                  <a:lnTo>
                    <a:pt x="296" y="156"/>
                  </a:lnTo>
                  <a:lnTo>
                    <a:pt x="277" y="121"/>
                  </a:lnTo>
                  <a:lnTo>
                    <a:pt x="249" y="100"/>
                  </a:lnTo>
                  <a:lnTo>
                    <a:pt x="214" y="94"/>
                  </a:lnTo>
                  <a:lnTo>
                    <a:pt x="179" y="101"/>
                  </a:lnTo>
                  <a:lnTo>
                    <a:pt x="150" y="122"/>
                  </a:lnTo>
                  <a:lnTo>
                    <a:pt x="131" y="157"/>
                  </a:lnTo>
                  <a:lnTo>
                    <a:pt x="125" y="202"/>
                  </a:lnTo>
                  <a:lnTo>
                    <a:pt x="303" y="202"/>
                  </a:lnTo>
                  <a:close/>
                </a:path>
              </a:pathLst>
            </a:custGeom>
            <a:solidFill>
              <a:srgbClr val="FF0000"/>
            </a:solidFill>
            <a:ln w="9525">
              <a:noFill/>
              <a:round/>
              <a:headEnd/>
              <a:tailEnd/>
            </a:ln>
          </p:spPr>
          <p:txBody>
            <a:bodyPr/>
            <a:lstStyle/>
            <a:p>
              <a:endParaRPr lang="en-US" dirty="0"/>
            </a:p>
          </p:txBody>
        </p:sp>
        <p:sp>
          <p:nvSpPr>
            <p:cNvPr id="95" name="Freeform 93"/>
            <p:cNvSpPr>
              <a:spLocks/>
            </p:cNvSpPr>
            <p:nvPr/>
          </p:nvSpPr>
          <p:spPr bwMode="auto">
            <a:xfrm>
              <a:off x="3487" y="2533"/>
              <a:ext cx="68" cy="94"/>
            </a:xfrm>
            <a:custGeom>
              <a:avLst/>
              <a:gdLst>
                <a:gd name="T0" fmla="*/ 411 w 411"/>
                <a:gd name="T1" fmla="*/ 473 h 473"/>
                <a:gd name="T2" fmla="*/ 292 w 411"/>
                <a:gd name="T3" fmla="*/ 473 h 473"/>
                <a:gd name="T4" fmla="*/ 292 w 411"/>
                <a:gd name="T5" fmla="*/ 236 h 473"/>
                <a:gd name="T6" fmla="*/ 289 w 411"/>
                <a:gd name="T7" fmla="*/ 175 h 473"/>
                <a:gd name="T8" fmla="*/ 284 w 411"/>
                <a:gd name="T9" fmla="*/ 140 h 473"/>
                <a:gd name="T10" fmla="*/ 274 w 411"/>
                <a:gd name="T11" fmla="*/ 120 h 473"/>
                <a:gd name="T12" fmla="*/ 259 w 411"/>
                <a:gd name="T13" fmla="*/ 106 h 473"/>
                <a:gd name="T14" fmla="*/ 240 w 411"/>
                <a:gd name="T15" fmla="*/ 96 h 473"/>
                <a:gd name="T16" fmla="*/ 218 w 411"/>
                <a:gd name="T17" fmla="*/ 94 h 473"/>
                <a:gd name="T18" fmla="*/ 189 w 411"/>
                <a:gd name="T19" fmla="*/ 97 h 473"/>
                <a:gd name="T20" fmla="*/ 162 w 411"/>
                <a:gd name="T21" fmla="*/ 111 h 473"/>
                <a:gd name="T22" fmla="*/ 141 w 411"/>
                <a:gd name="T23" fmla="*/ 131 h 473"/>
                <a:gd name="T24" fmla="*/ 128 w 411"/>
                <a:gd name="T25" fmla="*/ 157 h 473"/>
                <a:gd name="T26" fmla="*/ 121 w 411"/>
                <a:gd name="T27" fmla="*/ 198 h 473"/>
                <a:gd name="T28" fmla="*/ 119 w 411"/>
                <a:gd name="T29" fmla="*/ 264 h 473"/>
                <a:gd name="T30" fmla="*/ 119 w 411"/>
                <a:gd name="T31" fmla="*/ 473 h 473"/>
                <a:gd name="T32" fmla="*/ 0 w 411"/>
                <a:gd name="T33" fmla="*/ 473 h 473"/>
                <a:gd name="T34" fmla="*/ 0 w 411"/>
                <a:gd name="T35" fmla="*/ 10 h 473"/>
                <a:gd name="T36" fmla="*/ 111 w 411"/>
                <a:gd name="T37" fmla="*/ 10 h 473"/>
                <a:gd name="T38" fmla="*/ 111 w 411"/>
                <a:gd name="T39" fmla="*/ 78 h 473"/>
                <a:gd name="T40" fmla="*/ 142 w 411"/>
                <a:gd name="T41" fmla="*/ 44 h 473"/>
                <a:gd name="T42" fmla="*/ 177 w 411"/>
                <a:gd name="T43" fmla="*/ 19 h 473"/>
                <a:gd name="T44" fmla="*/ 216 w 411"/>
                <a:gd name="T45" fmla="*/ 5 h 473"/>
                <a:gd name="T46" fmla="*/ 259 w 411"/>
                <a:gd name="T47" fmla="*/ 0 h 473"/>
                <a:gd name="T48" fmla="*/ 297 w 411"/>
                <a:gd name="T49" fmla="*/ 4 h 473"/>
                <a:gd name="T50" fmla="*/ 332 w 411"/>
                <a:gd name="T51" fmla="*/ 14 h 473"/>
                <a:gd name="T52" fmla="*/ 360 w 411"/>
                <a:gd name="T53" fmla="*/ 31 h 473"/>
                <a:gd name="T54" fmla="*/ 381 w 411"/>
                <a:gd name="T55" fmla="*/ 51 h 473"/>
                <a:gd name="T56" fmla="*/ 396 w 411"/>
                <a:gd name="T57" fmla="*/ 76 h 473"/>
                <a:gd name="T58" fmla="*/ 404 w 411"/>
                <a:gd name="T59" fmla="*/ 103 h 473"/>
                <a:gd name="T60" fmla="*/ 411 w 411"/>
                <a:gd name="T61" fmla="*/ 185 h 473"/>
                <a:gd name="T62" fmla="*/ 411 w 411"/>
                <a:gd name="T63" fmla="*/ 473 h 47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473"/>
                <a:gd name="T98" fmla="*/ 411 w 411"/>
                <a:gd name="T99" fmla="*/ 473 h 47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473">
                  <a:moveTo>
                    <a:pt x="411" y="473"/>
                  </a:moveTo>
                  <a:lnTo>
                    <a:pt x="292" y="473"/>
                  </a:lnTo>
                  <a:lnTo>
                    <a:pt x="292" y="236"/>
                  </a:lnTo>
                  <a:lnTo>
                    <a:pt x="289" y="175"/>
                  </a:lnTo>
                  <a:lnTo>
                    <a:pt x="284" y="140"/>
                  </a:lnTo>
                  <a:lnTo>
                    <a:pt x="274" y="120"/>
                  </a:lnTo>
                  <a:lnTo>
                    <a:pt x="259" y="106"/>
                  </a:lnTo>
                  <a:lnTo>
                    <a:pt x="240" y="96"/>
                  </a:lnTo>
                  <a:lnTo>
                    <a:pt x="218" y="94"/>
                  </a:lnTo>
                  <a:lnTo>
                    <a:pt x="189" y="97"/>
                  </a:lnTo>
                  <a:lnTo>
                    <a:pt x="162" y="111"/>
                  </a:lnTo>
                  <a:lnTo>
                    <a:pt x="141" y="131"/>
                  </a:lnTo>
                  <a:lnTo>
                    <a:pt x="128" y="157"/>
                  </a:lnTo>
                  <a:lnTo>
                    <a:pt x="121" y="198"/>
                  </a:lnTo>
                  <a:lnTo>
                    <a:pt x="119" y="264"/>
                  </a:lnTo>
                  <a:lnTo>
                    <a:pt x="119" y="473"/>
                  </a:lnTo>
                  <a:lnTo>
                    <a:pt x="0" y="473"/>
                  </a:lnTo>
                  <a:lnTo>
                    <a:pt x="0" y="10"/>
                  </a:lnTo>
                  <a:lnTo>
                    <a:pt x="111" y="10"/>
                  </a:lnTo>
                  <a:lnTo>
                    <a:pt x="111" y="78"/>
                  </a:lnTo>
                  <a:lnTo>
                    <a:pt x="142" y="44"/>
                  </a:lnTo>
                  <a:lnTo>
                    <a:pt x="177" y="19"/>
                  </a:lnTo>
                  <a:lnTo>
                    <a:pt x="216" y="5"/>
                  </a:lnTo>
                  <a:lnTo>
                    <a:pt x="259" y="0"/>
                  </a:lnTo>
                  <a:lnTo>
                    <a:pt x="297" y="4"/>
                  </a:lnTo>
                  <a:lnTo>
                    <a:pt x="332" y="14"/>
                  </a:lnTo>
                  <a:lnTo>
                    <a:pt x="360" y="31"/>
                  </a:lnTo>
                  <a:lnTo>
                    <a:pt x="381" y="51"/>
                  </a:lnTo>
                  <a:lnTo>
                    <a:pt x="396" y="76"/>
                  </a:lnTo>
                  <a:lnTo>
                    <a:pt x="404" y="103"/>
                  </a:lnTo>
                  <a:lnTo>
                    <a:pt x="411" y="185"/>
                  </a:lnTo>
                  <a:lnTo>
                    <a:pt x="411" y="473"/>
                  </a:lnTo>
                  <a:close/>
                </a:path>
              </a:pathLst>
            </a:custGeom>
            <a:solidFill>
              <a:srgbClr val="FF0000"/>
            </a:solidFill>
            <a:ln w="9525">
              <a:noFill/>
              <a:round/>
              <a:headEnd/>
              <a:tailEnd/>
            </a:ln>
          </p:spPr>
          <p:txBody>
            <a:bodyPr/>
            <a:lstStyle/>
            <a:p>
              <a:endParaRPr lang="en-US" dirty="0"/>
            </a:p>
          </p:txBody>
        </p:sp>
        <p:sp>
          <p:nvSpPr>
            <p:cNvPr id="96" name="Freeform 94"/>
            <p:cNvSpPr>
              <a:spLocks/>
            </p:cNvSpPr>
            <p:nvPr/>
          </p:nvSpPr>
          <p:spPr bwMode="auto">
            <a:xfrm>
              <a:off x="3567" y="2502"/>
              <a:ext cx="45" cy="127"/>
            </a:xfrm>
            <a:custGeom>
              <a:avLst/>
              <a:gdLst>
                <a:gd name="T0" fmla="*/ 256 w 266"/>
                <a:gd name="T1" fmla="*/ 163 h 635"/>
                <a:gd name="T2" fmla="*/ 256 w 266"/>
                <a:gd name="T3" fmla="*/ 261 h 635"/>
                <a:gd name="T4" fmla="*/ 175 w 266"/>
                <a:gd name="T5" fmla="*/ 261 h 635"/>
                <a:gd name="T6" fmla="*/ 175 w 266"/>
                <a:gd name="T7" fmla="*/ 448 h 635"/>
                <a:gd name="T8" fmla="*/ 177 w 266"/>
                <a:gd name="T9" fmla="*/ 514 h 635"/>
                <a:gd name="T10" fmla="*/ 187 w 266"/>
                <a:gd name="T11" fmla="*/ 529 h 635"/>
                <a:gd name="T12" fmla="*/ 207 w 266"/>
                <a:gd name="T13" fmla="*/ 535 h 635"/>
                <a:gd name="T14" fmla="*/ 256 w 266"/>
                <a:gd name="T15" fmla="*/ 524 h 635"/>
                <a:gd name="T16" fmla="*/ 266 w 266"/>
                <a:gd name="T17" fmla="*/ 619 h 635"/>
                <a:gd name="T18" fmla="*/ 221 w 266"/>
                <a:gd name="T19" fmla="*/ 630 h 635"/>
                <a:gd name="T20" fmla="*/ 171 w 266"/>
                <a:gd name="T21" fmla="*/ 635 h 635"/>
                <a:gd name="T22" fmla="*/ 141 w 266"/>
                <a:gd name="T23" fmla="*/ 633 h 635"/>
                <a:gd name="T24" fmla="*/ 113 w 266"/>
                <a:gd name="T25" fmla="*/ 626 h 635"/>
                <a:gd name="T26" fmla="*/ 90 w 266"/>
                <a:gd name="T27" fmla="*/ 613 h 635"/>
                <a:gd name="T28" fmla="*/ 75 w 266"/>
                <a:gd name="T29" fmla="*/ 597 h 635"/>
                <a:gd name="T30" fmla="*/ 65 w 266"/>
                <a:gd name="T31" fmla="*/ 576 h 635"/>
                <a:gd name="T32" fmla="*/ 59 w 266"/>
                <a:gd name="T33" fmla="*/ 548 h 635"/>
                <a:gd name="T34" fmla="*/ 54 w 266"/>
                <a:gd name="T35" fmla="*/ 463 h 635"/>
                <a:gd name="T36" fmla="*/ 54 w 266"/>
                <a:gd name="T37" fmla="*/ 261 h 635"/>
                <a:gd name="T38" fmla="*/ 0 w 266"/>
                <a:gd name="T39" fmla="*/ 261 h 635"/>
                <a:gd name="T40" fmla="*/ 0 w 266"/>
                <a:gd name="T41" fmla="*/ 163 h 635"/>
                <a:gd name="T42" fmla="*/ 54 w 266"/>
                <a:gd name="T43" fmla="*/ 163 h 635"/>
                <a:gd name="T44" fmla="*/ 54 w 266"/>
                <a:gd name="T45" fmla="*/ 71 h 635"/>
                <a:gd name="T46" fmla="*/ 175 w 266"/>
                <a:gd name="T47" fmla="*/ 0 h 635"/>
                <a:gd name="T48" fmla="*/ 175 w 266"/>
                <a:gd name="T49" fmla="*/ 163 h 635"/>
                <a:gd name="T50" fmla="*/ 256 w 266"/>
                <a:gd name="T51" fmla="*/ 163 h 6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6"/>
                <a:gd name="T79" fmla="*/ 0 h 635"/>
                <a:gd name="T80" fmla="*/ 266 w 266"/>
                <a:gd name="T81" fmla="*/ 635 h 6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6" h="635">
                  <a:moveTo>
                    <a:pt x="256" y="163"/>
                  </a:moveTo>
                  <a:lnTo>
                    <a:pt x="256" y="261"/>
                  </a:lnTo>
                  <a:lnTo>
                    <a:pt x="175" y="261"/>
                  </a:lnTo>
                  <a:lnTo>
                    <a:pt x="175" y="448"/>
                  </a:lnTo>
                  <a:lnTo>
                    <a:pt x="177" y="514"/>
                  </a:lnTo>
                  <a:lnTo>
                    <a:pt x="187" y="529"/>
                  </a:lnTo>
                  <a:lnTo>
                    <a:pt x="207" y="535"/>
                  </a:lnTo>
                  <a:lnTo>
                    <a:pt x="256" y="524"/>
                  </a:lnTo>
                  <a:lnTo>
                    <a:pt x="266" y="619"/>
                  </a:lnTo>
                  <a:lnTo>
                    <a:pt x="221" y="630"/>
                  </a:lnTo>
                  <a:lnTo>
                    <a:pt x="171" y="635"/>
                  </a:lnTo>
                  <a:lnTo>
                    <a:pt x="141" y="633"/>
                  </a:lnTo>
                  <a:lnTo>
                    <a:pt x="113" y="626"/>
                  </a:lnTo>
                  <a:lnTo>
                    <a:pt x="90" y="613"/>
                  </a:lnTo>
                  <a:lnTo>
                    <a:pt x="75" y="597"/>
                  </a:lnTo>
                  <a:lnTo>
                    <a:pt x="65" y="576"/>
                  </a:lnTo>
                  <a:lnTo>
                    <a:pt x="59" y="548"/>
                  </a:lnTo>
                  <a:lnTo>
                    <a:pt x="54" y="463"/>
                  </a:lnTo>
                  <a:lnTo>
                    <a:pt x="54" y="261"/>
                  </a:lnTo>
                  <a:lnTo>
                    <a:pt x="0" y="261"/>
                  </a:lnTo>
                  <a:lnTo>
                    <a:pt x="0" y="163"/>
                  </a:lnTo>
                  <a:lnTo>
                    <a:pt x="54" y="163"/>
                  </a:lnTo>
                  <a:lnTo>
                    <a:pt x="54" y="71"/>
                  </a:lnTo>
                  <a:lnTo>
                    <a:pt x="175" y="0"/>
                  </a:lnTo>
                  <a:lnTo>
                    <a:pt x="175" y="163"/>
                  </a:lnTo>
                  <a:lnTo>
                    <a:pt x="256" y="163"/>
                  </a:lnTo>
                  <a:close/>
                </a:path>
              </a:pathLst>
            </a:custGeom>
            <a:solidFill>
              <a:srgbClr val="FF0000"/>
            </a:solidFill>
            <a:ln w="9525">
              <a:noFill/>
              <a:round/>
              <a:headEnd/>
              <a:tailEnd/>
            </a:ln>
          </p:spPr>
          <p:txBody>
            <a:bodyPr/>
            <a:lstStyle/>
            <a:p>
              <a:endParaRPr lang="en-US" dirty="0"/>
            </a:p>
          </p:txBody>
        </p:sp>
        <p:sp>
          <p:nvSpPr>
            <p:cNvPr id="97" name="Freeform 95"/>
            <p:cNvSpPr>
              <a:spLocks/>
            </p:cNvSpPr>
            <p:nvPr/>
          </p:nvSpPr>
          <p:spPr bwMode="auto">
            <a:xfrm>
              <a:off x="3623" y="2533"/>
              <a:ext cx="49" cy="94"/>
            </a:xfrm>
            <a:custGeom>
              <a:avLst/>
              <a:gdLst>
                <a:gd name="T0" fmla="*/ 120 w 293"/>
                <a:gd name="T1" fmla="*/ 473 h 473"/>
                <a:gd name="T2" fmla="*/ 0 w 293"/>
                <a:gd name="T3" fmla="*/ 473 h 473"/>
                <a:gd name="T4" fmla="*/ 0 w 293"/>
                <a:gd name="T5" fmla="*/ 10 h 473"/>
                <a:gd name="T6" fmla="*/ 112 w 293"/>
                <a:gd name="T7" fmla="*/ 10 h 473"/>
                <a:gd name="T8" fmla="*/ 112 w 293"/>
                <a:gd name="T9" fmla="*/ 76 h 473"/>
                <a:gd name="T10" fmla="*/ 138 w 293"/>
                <a:gd name="T11" fmla="*/ 37 h 473"/>
                <a:gd name="T12" fmla="*/ 163 w 293"/>
                <a:gd name="T13" fmla="*/ 14 h 473"/>
                <a:gd name="T14" fmla="*/ 187 w 293"/>
                <a:gd name="T15" fmla="*/ 4 h 473"/>
                <a:gd name="T16" fmla="*/ 215 w 293"/>
                <a:gd name="T17" fmla="*/ 0 h 473"/>
                <a:gd name="T18" fmla="*/ 254 w 293"/>
                <a:gd name="T19" fmla="*/ 5 h 473"/>
                <a:gd name="T20" fmla="*/ 293 w 293"/>
                <a:gd name="T21" fmla="*/ 23 h 473"/>
                <a:gd name="T22" fmla="*/ 256 w 293"/>
                <a:gd name="T23" fmla="*/ 130 h 473"/>
                <a:gd name="T24" fmla="*/ 227 w 293"/>
                <a:gd name="T25" fmla="*/ 114 h 473"/>
                <a:gd name="T26" fmla="*/ 200 w 293"/>
                <a:gd name="T27" fmla="*/ 109 h 473"/>
                <a:gd name="T28" fmla="*/ 176 w 293"/>
                <a:gd name="T29" fmla="*/ 113 h 473"/>
                <a:gd name="T30" fmla="*/ 158 w 293"/>
                <a:gd name="T31" fmla="*/ 124 h 473"/>
                <a:gd name="T32" fmla="*/ 142 w 293"/>
                <a:gd name="T33" fmla="*/ 144 h 473"/>
                <a:gd name="T34" fmla="*/ 130 w 293"/>
                <a:gd name="T35" fmla="*/ 175 h 473"/>
                <a:gd name="T36" fmla="*/ 122 w 293"/>
                <a:gd name="T37" fmla="*/ 233 h 473"/>
                <a:gd name="T38" fmla="*/ 120 w 293"/>
                <a:gd name="T39" fmla="*/ 330 h 473"/>
                <a:gd name="T40" fmla="*/ 120 w 293"/>
                <a:gd name="T41" fmla="*/ 473 h 47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93"/>
                <a:gd name="T64" fmla="*/ 0 h 473"/>
                <a:gd name="T65" fmla="*/ 293 w 293"/>
                <a:gd name="T66" fmla="*/ 473 h 47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93" h="473">
                  <a:moveTo>
                    <a:pt x="120" y="473"/>
                  </a:moveTo>
                  <a:lnTo>
                    <a:pt x="0" y="473"/>
                  </a:lnTo>
                  <a:lnTo>
                    <a:pt x="0" y="10"/>
                  </a:lnTo>
                  <a:lnTo>
                    <a:pt x="112" y="10"/>
                  </a:lnTo>
                  <a:lnTo>
                    <a:pt x="112" y="76"/>
                  </a:lnTo>
                  <a:lnTo>
                    <a:pt x="138" y="37"/>
                  </a:lnTo>
                  <a:lnTo>
                    <a:pt x="163" y="14"/>
                  </a:lnTo>
                  <a:lnTo>
                    <a:pt x="187" y="4"/>
                  </a:lnTo>
                  <a:lnTo>
                    <a:pt x="215" y="0"/>
                  </a:lnTo>
                  <a:lnTo>
                    <a:pt x="254" y="5"/>
                  </a:lnTo>
                  <a:lnTo>
                    <a:pt x="293" y="23"/>
                  </a:lnTo>
                  <a:lnTo>
                    <a:pt x="256" y="130"/>
                  </a:lnTo>
                  <a:lnTo>
                    <a:pt x="227" y="114"/>
                  </a:lnTo>
                  <a:lnTo>
                    <a:pt x="200" y="109"/>
                  </a:lnTo>
                  <a:lnTo>
                    <a:pt x="176" y="113"/>
                  </a:lnTo>
                  <a:lnTo>
                    <a:pt x="158" y="124"/>
                  </a:lnTo>
                  <a:lnTo>
                    <a:pt x="142" y="144"/>
                  </a:lnTo>
                  <a:lnTo>
                    <a:pt x="130" y="175"/>
                  </a:lnTo>
                  <a:lnTo>
                    <a:pt x="122" y="233"/>
                  </a:lnTo>
                  <a:lnTo>
                    <a:pt x="120" y="330"/>
                  </a:lnTo>
                  <a:lnTo>
                    <a:pt x="120" y="473"/>
                  </a:lnTo>
                  <a:close/>
                </a:path>
              </a:pathLst>
            </a:custGeom>
            <a:solidFill>
              <a:srgbClr val="FF0000"/>
            </a:solidFill>
            <a:ln w="9525">
              <a:noFill/>
              <a:round/>
              <a:headEnd/>
              <a:tailEnd/>
            </a:ln>
          </p:spPr>
          <p:txBody>
            <a:bodyPr/>
            <a:lstStyle/>
            <a:p>
              <a:endParaRPr lang="en-US" dirty="0"/>
            </a:p>
          </p:txBody>
        </p:sp>
        <p:sp>
          <p:nvSpPr>
            <p:cNvPr id="98" name="Freeform 96"/>
            <p:cNvSpPr>
              <a:spLocks noEditPoints="1"/>
            </p:cNvSpPr>
            <p:nvPr/>
          </p:nvSpPr>
          <p:spPr bwMode="auto">
            <a:xfrm>
              <a:off x="3675" y="2533"/>
              <a:ext cx="71" cy="96"/>
            </a:xfrm>
            <a:custGeom>
              <a:avLst/>
              <a:gdLst>
                <a:gd name="T0" fmla="*/ 122 w 424"/>
                <a:gd name="T1" fmla="*/ 151 h 482"/>
                <a:gd name="T2" fmla="*/ 13 w 424"/>
                <a:gd name="T3" fmla="*/ 132 h 482"/>
                <a:gd name="T4" fmla="*/ 37 w 424"/>
                <a:gd name="T5" fmla="*/ 73 h 482"/>
                <a:gd name="T6" fmla="*/ 75 w 424"/>
                <a:gd name="T7" fmla="*/ 32 h 482"/>
                <a:gd name="T8" fmla="*/ 131 w 424"/>
                <a:gd name="T9" fmla="*/ 7 h 482"/>
                <a:gd name="T10" fmla="*/ 167 w 424"/>
                <a:gd name="T11" fmla="*/ 1 h 482"/>
                <a:gd name="T12" fmla="*/ 209 w 424"/>
                <a:gd name="T13" fmla="*/ 0 h 482"/>
                <a:gd name="T14" fmla="*/ 278 w 424"/>
                <a:gd name="T15" fmla="*/ 5 h 482"/>
                <a:gd name="T16" fmla="*/ 328 w 424"/>
                <a:gd name="T17" fmla="*/ 19 h 482"/>
                <a:gd name="T18" fmla="*/ 360 w 424"/>
                <a:gd name="T19" fmla="*/ 42 h 482"/>
                <a:gd name="T20" fmla="*/ 382 w 424"/>
                <a:gd name="T21" fmla="*/ 69 h 482"/>
                <a:gd name="T22" fmla="*/ 395 w 424"/>
                <a:gd name="T23" fmla="*/ 111 h 482"/>
                <a:gd name="T24" fmla="*/ 398 w 424"/>
                <a:gd name="T25" fmla="*/ 178 h 482"/>
                <a:gd name="T26" fmla="*/ 397 w 424"/>
                <a:gd name="T27" fmla="*/ 321 h 482"/>
                <a:gd name="T28" fmla="*/ 403 w 424"/>
                <a:gd name="T29" fmla="*/ 411 h 482"/>
                <a:gd name="T30" fmla="*/ 424 w 424"/>
                <a:gd name="T31" fmla="*/ 473 h 482"/>
                <a:gd name="T32" fmla="*/ 306 w 424"/>
                <a:gd name="T33" fmla="*/ 473 h 482"/>
                <a:gd name="T34" fmla="*/ 294 w 424"/>
                <a:gd name="T35" fmla="*/ 437 h 482"/>
                <a:gd name="T36" fmla="*/ 291 w 424"/>
                <a:gd name="T37" fmla="*/ 423 h 482"/>
                <a:gd name="T38" fmla="*/ 258 w 424"/>
                <a:gd name="T39" fmla="*/ 449 h 482"/>
                <a:gd name="T40" fmla="*/ 225 w 424"/>
                <a:gd name="T41" fmla="*/ 468 h 482"/>
                <a:gd name="T42" fmla="*/ 189 w 424"/>
                <a:gd name="T43" fmla="*/ 479 h 482"/>
                <a:gd name="T44" fmla="*/ 151 w 424"/>
                <a:gd name="T45" fmla="*/ 482 h 482"/>
                <a:gd name="T46" fmla="*/ 117 w 424"/>
                <a:gd name="T47" fmla="*/ 480 h 482"/>
                <a:gd name="T48" fmla="*/ 88 w 424"/>
                <a:gd name="T49" fmla="*/ 473 h 482"/>
                <a:gd name="T50" fmla="*/ 63 w 424"/>
                <a:gd name="T51" fmla="*/ 462 h 482"/>
                <a:gd name="T52" fmla="*/ 41 w 424"/>
                <a:gd name="T53" fmla="*/ 445 h 482"/>
                <a:gd name="T54" fmla="*/ 23 w 424"/>
                <a:gd name="T55" fmla="*/ 424 h 482"/>
                <a:gd name="T56" fmla="*/ 10 w 424"/>
                <a:gd name="T57" fmla="*/ 401 h 482"/>
                <a:gd name="T58" fmla="*/ 0 w 424"/>
                <a:gd name="T59" fmla="*/ 347 h 482"/>
                <a:gd name="T60" fmla="*/ 5 w 424"/>
                <a:gd name="T61" fmla="*/ 310 h 482"/>
                <a:gd name="T62" fmla="*/ 19 w 424"/>
                <a:gd name="T63" fmla="*/ 277 h 482"/>
                <a:gd name="T64" fmla="*/ 41 w 424"/>
                <a:gd name="T65" fmla="*/ 249 h 482"/>
                <a:gd name="T66" fmla="*/ 70 w 424"/>
                <a:gd name="T67" fmla="*/ 229 h 482"/>
                <a:gd name="T68" fmla="*/ 110 w 424"/>
                <a:gd name="T69" fmla="*/ 214 h 482"/>
                <a:gd name="T70" fmla="*/ 165 w 424"/>
                <a:gd name="T71" fmla="*/ 201 h 482"/>
                <a:gd name="T72" fmla="*/ 236 w 424"/>
                <a:gd name="T73" fmla="*/ 185 h 482"/>
                <a:gd name="T74" fmla="*/ 281 w 424"/>
                <a:gd name="T75" fmla="*/ 171 h 482"/>
                <a:gd name="T76" fmla="*/ 281 w 424"/>
                <a:gd name="T77" fmla="*/ 159 h 482"/>
                <a:gd name="T78" fmla="*/ 277 w 424"/>
                <a:gd name="T79" fmla="*/ 128 h 482"/>
                <a:gd name="T80" fmla="*/ 264 w 424"/>
                <a:gd name="T81" fmla="*/ 108 h 482"/>
                <a:gd name="T82" fmla="*/ 240 w 424"/>
                <a:gd name="T83" fmla="*/ 97 h 482"/>
                <a:gd name="T84" fmla="*/ 200 w 424"/>
                <a:gd name="T85" fmla="*/ 94 h 482"/>
                <a:gd name="T86" fmla="*/ 171 w 424"/>
                <a:gd name="T87" fmla="*/ 96 h 482"/>
                <a:gd name="T88" fmla="*/ 151 w 424"/>
                <a:gd name="T89" fmla="*/ 106 h 482"/>
                <a:gd name="T90" fmla="*/ 134 w 424"/>
                <a:gd name="T91" fmla="*/ 124 h 482"/>
                <a:gd name="T92" fmla="*/ 122 w 424"/>
                <a:gd name="T93" fmla="*/ 151 h 482"/>
                <a:gd name="T94" fmla="*/ 122 w 424"/>
                <a:gd name="T95" fmla="*/ 151 h 482"/>
                <a:gd name="T96" fmla="*/ 281 w 424"/>
                <a:gd name="T97" fmla="*/ 251 h 482"/>
                <a:gd name="T98" fmla="*/ 209 w 424"/>
                <a:gd name="T99" fmla="*/ 270 h 482"/>
                <a:gd name="T100" fmla="*/ 144 w 424"/>
                <a:gd name="T101" fmla="*/ 291 h 482"/>
                <a:gd name="T102" fmla="*/ 125 w 424"/>
                <a:gd name="T103" fmla="*/ 310 h 482"/>
                <a:gd name="T104" fmla="*/ 119 w 424"/>
                <a:gd name="T105" fmla="*/ 334 h 482"/>
                <a:gd name="T106" fmla="*/ 125 w 424"/>
                <a:gd name="T107" fmla="*/ 359 h 482"/>
                <a:gd name="T108" fmla="*/ 139 w 424"/>
                <a:gd name="T109" fmla="*/ 379 h 482"/>
                <a:gd name="T110" fmla="*/ 160 w 424"/>
                <a:gd name="T111" fmla="*/ 393 h 482"/>
                <a:gd name="T112" fmla="*/ 187 w 424"/>
                <a:gd name="T113" fmla="*/ 398 h 482"/>
                <a:gd name="T114" fmla="*/ 218 w 424"/>
                <a:gd name="T115" fmla="*/ 392 h 482"/>
                <a:gd name="T116" fmla="*/ 248 w 424"/>
                <a:gd name="T117" fmla="*/ 375 h 482"/>
                <a:gd name="T118" fmla="*/ 265 w 424"/>
                <a:gd name="T119" fmla="*/ 357 h 482"/>
                <a:gd name="T120" fmla="*/ 277 w 424"/>
                <a:gd name="T121" fmla="*/ 335 h 482"/>
                <a:gd name="T122" fmla="*/ 281 w 424"/>
                <a:gd name="T123" fmla="*/ 276 h 482"/>
                <a:gd name="T124" fmla="*/ 281 w 424"/>
                <a:gd name="T125" fmla="*/ 251 h 4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24"/>
                <a:gd name="T190" fmla="*/ 0 h 482"/>
                <a:gd name="T191" fmla="*/ 424 w 424"/>
                <a:gd name="T192" fmla="*/ 482 h 4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24" h="482">
                  <a:moveTo>
                    <a:pt x="122" y="151"/>
                  </a:moveTo>
                  <a:lnTo>
                    <a:pt x="13" y="132"/>
                  </a:lnTo>
                  <a:lnTo>
                    <a:pt x="37" y="73"/>
                  </a:lnTo>
                  <a:lnTo>
                    <a:pt x="75" y="32"/>
                  </a:lnTo>
                  <a:lnTo>
                    <a:pt x="131" y="7"/>
                  </a:lnTo>
                  <a:lnTo>
                    <a:pt x="167" y="1"/>
                  </a:lnTo>
                  <a:lnTo>
                    <a:pt x="209" y="0"/>
                  </a:lnTo>
                  <a:lnTo>
                    <a:pt x="278" y="5"/>
                  </a:lnTo>
                  <a:lnTo>
                    <a:pt x="328" y="19"/>
                  </a:lnTo>
                  <a:lnTo>
                    <a:pt x="360" y="42"/>
                  </a:lnTo>
                  <a:lnTo>
                    <a:pt x="382" y="69"/>
                  </a:lnTo>
                  <a:lnTo>
                    <a:pt x="395" y="111"/>
                  </a:lnTo>
                  <a:lnTo>
                    <a:pt x="398" y="178"/>
                  </a:lnTo>
                  <a:lnTo>
                    <a:pt x="397" y="321"/>
                  </a:lnTo>
                  <a:lnTo>
                    <a:pt x="403" y="411"/>
                  </a:lnTo>
                  <a:lnTo>
                    <a:pt x="424" y="473"/>
                  </a:lnTo>
                  <a:lnTo>
                    <a:pt x="306" y="473"/>
                  </a:lnTo>
                  <a:lnTo>
                    <a:pt x="294" y="437"/>
                  </a:lnTo>
                  <a:lnTo>
                    <a:pt x="291" y="423"/>
                  </a:lnTo>
                  <a:lnTo>
                    <a:pt x="258" y="449"/>
                  </a:lnTo>
                  <a:lnTo>
                    <a:pt x="225" y="468"/>
                  </a:lnTo>
                  <a:lnTo>
                    <a:pt x="189" y="479"/>
                  </a:lnTo>
                  <a:lnTo>
                    <a:pt x="151" y="482"/>
                  </a:lnTo>
                  <a:lnTo>
                    <a:pt x="117" y="480"/>
                  </a:lnTo>
                  <a:lnTo>
                    <a:pt x="88" y="473"/>
                  </a:lnTo>
                  <a:lnTo>
                    <a:pt x="63" y="462"/>
                  </a:lnTo>
                  <a:lnTo>
                    <a:pt x="41" y="445"/>
                  </a:lnTo>
                  <a:lnTo>
                    <a:pt x="23" y="424"/>
                  </a:lnTo>
                  <a:lnTo>
                    <a:pt x="10" y="401"/>
                  </a:lnTo>
                  <a:lnTo>
                    <a:pt x="0" y="347"/>
                  </a:lnTo>
                  <a:lnTo>
                    <a:pt x="5" y="310"/>
                  </a:lnTo>
                  <a:lnTo>
                    <a:pt x="19" y="277"/>
                  </a:lnTo>
                  <a:lnTo>
                    <a:pt x="41" y="249"/>
                  </a:lnTo>
                  <a:lnTo>
                    <a:pt x="70" y="229"/>
                  </a:lnTo>
                  <a:lnTo>
                    <a:pt x="110" y="214"/>
                  </a:lnTo>
                  <a:lnTo>
                    <a:pt x="165" y="201"/>
                  </a:lnTo>
                  <a:lnTo>
                    <a:pt x="236" y="185"/>
                  </a:lnTo>
                  <a:lnTo>
                    <a:pt x="281" y="171"/>
                  </a:lnTo>
                  <a:lnTo>
                    <a:pt x="281" y="159"/>
                  </a:lnTo>
                  <a:lnTo>
                    <a:pt x="277" y="128"/>
                  </a:lnTo>
                  <a:lnTo>
                    <a:pt x="264" y="108"/>
                  </a:lnTo>
                  <a:lnTo>
                    <a:pt x="240" y="97"/>
                  </a:lnTo>
                  <a:lnTo>
                    <a:pt x="200" y="94"/>
                  </a:lnTo>
                  <a:lnTo>
                    <a:pt x="171" y="96"/>
                  </a:lnTo>
                  <a:lnTo>
                    <a:pt x="151" y="106"/>
                  </a:lnTo>
                  <a:lnTo>
                    <a:pt x="134" y="124"/>
                  </a:lnTo>
                  <a:lnTo>
                    <a:pt x="122" y="151"/>
                  </a:lnTo>
                  <a:close/>
                  <a:moveTo>
                    <a:pt x="281" y="251"/>
                  </a:moveTo>
                  <a:lnTo>
                    <a:pt x="209" y="270"/>
                  </a:lnTo>
                  <a:lnTo>
                    <a:pt x="144" y="291"/>
                  </a:lnTo>
                  <a:lnTo>
                    <a:pt x="125" y="310"/>
                  </a:lnTo>
                  <a:lnTo>
                    <a:pt x="119" y="334"/>
                  </a:lnTo>
                  <a:lnTo>
                    <a:pt x="125" y="359"/>
                  </a:lnTo>
                  <a:lnTo>
                    <a:pt x="139" y="379"/>
                  </a:lnTo>
                  <a:lnTo>
                    <a:pt x="160" y="393"/>
                  </a:lnTo>
                  <a:lnTo>
                    <a:pt x="187" y="398"/>
                  </a:lnTo>
                  <a:lnTo>
                    <a:pt x="218" y="392"/>
                  </a:lnTo>
                  <a:lnTo>
                    <a:pt x="248" y="375"/>
                  </a:lnTo>
                  <a:lnTo>
                    <a:pt x="265" y="357"/>
                  </a:lnTo>
                  <a:lnTo>
                    <a:pt x="277" y="335"/>
                  </a:lnTo>
                  <a:lnTo>
                    <a:pt x="281" y="276"/>
                  </a:lnTo>
                  <a:lnTo>
                    <a:pt x="281" y="251"/>
                  </a:lnTo>
                  <a:close/>
                </a:path>
              </a:pathLst>
            </a:custGeom>
            <a:solidFill>
              <a:srgbClr val="FF0000"/>
            </a:solidFill>
            <a:ln w="9525">
              <a:noFill/>
              <a:round/>
              <a:headEnd/>
              <a:tailEnd/>
            </a:ln>
          </p:spPr>
          <p:txBody>
            <a:bodyPr/>
            <a:lstStyle/>
            <a:p>
              <a:endParaRPr lang="en-US" dirty="0"/>
            </a:p>
          </p:txBody>
        </p:sp>
        <p:sp>
          <p:nvSpPr>
            <p:cNvPr id="99" name="Freeform 97"/>
            <p:cNvSpPr>
              <a:spLocks/>
            </p:cNvSpPr>
            <p:nvPr/>
          </p:nvSpPr>
          <p:spPr bwMode="auto">
            <a:xfrm>
              <a:off x="3753" y="2502"/>
              <a:ext cx="44" cy="127"/>
            </a:xfrm>
            <a:custGeom>
              <a:avLst/>
              <a:gdLst>
                <a:gd name="T0" fmla="*/ 256 w 266"/>
                <a:gd name="T1" fmla="*/ 163 h 635"/>
                <a:gd name="T2" fmla="*/ 256 w 266"/>
                <a:gd name="T3" fmla="*/ 261 h 635"/>
                <a:gd name="T4" fmla="*/ 175 w 266"/>
                <a:gd name="T5" fmla="*/ 261 h 635"/>
                <a:gd name="T6" fmla="*/ 175 w 266"/>
                <a:gd name="T7" fmla="*/ 448 h 635"/>
                <a:gd name="T8" fmla="*/ 177 w 266"/>
                <a:gd name="T9" fmla="*/ 514 h 635"/>
                <a:gd name="T10" fmla="*/ 187 w 266"/>
                <a:gd name="T11" fmla="*/ 529 h 635"/>
                <a:gd name="T12" fmla="*/ 207 w 266"/>
                <a:gd name="T13" fmla="*/ 535 h 635"/>
                <a:gd name="T14" fmla="*/ 256 w 266"/>
                <a:gd name="T15" fmla="*/ 524 h 635"/>
                <a:gd name="T16" fmla="*/ 266 w 266"/>
                <a:gd name="T17" fmla="*/ 619 h 635"/>
                <a:gd name="T18" fmla="*/ 221 w 266"/>
                <a:gd name="T19" fmla="*/ 630 h 635"/>
                <a:gd name="T20" fmla="*/ 171 w 266"/>
                <a:gd name="T21" fmla="*/ 635 h 635"/>
                <a:gd name="T22" fmla="*/ 141 w 266"/>
                <a:gd name="T23" fmla="*/ 633 h 635"/>
                <a:gd name="T24" fmla="*/ 113 w 266"/>
                <a:gd name="T25" fmla="*/ 626 h 635"/>
                <a:gd name="T26" fmla="*/ 90 w 266"/>
                <a:gd name="T27" fmla="*/ 613 h 635"/>
                <a:gd name="T28" fmla="*/ 75 w 266"/>
                <a:gd name="T29" fmla="*/ 597 h 635"/>
                <a:gd name="T30" fmla="*/ 65 w 266"/>
                <a:gd name="T31" fmla="*/ 576 h 635"/>
                <a:gd name="T32" fmla="*/ 59 w 266"/>
                <a:gd name="T33" fmla="*/ 548 h 635"/>
                <a:gd name="T34" fmla="*/ 54 w 266"/>
                <a:gd name="T35" fmla="*/ 463 h 635"/>
                <a:gd name="T36" fmla="*/ 54 w 266"/>
                <a:gd name="T37" fmla="*/ 261 h 635"/>
                <a:gd name="T38" fmla="*/ 0 w 266"/>
                <a:gd name="T39" fmla="*/ 261 h 635"/>
                <a:gd name="T40" fmla="*/ 0 w 266"/>
                <a:gd name="T41" fmla="*/ 163 h 635"/>
                <a:gd name="T42" fmla="*/ 54 w 266"/>
                <a:gd name="T43" fmla="*/ 163 h 635"/>
                <a:gd name="T44" fmla="*/ 54 w 266"/>
                <a:gd name="T45" fmla="*/ 71 h 635"/>
                <a:gd name="T46" fmla="*/ 175 w 266"/>
                <a:gd name="T47" fmla="*/ 0 h 635"/>
                <a:gd name="T48" fmla="*/ 175 w 266"/>
                <a:gd name="T49" fmla="*/ 163 h 635"/>
                <a:gd name="T50" fmla="*/ 256 w 266"/>
                <a:gd name="T51" fmla="*/ 163 h 6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6"/>
                <a:gd name="T79" fmla="*/ 0 h 635"/>
                <a:gd name="T80" fmla="*/ 266 w 266"/>
                <a:gd name="T81" fmla="*/ 635 h 6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6" h="635">
                  <a:moveTo>
                    <a:pt x="256" y="163"/>
                  </a:moveTo>
                  <a:lnTo>
                    <a:pt x="256" y="261"/>
                  </a:lnTo>
                  <a:lnTo>
                    <a:pt x="175" y="261"/>
                  </a:lnTo>
                  <a:lnTo>
                    <a:pt x="175" y="448"/>
                  </a:lnTo>
                  <a:lnTo>
                    <a:pt x="177" y="514"/>
                  </a:lnTo>
                  <a:lnTo>
                    <a:pt x="187" y="529"/>
                  </a:lnTo>
                  <a:lnTo>
                    <a:pt x="207" y="535"/>
                  </a:lnTo>
                  <a:lnTo>
                    <a:pt x="256" y="524"/>
                  </a:lnTo>
                  <a:lnTo>
                    <a:pt x="266" y="619"/>
                  </a:lnTo>
                  <a:lnTo>
                    <a:pt x="221" y="630"/>
                  </a:lnTo>
                  <a:lnTo>
                    <a:pt x="171" y="635"/>
                  </a:lnTo>
                  <a:lnTo>
                    <a:pt x="141" y="633"/>
                  </a:lnTo>
                  <a:lnTo>
                    <a:pt x="113" y="626"/>
                  </a:lnTo>
                  <a:lnTo>
                    <a:pt x="90" y="613"/>
                  </a:lnTo>
                  <a:lnTo>
                    <a:pt x="75" y="597"/>
                  </a:lnTo>
                  <a:lnTo>
                    <a:pt x="65" y="576"/>
                  </a:lnTo>
                  <a:lnTo>
                    <a:pt x="59" y="548"/>
                  </a:lnTo>
                  <a:lnTo>
                    <a:pt x="54" y="463"/>
                  </a:lnTo>
                  <a:lnTo>
                    <a:pt x="54" y="261"/>
                  </a:lnTo>
                  <a:lnTo>
                    <a:pt x="0" y="261"/>
                  </a:lnTo>
                  <a:lnTo>
                    <a:pt x="0" y="163"/>
                  </a:lnTo>
                  <a:lnTo>
                    <a:pt x="54" y="163"/>
                  </a:lnTo>
                  <a:lnTo>
                    <a:pt x="54" y="71"/>
                  </a:lnTo>
                  <a:lnTo>
                    <a:pt x="175" y="0"/>
                  </a:lnTo>
                  <a:lnTo>
                    <a:pt x="175" y="163"/>
                  </a:lnTo>
                  <a:lnTo>
                    <a:pt x="256" y="163"/>
                  </a:lnTo>
                  <a:close/>
                </a:path>
              </a:pathLst>
            </a:custGeom>
            <a:solidFill>
              <a:srgbClr val="FF0000"/>
            </a:solidFill>
            <a:ln w="9525">
              <a:noFill/>
              <a:round/>
              <a:headEnd/>
              <a:tailEnd/>
            </a:ln>
          </p:spPr>
          <p:txBody>
            <a:bodyPr/>
            <a:lstStyle/>
            <a:p>
              <a:endParaRPr lang="en-US" dirty="0"/>
            </a:p>
          </p:txBody>
        </p:sp>
        <p:sp>
          <p:nvSpPr>
            <p:cNvPr id="100" name="Freeform 98"/>
            <p:cNvSpPr>
              <a:spLocks noEditPoints="1"/>
            </p:cNvSpPr>
            <p:nvPr/>
          </p:nvSpPr>
          <p:spPr bwMode="auto">
            <a:xfrm>
              <a:off x="3809" y="2500"/>
              <a:ext cx="20" cy="127"/>
            </a:xfrm>
            <a:custGeom>
              <a:avLst/>
              <a:gdLst>
                <a:gd name="T0" fmla="*/ 0 w 121"/>
                <a:gd name="T1" fmla="*/ 114 h 639"/>
                <a:gd name="T2" fmla="*/ 0 w 121"/>
                <a:gd name="T3" fmla="*/ 0 h 639"/>
                <a:gd name="T4" fmla="*/ 121 w 121"/>
                <a:gd name="T5" fmla="*/ 0 h 639"/>
                <a:gd name="T6" fmla="*/ 121 w 121"/>
                <a:gd name="T7" fmla="*/ 114 h 639"/>
                <a:gd name="T8" fmla="*/ 0 w 121"/>
                <a:gd name="T9" fmla="*/ 114 h 639"/>
                <a:gd name="T10" fmla="*/ 0 w 121"/>
                <a:gd name="T11" fmla="*/ 639 h 639"/>
                <a:gd name="T12" fmla="*/ 0 w 121"/>
                <a:gd name="T13" fmla="*/ 176 h 639"/>
                <a:gd name="T14" fmla="*/ 121 w 121"/>
                <a:gd name="T15" fmla="*/ 176 h 639"/>
                <a:gd name="T16" fmla="*/ 121 w 121"/>
                <a:gd name="T17" fmla="*/ 639 h 639"/>
                <a:gd name="T18" fmla="*/ 0 w 121"/>
                <a:gd name="T19" fmla="*/ 639 h 6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1"/>
                <a:gd name="T31" fmla="*/ 0 h 639"/>
                <a:gd name="T32" fmla="*/ 121 w 121"/>
                <a:gd name="T33" fmla="*/ 639 h 6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1" h="639">
                  <a:moveTo>
                    <a:pt x="0" y="114"/>
                  </a:moveTo>
                  <a:lnTo>
                    <a:pt x="0" y="0"/>
                  </a:lnTo>
                  <a:lnTo>
                    <a:pt x="121" y="0"/>
                  </a:lnTo>
                  <a:lnTo>
                    <a:pt x="121" y="114"/>
                  </a:lnTo>
                  <a:lnTo>
                    <a:pt x="0" y="114"/>
                  </a:lnTo>
                  <a:close/>
                  <a:moveTo>
                    <a:pt x="0" y="639"/>
                  </a:moveTo>
                  <a:lnTo>
                    <a:pt x="0" y="176"/>
                  </a:lnTo>
                  <a:lnTo>
                    <a:pt x="121" y="176"/>
                  </a:lnTo>
                  <a:lnTo>
                    <a:pt x="121" y="639"/>
                  </a:lnTo>
                  <a:lnTo>
                    <a:pt x="0" y="639"/>
                  </a:lnTo>
                  <a:close/>
                </a:path>
              </a:pathLst>
            </a:custGeom>
            <a:solidFill>
              <a:srgbClr val="FF0000"/>
            </a:solidFill>
            <a:ln w="9525">
              <a:noFill/>
              <a:round/>
              <a:headEnd/>
              <a:tailEnd/>
            </a:ln>
          </p:spPr>
          <p:txBody>
            <a:bodyPr/>
            <a:lstStyle/>
            <a:p>
              <a:endParaRPr lang="en-US" dirty="0"/>
            </a:p>
          </p:txBody>
        </p:sp>
        <p:sp>
          <p:nvSpPr>
            <p:cNvPr id="101" name="Freeform 99"/>
            <p:cNvSpPr>
              <a:spLocks noEditPoints="1"/>
            </p:cNvSpPr>
            <p:nvPr/>
          </p:nvSpPr>
          <p:spPr bwMode="auto">
            <a:xfrm>
              <a:off x="3845" y="2533"/>
              <a:ext cx="78" cy="96"/>
            </a:xfrm>
            <a:custGeom>
              <a:avLst/>
              <a:gdLst>
                <a:gd name="T0" fmla="*/ 0 w 466"/>
                <a:gd name="T1" fmla="*/ 235 h 482"/>
                <a:gd name="T2" fmla="*/ 7 w 466"/>
                <a:gd name="T3" fmla="*/ 175 h 482"/>
                <a:gd name="T4" fmla="*/ 29 w 466"/>
                <a:gd name="T5" fmla="*/ 116 h 482"/>
                <a:gd name="T6" fmla="*/ 64 w 466"/>
                <a:gd name="T7" fmla="*/ 67 h 482"/>
                <a:gd name="T8" fmla="*/ 113 w 466"/>
                <a:gd name="T9" fmla="*/ 30 h 482"/>
                <a:gd name="T10" fmla="*/ 170 w 466"/>
                <a:gd name="T11" fmla="*/ 7 h 482"/>
                <a:gd name="T12" fmla="*/ 232 w 466"/>
                <a:gd name="T13" fmla="*/ 0 h 482"/>
                <a:gd name="T14" fmla="*/ 282 w 466"/>
                <a:gd name="T15" fmla="*/ 4 h 482"/>
                <a:gd name="T16" fmla="*/ 326 w 466"/>
                <a:gd name="T17" fmla="*/ 17 h 482"/>
                <a:gd name="T18" fmla="*/ 365 w 466"/>
                <a:gd name="T19" fmla="*/ 38 h 482"/>
                <a:gd name="T20" fmla="*/ 401 w 466"/>
                <a:gd name="T21" fmla="*/ 68 h 482"/>
                <a:gd name="T22" fmla="*/ 429 w 466"/>
                <a:gd name="T23" fmla="*/ 105 h 482"/>
                <a:gd name="T24" fmla="*/ 450 w 466"/>
                <a:gd name="T25" fmla="*/ 145 h 482"/>
                <a:gd name="T26" fmla="*/ 461 w 466"/>
                <a:gd name="T27" fmla="*/ 190 h 482"/>
                <a:gd name="T28" fmla="*/ 466 w 466"/>
                <a:gd name="T29" fmla="*/ 240 h 482"/>
                <a:gd name="T30" fmla="*/ 461 w 466"/>
                <a:gd name="T31" fmla="*/ 291 h 482"/>
                <a:gd name="T32" fmla="*/ 450 w 466"/>
                <a:gd name="T33" fmla="*/ 336 h 482"/>
                <a:gd name="T34" fmla="*/ 429 w 466"/>
                <a:gd name="T35" fmla="*/ 378 h 482"/>
                <a:gd name="T36" fmla="*/ 400 w 466"/>
                <a:gd name="T37" fmla="*/ 414 h 482"/>
                <a:gd name="T38" fmla="*/ 364 w 466"/>
                <a:gd name="T39" fmla="*/ 444 h 482"/>
                <a:gd name="T40" fmla="*/ 325 w 466"/>
                <a:gd name="T41" fmla="*/ 467 h 482"/>
                <a:gd name="T42" fmla="*/ 282 w 466"/>
                <a:gd name="T43" fmla="*/ 479 h 482"/>
                <a:gd name="T44" fmla="*/ 233 w 466"/>
                <a:gd name="T45" fmla="*/ 482 h 482"/>
                <a:gd name="T46" fmla="*/ 173 w 466"/>
                <a:gd name="T47" fmla="*/ 475 h 482"/>
                <a:gd name="T48" fmla="*/ 115 w 466"/>
                <a:gd name="T49" fmla="*/ 455 h 482"/>
                <a:gd name="T50" fmla="*/ 65 w 466"/>
                <a:gd name="T51" fmla="*/ 419 h 482"/>
                <a:gd name="T52" fmla="*/ 29 w 466"/>
                <a:gd name="T53" fmla="*/ 371 h 482"/>
                <a:gd name="T54" fmla="*/ 7 w 466"/>
                <a:gd name="T55" fmla="*/ 309 h 482"/>
                <a:gd name="T56" fmla="*/ 0 w 466"/>
                <a:gd name="T57" fmla="*/ 235 h 482"/>
                <a:gd name="T58" fmla="*/ 0 w 466"/>
                <a:gd name="T59" fmla="*/ 235 h 482"/>
                <a:gd name="T60" fmla="*/ 122 w 466"/>
                <a:gd name="T61" fmla="*/ 241 h 482"/>
                <a:gd name="T62" fmla="*/ 130 w 466"/>
                <a:gd name="T63" fmla="*/ 303 h 482"/>
                <a:gd name="T64" fmla="*/ 154 w 466"/>
                <a:gd name="T65" fmla="*/ 347 h 482"/>
                <a:gd name="T66" fmla="*/ 190 w 466"/>
                <a:gd name="T67" fmla="*/ 375 h 482"/>
                <a:gd name="T68" fmla="*/ 233 w 466"/>
                <a:gd name="T69" fmla="*/ 384 h 482"/>
                <a:gd name="T70" fmla="*/ 276 w 466"/>
                <a:gd name="T71" fmla="*/ 375 h 482"/>
                <a:gd name="T72" fmla="*/ 312 w 466"/>
                <a:gd name="T73" fmla="*/ 347 h 482"/>
                <a:gd name="T74" fmla="*/ 335 w 466"/>
                <a:gd name="T75" fmla="*/ 303 h 482"/>
                <a:gd name="T76" fmla="*/ 343 w 466"/>
                <a:gd name="T77" fmla="*/ 241 h 482"/>
                <a:gd name="T78" fmla="*/ 335 w 466"/>
                <a:gd name="T79" fmla="*/ 181 h 482"/>
                <a:gd name="T80" fmla="*/ 312 w 466"/>
                <a:gd name="T81" fmla="*/ 137 h 482"/>
                <a:gd name="T82" fmla="*/ 276 w 466"/>
                <a:gd name="T83" fmla="*/ 108 h 482"/>
                <a:gd name="T84" fmla="*/ 233 w 466"/>
                <a:gd name="T85" fmla="*/ 100 h 482"/>
                <a:gd name="T86" fmla="*/ 190 w 466"/>
                <a:gd name="T87" fmla="*/ 108 h 482"/>
                <a:gd name="T88" fmla="*/ 154 w 466"/>
                <a:gd name="T89" fmla="*/ 137 h 482"/>
                <a:gd name="T90" fmla="*/ 130 w 466"/>
                <a:gd name="T91" fmla="*/ 181 h 482"/>
                <a:gd name="T92" fmla="*/ 122 w 466"/>
                <a:gd name="T93" fmla="*/ 241 h 482"/>
                <a:gd name="T94" fmla="*/ 122 w 466"/>
                <a:gd name="T95" fmla="*/ 241 h 4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6"/>
                <a:gd name="T145" fmla="*/ 0 h 482"/>
                <a:gd name="T146" fmla="*/ 466 w 466"/>
                <a:gd name="T147" fmla="*/ 482 h 4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6" h="482">
                  <a:moveTo>
                    <a:pt x="0" y="235"/>
                  </a:moveTo>
                  <a:lnTo>
                    <a:pt x="7" y="175"/>
                  </a:lnTo>
                  <a:lnTo>
                    <a:pt x="29" y="116"/>
                  </a:lnTo>
                  <a:lnTo>
                    <a:pt x="64" y="67"/>
                  </a:lnTo>
                  <a:lnTo>
                    <a:pt x="113" y="30"/>
                  </a:lnTo>
                  <a:lnTo>
                    <a:pt x="170" y="7"/>
                  </a:lnTo>
                  <a:lnTo>
                    <a:pt x="232" y="0"/>
                  </a:lnTo>
                  <a:lnTo>
                    <a:pt x="282" y="4"/>
                  </a:lnTo>
                  <a:lnTo>
                    <a:pt x="326" y="17"/>
                  </a:lnTo>
                  <a:lnTo>
                    <a:pt x="365" y="38"/>
                  </a:lnTo>
                  <a:lnTo>
                    <a:pt x="401" y="68"/>
                  </a:lnTo>
                  <a:lnTo>
                    <a:pt x="429" y="105"/>
                  </a:lnTo>
                  <a:lnTo>
                    <a:pt x="450" y="145"/>
                  </a:lnTo>
                  <a:lnTo>
                    <a:pt x="461" y="190"/>
                  </a:lnTo>
                  <a:lnTo>
                    <a:pt x="466" y="240"/>
                  </a:lnTo>
                  <a:lnTo>
                    <a:pt x="461" y="291"/>
                  </a:lnTo>
                  <a:lnTo>
                    <a:pt x="450" y="336"/>
                  </a:lnTo>
                  <a:lnTo>
                    <a:pt x="429" y="378"/>
                  </a:lnTo>
                  <a:lnTo>
                    <a:pt x="400" y="414"/>
                  </a:lnTo>
                  <a:lnTo>
                    <a:pt x="364" y="444"/>
                  </a:lnTo>
                  <a:lnTo>
                    <a:pt x="325" y="467"/>
                  </a:lnTo>
                  <a:lnTo>
                    <a:pt x="282" y="479"/>
                  </a:lnTo>
                  <a:lnTo>
                    <a:pt x="233" y="482"/>
                  </a:lnTo>
                  <a:lnTo>
                    <a:pt x="173" y="475"/>
                  </a:lnTo>
                  <a:lnTo>
                    <a:pt x="115" y="455"/>
                  </a:lnTo>
                  <a:lnTo>
                    <a:pt x="65" y="419"/>
                  </a:lnTo>
                  <a:lnTo>
                    <a:pt x="29" y="371"/>
                  </a:lnTo>
                  <a:lnTo>
                    <a:pt x="7" y="309"/>
                  </a:lnTo>
                  <a:lnTo>
                    <a:pt x="0" y="235"/>
                  </a:lnTo>
                  <a:close/>
                  <a:moveTo>
                    <a:pt x="122" y="241"/>
                  </a:moveTo>
                  <a:lnTo>
                    <a:pt x="130" y="303"/>
                  </a:lnTo>
                  <a:lnTo>
                    <a:pt x="154" y="347"/>
                  </a:lnTo>
                  <a:lnTo>
                    <a:pt x="190" y="375"/>
                  </a:lnTo>
                  <a:lnTo>
                    <a:pt x="233" y="384"/>
                  </a:lnTo>
                  <a:lnTo>
                    <a:pt x="276" y="375"/>
                  </a:lnTo>
                  <a:lnTo>
                    <a:pt x="312" y="347"/>
                  </a:lnTo>
                  <a:lnTo>
                    <a:pt x="335" y="303"/>
                  </a:lnTo>
                  <a:lnTo>
                    <a:pt x="343" y="241"/>
                  </a:lnTo>
                  <a:lnTo>
                    <a:pt x="335" y="181"/>
                  </a:lnTo>
                  <a:lnTo>
                    <a:pt x="312" y="137"/>
                  </a:lnTo>
                  <a:lnTo>
                    <a:pt x="276" y="108"/>
                  </a:lnTo>
                  <a:lnTo>
                    <a:pt x="233" y="100"/>
                  </a:lnTo>
                  <a:lnTo>
                    <a:pt x="190" y="108"/>
                  </a:lnTo>
                  <a:lnTo>
                    <a:pt x="154" y="137"/>
                  </a:lnTo>
                  <a:lnTo>
                    <a:pt x="130" y="181"/>
                  </a:lnTo>
                  <a:lnTo>
                    <a:pt x="122" y="241"/>
                  </a:lnTo>
                  <a:close/>
                </a:path>
              </a:pathLst>
            </a:custGeom>
            <a:solidFill>
              <a:srgbClr val="FF0000"/>
            </a:solidFill>
            <a:ln w="9525">
              <a:noFill/>
              <a:round/>
              <a:headEnd/>
              <a:tailEnd/>
            </a:ln>
          </p:spPr>
          <p:txBody>
            <a:bodyPr/>
            <a:lstStyle/>
            <a:p>
              <a:endParaRPr lang="en-US" dirty="0"/>
            </a:p>
          </p:txBody>
        </p:sp>
        <p:sp>
          <p:nvSpPr>
            <p:cNvPr id="102" name="Freeform 100"/>
            <p:cNvSpPr>
              <a:spLocks/>
            </p:cNvSpPr>
            <p:nvPr/>
          </p:nvSpPr>
          <p:spPr bwMode="auto">
            <a:xfrm>
              <a:off x="3938" y="2533"/>
              <a:ext cx="68" cy="94"/>
            </a:xfrm>
            <a:custGeom>
              <a:avLst/>
              <a:gdLst>
                <a:gd name="T0" fmla="*/ 411 w 411"/>
                <a:gd name="T1" fmla="*/ 473 h 473"/>
                <a:gd name="T2" fmla="*/ 292 w 411"/>
                <a:gd name="T3" fmla="*/ 473 h 473"/>
                <a:gd name="T4" fmla="*/ 292 w 411"/>
                <a:gd name="T5" fmla="*/ 236 h 473"/>
                <a:gd name="T6" fmla="*/ 289 w 411"/>
                <a:gd name="T7" fmla="*/ 175 h 473"/>
                <a:gd name="T8" fmla="*/ 284 w 411"/>
                <a:gd name="T9" fmla="*/ 140 h 473"/>
                <a:gd name="T10" fmla="*/ 274 w 411"/>
                <a:gd name="T11" fmla="*/ 120 h 473"/>
                <a:gd name="T12" fmla="*/ 259 w 411"/>
                <a:gd name="T13" fmla="*/ 106 h 473"/>
                <a:gd name="T14" fmla="*/ 240 w 411"/>
                <a:gd name="T15" fmla="*/ 96 h 473"/>
                <a:gd name="T16" fmla="*/ 218 w 411"/>
                <a:gd name="T17" fmla="*/ 94 h 473"/>
                <a:gd name="T18" fmla="*/ 189 w 411"/>
                <a:gd name="T19" fmla="*/ 97 h 473"/>
                <a:gd name="T20" fmla="*/ 162 w 411"/>
                <a:gd name="T21" fmla="*/ 111 h 473"/>
                <a:gd name="T22" fmla="*/ 141 w 411"/>
                <a:gd name="T23" fmla="*/ 131 h 473"/>
                <a:gd name="T24" fmla="*/ 128 w 411"/>
                <a:gd name="T25" fmla="*/ 157 h 473"/>
                <a:gd name="T26" fmla="*/ 121 w 411"/>
                <a:gd name="T27" fmla="*/ 198 h 473"/>
                <a:gd name="T28" fmla="*/ 119 w 411"/>
                <a:gd name="T29" fmla="*/ 264 h 473"/>
                <a:gd name="T30" fmla="*/ 119 w 411"/>
                <a:gd name="T31" fmla="*/ 473 h 473"/>
                <a:gd name="T32" fmla="*/ 0 w 411"/>
                <a:gd name="T33" fmla="*/ 473 h 473"/>
                <a:gd name="T34" fmla="*/ 0 w 411"/>
                <a:gd name="T35" fmla="*/ 10 h 473"/>
                <a:gd name="T36" fmla="*/ 111 w 411"/>
                <a:gd name="T37" fmla="*/ 10 h 473"/>
                <a:gd name="T38" fmla="*/ 111 w 411"/>
                <a:gd name="T39" fmla="*/ 78 h 473"/>
                <a:gd name="T40" fmla="*/ 142 w 411"/>
                <a:gd name="T41" fmla="*/ 44 h 473"/>
                <a:gd name="T42" fmla="*/ 177 w 411"/>
                <a:gd name="T43" fmla="*/ 19 h 473"/>
                <a:gd name="T44" fmla="*/ 216 w 411"/>
                <a:gd name="T45" fmla="*/ 5 h 473"/>
                <a:gd name="T46" fmla="*/ 259 w 411"/>
                <a:gd name="T47" fmla="*/ 0 h 473"/>
                <a:gd name="T48" fmla="*/ 297 w 411"/>
                <a:gd name="T49" fmla="*/ 4 h 473"/>
                <a:gd name="T50" fmla="*/ 332 w 411"/>
                <a:gd name="T51" fmla="*/ 14 h 473"/>
                <a:gd name="T52" fmla="*/ 360 w 411"/>
                <a:gd name="T53" fmla="*/ 31 h 473"/>
                <a:gd name="T54" fmla="*/ 381 w 411"/>
                <a:gd name="T55" fmla="*/ 51 h 473"/>
                <a:gd name="T56" fmla="*/ 396 w 411"/>
                <a:gd name="T57" fmla="*/ 76 h 473"/>
                <a:gd name="T58" fmla="*/ 404 w 411"/>
                <a:gd name="T59" fmla="*/ 103 h 473"/>
                <a:gd name="T60" fmla="*/ 411 w 411"/>
                <a:gd name="T61" fmla="*/ 185 h 473"/>
                <a:gd name="T62" fmla="*/ 411 w 411"/>
                <a:gd name="T63" fmla="*/ 473 h 47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473"/>
                <a:gd name="T98" fmla="*/ 411 w 411"/>
                <a:gd name="T99" fmla="*/ 473 h 47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473">
                  <a:moveTo>
                    <a:pt x="411" y="473"/>
                  </a:moveTo>
                  <a:lnTo>
                    <a:pt x="292" y="473"/>
                  </a:lnTo>
                  <a:lnTo>
                    <a:pt x="292" y="236"/>
                  </a:lnTo>
                  <a:lnTo>
                    <a:pt x="289" y="175"/>
                  </a:lnTo>
                  <a:lnTo>
                    <a:pt x="284" y="140"/>
                  </a:lnTo>
                  <a:lnTo>
                    <a:pt x="274" y="120"/>
                  </a:lnTo>
                  <a:lnTo>
                    <a:pt x="259" y="106"/>
                  </a:lnTo>
                  <a:lnTo>
                    <a:pt x="240" y="96"/>
                  </a:lnTo>
                  <a:lnTo>
                    <a:pt x="218" y="94"/>
                  </a:lnTo>
                  <a:lnTo>
                    <a:pt x="189" y="97"/>
                  </a:lnTo>
                  <a:lnTo>
                    <a:pt x="162" y="111"/>
                  </a:lnTo>
                  <a:lnTo>
                    <a:pt x="141" y="131"/>
                  </a:lnTo>
                  <a:lnTo>
                    <a:pt x="128" y="157"/>
                  </a:lnTo>
                  <a:lnTo>
                    <a:pt x="121" y="198"/>
                  </a:lnTo>
                  <a:lnTo>
                    <a:pt x="119" y="264"/>
                  </a:lnTo>
                  <a:lnTo>
                    <a:pt x="119" y="473"/>
                  </a:lnTo>
                  <a:lnTo>
                    <a:pt x="0" y="473"/>
                  </a:lnTo>
                  <a:lnTo>
                    <a:pt x="0" y="10"/>
                  </a:lnTo>
                  <a:lnTo>
                    <a:pt x="111" y="10"/>
                  </a:lnTo>
                  <a:lnTo>
                    <a:pt x="111" y="78"/>
                  </a:lnTo>
                  <a:lnTo>
                    <a:pt x="142" y="44"/>
                  </a:lnTo>
                  <a:lnTo>
                    <a:pt x="177" y="19"/>
                  </a:lnTo>
                  <a:lnTo>
                    <a:pt x="216" y="5"/>
                  </a:lnTo>
                  <a:lnTo>
                    <a:pt x="259" y="0"/>
                  </a:lnTo>
                  <a:lnTo>
                    <a:pt x="297" y="4"/>
                  </a:lnTo>
                  <a:lnTo>
                    <a:pt x="332" y="14"/>
                  </a:lnTo>
                  <a:lnTo>
                    <a:pt x="360" y="31"/>
                  </a:lnTo>
                  <a:lnTo>
                    <a:pt x="381" y="51"/>
                  </a:lnTo>
                  <a:lnTo>
                    <a:pt x="396" y="76"/>
                  </a:lnTo>
                  <a:lnTo>
                    <a:pt x="404" y="103"/>
                  </a:lnTo>
                  <a:lnTo>
                    <a:pt x="411" y="185"/>
                  </a:lnTo>
                  <a:lnTo>
                    <a:pt x="411" y="473"/>
                  </a:lnTo>
                  <a:close/>
                </a:path>
              </a:pathLst>
            </a:custGeom>
            <a:solidFill>
              <a:srgbClr val="FF0000"/>
            </a:solidFill>
            <a:ln w="9525">
              <a:noFill/>
              <a:round/>
              <a:headEnd/>
              <a:tailEnd/>
            </a:ln>
          </p:spPr>
          <p:txBody>
            <a:bodyPr/>
            <a:lstStyle/>
            <a:p>
              <a:endParaRPr lang="en-US" dirty="0"/>
            </a:p>
          </p:txBody>
        </p:sp>
        <p:sp>
          <p:nvSpPr>
            <p:cNvPr id="103" name="Freeform 101"/>
            <p:cNvSpPr>
              <a:spLocks noEditPoints="1"/>
            </p:cNvSpPr>
            <p:nvPr/>
          </p:nvSpPr>
          <p:spPr bwMode="auto">
            <a:xfrm>
              <a:off x="4067" y="2500"/>
              <a:ext cx="20" cy="127"/>
            </a:xfrm>
            <a:custGeom>
              <a:avLst/>
              <a:gdLst>
                <a:gd name="T0" fmla="*/ 0 w 121"/>
                <a:gd name="T1" fmla="*/ 114 h 639"/>
                <a:gd name="T2" fmla="*/ 0 w 121"/>
                <a:gd name="T3" fmla="*/ 0 h 639"/>
                <a:gd name="T4" fmla="*/ 121 w 121"/>
                <a:gd name="T5" fmla="*/ 0 h 639"/>
                <a:gd name="T6" fmla="*/ 121 w 121"/>
                <a:gd name="T7" fmla="*/ 114 h 639"/>
                <a:gd name="T8" fmla="*/ 0 w 121"/>
                <a:gd name="T9" fmla="*/ 114 h 639"/>
                <a:gd name="T10" fmla="*/ 0 w 121"/>
                <a:gd name="T11" fmla="*/ 639 h 639"/>
                <a:gd name="T12" fmla="*/ 0 w 121"/>
                <a:gd name="T13" fmla="*/ 176 h 639"/>
                <a:gd name="T14" fmla="*/ 121 w 121"/>
                <a:gd name="T15" fmla="*/ 176 h 639"/>
                <a:gd name="T16" fmla="*/ 121 w 121"/>
                <a:gd name="T17" fmla="*/ 639 h 639"/>
                <a:gd name="T18" fmla="*/ 0 w 121"/>
                <a:gd name="T19" fmla="*/ 639 h 6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1"/>
                <a:gd name="T31" fmla="*/ 0 h 639"/>
                <a:gd name="T32" fmla="*/ 121 w 121"/>
                <a:gd name="T33" fmla="*/ 639 h 6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1" h="639">
                  <a:moveTo>
                    <a:pt x="0" y="114"/>
                  </a:moveTo>
                  <a:lnTo>
                    <a:pt x="0" y="0"/>
                  </a:lnTo>
                  <a:lnTo>
                    <a:pt x="121" y="0"/>
                  </a:lnTo>
                  <a:lnTo>
                    <a:pt x="121" y="114"/>
                  </a:lnTo>
                  <a:lnTo>
                    <a:pt x="0" y="114"/>
                  </a:lnTo>
                  <a:close/>
                  <a:moveTo>
                    <a:pt x="0" y="639"/>
                  </a:moveTo>
                  <a:lnTo>
                    <a:pt x="0" y="176"/>
                  </a:lnTo>
                  <a:lnTo>
                    <a:pt x="121" y="176"/>
                  </a:lnTo>
                  <a:lnTo>
                    <a:pt x="121" y="639"/>
                  </a:lnTo>
                  <a:lnTo>
                    <a:pt x="0" y="639"/>
                  </a:lnTo>
                  <a:close/>
                </a:path>
              </a:pathLst>
            </a:custGeom>
            <a:solidFill>
              <a:srgbClr val="FF0000"/>
            </a:solidFill>
            <a:ln w="9525">
              <a:noFill/>
              <a:round/>
              <a:headEnd/>
              <a:tailEnd/>
            </a:ln>
          </p:spPr>
          <p:txBody>
            <a:bodyPr/>
            <a:lstStyle/>
            <a:p>
              <a:endParaRPr lang="en-US" dirty="0"/>
            </a:p>
          </p:txBody>
        </p:sp>
        <p:sp>
          <p:nvSpPr>
            <p:cNvPr id="104" name="Freeform 102"/>
            <p:cNvSpPr>
              <a:spLocks/>
            </p:cNvSpPr>
            <p:nvPr/>
          </p:nvSpPr>
          <p:spPr bwMode="auto">
            <a:xfrm>
              <a:off x="4107" y="2533"/>
              <a:ext cx="68" cy="94"/>
            </a:xfrm>
            <a:custGeom>
              <a:avLst/>
              <a:gdLst>
                <a:gd name="T0" fmla="*/ 412 w 412"/>
                <a:gd name="T1" fmla="*/ 473 h 473"/>
                <a:gd name="T2" fmla="*/ 292 w 412"/>
                <a:gd name="T3" fmla="*/ 473 h 473"/>
                <a:gd name="T4" fmla="*/ 292 w 412"/>
                <a:gd name="T5" fmla="*/ 236 h 473"/>
                <a:gd name="T6" fmla="*/ 290 w 412"/>
                <a:gd name="T7" fmla="*/ 175 h 473"/>
                <a:gd name="T8" fmla="*/ 284 w 412"/>
                <a:gd name="T9" fmla="*/ 140 h 473"/>
                <a:gd name="T10" fmla="*/ 275 w 412"/>
                <a:gd name="T11" fmla="*/ 120 h 473"/>
                <a:gd name="T12" fmla="*/ 260 w 412"/>
                <a:gd name="T13" fmla="*/ 106 h 473"/>
                <a:gd name="T14" fmla="*/ 240 w 412"/>
                <a:gd name="T15" fmla="*/ 96 h 473"/>
                <a:gd name="T16" fmla="*/ 218 w 412"/>
                <a:gd name="T17" fmla="*/ 94 h 473"/>
                <a:gd name="T18" fmla="*/ 189 w 412"/>
                <a:gd name="T19" fmla="*/ 97 h 473"/>
                <a:gd name="T20" fmla="*/ 162 w 412"/>
                <a:gd name="T21" fmla="*/ 111 h 473"/>
                <a:gd name="T22" fmla="*/ 142 w 412"/>
                <a:gd name="T23" fmla="*/ 131 h 473"/>
                <a:gd name="T24" fmla="*/ 129 w 412"/>
                <a:gd name="T25" fmla="*/ 157 h 473"/>
                <a:gd name="T26" fmla="*/ 122 w 412"/>
                <a:gd name="T27" fmla="*/ 198 h 473"/>
                <a:gd name="T28" fmla="*/ 120 w 412"/>
                <a:gd name="T29" fmla="*/ 264 h 473"/>
                <a:gd name="T30" fmla="*/ 120 w 412"/>
                <a:gd name="T31" fmla="*/ 473 h 473"/>
                <a:gd name="T32" fmla="*/ 0 w 412"/>
                <a:gd name="T33" fmla="*/ 473 h 473"/>
                <a:gd name="T34" fmla="*/ 0 w 412"/>
                <a:gd name="T35" fmla="*/ 10 h 473"/>
                <a:gd name="T36" fmla="*/ 112 w 412"/>
                <a:gd name="T37" fmla="*/ 10 h 473"/>
                <a:gd name="T38" fmla="*/ 112 w 412"/>
                <a:gd name="T39" fmla="*/ 78 h 473"/>
                <a:gd name="T40" fmla="*/ 143 w 412"/>
                <a:gd name="T41" fmla="*/ 44 h 473"/>
                <a:gd name="T42" fmla="*/ 178 w 412"/>
                <a:gd name="T43" fmla="*/ 19 h 473"/>
                <a:gd name="T44" fmla="*/ 217 w 412"/>
                <a:gd name="T45" fmla="*/ 5 h 473"/>
                <a:gd name="T46" fmla="*/ 260 w 412"/>
                <a:gd name="T47" fmla="*/ 0 h 473"/>
                <a:gd name="T48" fmla="*/ 298 w 412"/>
                <a:gd name="T49" fmla="*/ 4 h 473"/>
                <a:gd name="T50" fmla="*/ 333 w 412"/>
                <a:gd name="T51" fmla="*/ 14 h 473"/>
                <a:gd name="T52" fmla="*/ 361 w 412"/>
                <a:gd name="T53" fmla="*/ 31 h 473"/>
                <a:gd name="T54" fmla="*/ 381 w 412"/>
                <a:gd name="T55" fmla="*/ 51 h 473"/>
                <a:gd name="T56" fmla="*/ 396 w 412"/>
                <a:gd name="T57" fmla="*/ 76 h 473"/>
                <a:gd name="T58" fmla="*/ 405 w 412"/>
                <a:gd name="T59" fmla="*/ 103 h 473"/>
                <a:gd name="T60" fmla="*/ 412 w 412"/>
                <a:gd name="T61" fmla="*/ 185 h 473"/>
                <a:gd name="T62" fmla="*/ 412 w 412"/>
                <a:gd name="T63" fmla="*/ 473 h 47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2"/>
                <a:gd name="T97" fmla="*/ 0 h 473"/>
                <a:gd name="T98" fmla="*/ 412 w 412"/>
                <a:gd name="T99" fmla="*/ 473 h 47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2" h="473">
                  <a:moveTo>
                    <a:pt x="412" y="473"/>
                  </a:moveTo>
                  <a:lnTo>
                    <a:pt x="292" y="473"/>
                  </a:lnTo>
                  <a:lnTo>
                    <a:pt x="292" y="236"/>
                  </a:lnTo>
                  <a:lnTo>
                    <a:pt x="290" y="175"/>
                  </a:lnTo>
                  <a:lnTo>
                    <a:pt x="284" y="140"/>
                  </a:lnTo>
                  <a:lnTo>
                    <a:pt x="275" y="120"/>
                  </a:lnTo>
                  <a:lnTo>
                    <a:pt x="260" y="106"/>
                  </a:lnTo>
                  <a:lnTo>
                    <a:pt x="240" y="96"/>
                  </a:lnTo>
                  <a:lnTo>
                    <a:pt x="218" y="94"/>
                  </a:lnTo>
                  <a:lnTo>
                    <a:pt x="189" y="97"/>
                  </a:lnTo>
                  <a:lnTo>
                    <a:pt x="162" y="111"/>
                  </a:lnTo>
                  <a:lnTo>
                    <a:pt x="142" y="131"/>
                  </a:lnTo>
                  <a:lnTo>
                    <a:pt x="129" y="157"/>
                  </a:lnTo>
                  <a:lnTo>
                    <a:pt x="122" y="198"/>
                  </a:lnTo>
                  <a:lnTo>
                    <a:pt x="120" y="264"/>
                  </a:lnTo>
                  <a:lnTo>
                    <a:pt x="120" y="473"/>
                  </a:lnTo>
                  <a:lnTo>
                    <a:pt x="0" y="473"/>
                  </a:lnTo>
                  <a:lnTo>
                    <a:pt x="0" y="10"/>
                  </a:lnTo>
                  <a:lnTo>
                    <a:pt x="112" y="10"/>
                  </a:lnTo>
                  <a:lnTo>
                    <a:pt x="112" y="78"/>
                  </a:lnTo>
                  <a:lnTo>
                    <a:pt x="143" y="44"/>
                  </a:lnTo>
                  <a:lnTo>
                    <a:pt x="178" y="19"/>
                  </a:lnTo>
                  <a:lnTo>
                    <a:pt x="217" y="5"/>
                  </a:lnTo>
                  <a:lnTo>
                    <a:pt x="260" y="0"/>
                  </a:lnTo>
                  <a:lnTo>
                    <a:pt x="298" y="4"/>
                  </a:lnTo>
                  <a:lnTo>
                    <a:pt x="333" y="14"/>
                  </a:lnTo>
                  <a:lnTo>
                    <a:pt x="361" y="31"/>
                  </a:lnTo>
                  <a:lnTo>
                    <a:pt x="381" y="51"/>
                  </a:lnTo>
                  <a:lnTo>
                    <a:pt x="396" y="76"/>
                  </a:lnTo>
                  <a:lnTo>
                    <a:pt x="405" y="103"/>
                  </a:lnTo>
                  <a:lnTo>
                    <a:pt x="412" y="185"/>
                  </a:lnTo>
                  <a:lnTo>
                    <a:pt x="412" y="473"/>
                  </a:lnTo>
                  <a:close/>
                </a:path>
              </a:pathLst>
            </a:custGeom>
            <a:solidFill>
              <a:srgbClr val="FF0000"/>
            </a:solidFill>
            <a:ln w="9525">
              <a:noFill/>
              <a:round/>
              <a:headEnd/>
              <a:tailEnd/>
            </a:ln>
          </p:spPr>
          <p:txBody>
            <a:bodyPr/>
            <a:lstStyle/>
            <a:p>
              <a:endParaRPr lang="en-US" dirty="0"/>
            </a:p>
          </p:txBody>
        </p:sp>
        <p:sp>
          <p:nvSpPr>
            <p:cNvPr id="105" name="Freeform 103"/>
            <p:cNvSpPr>
              <a:spLocks/>
            </p:cNvSpPr>
            <p:nvPr/>
          </p:nvSpPr>
          <p:spPr bwMode="auto">
            <a:xfrm>
              <a:off x="4187" y="2502"/>
              <a:ext cx="45" cy="127"/>
            </a:xfrm>
            <a:custGeom>
              <a:avLst/>
              <a:gdLst>
                <a:gd name="T0" fmla="*/ 256 w 267"/>
                <a:gd name="T1" fmla="*/ 163 h 635"/>
                <a:gd name="T2" fmla="*/ 256 w 267"/>
                <a:gd name="T3" fmla="*/ 261 h 635"/>
                <a:gd name="T4" fmla="*/ 175 w 267"/>
                <a:gd name="T5" fmla="*/ 261 h 635"/>
                <a:gd name="T6" fmla="*/ 175 w 267"/>
                <a:gd name="T7" fmla="*/ 448 h 635"/>
                <a:gd name="T8" fmla="*/ 178 w 267"/>
                <a:gd name="T9" fmla="*/ 514 h 635"/>
                <a:gd name="T10" fmla="*/ 188 w 267"/>
                <a:gd name="T11" fmla="*/ 529 h 635"/>
                <a:gd name="T12" fmla="*/ 208 w 267"/>
                <a:gd name="T13" fmla="*/ 535 h 635"/>
                <a:gd name="T14" fmla="*/ 256 w 267"/>
                <a:gd name="T15" fmla="*/ 524 h 635"/>
                <a:gd name="T16" fmla="*/ 267 w 267"/>
                <a:gd name="T17" fmla="*/ 619 h 635"/>
                <a:gd name="T18" fmla="*/ 222 w 267"/>
                <a:gd name="T19" fmla="*/ 630 h 635"/>
                <a:gd name="T20" fmla="*/ 172 w 267"/>
                <a:gd name="T21" fmla="*/ 635 h 635"/>
                <a:gd name="T22" fmla="*/ 142 w 267"/>
                <a:gd name="T23" fmla="*/ 633 h 635"/>
                <a:gd name="T24" fmla="*/ 114 w 267"/>
                <a:gd name="T25" fmla="*/ 626 h 635"/>
                <a:gd name="T26" fmla="*/ 91 w 267"/>
                <a:gd name="T27" fmla="*/ 613 h 635"/>
                <a:gd name="T28" fmla="*/ 76 w 267"/>
                <a:gd name="T29" fmla="*/ 597 h 635"/>
                <a:gd name="T30" fmla="*/ 65 w 267"/>
                <a:gd name="T31" fmla="*/ 576 h 635"/>
                <a:gd name="T32" fmla="*/ 59 w 267"/>
                <a:gd name="T33" fmla="*/ 548 h 635"/>
                <a:gd name="T34" fmla="*/ 55 w 267"/>
                <a:gd name="T35" fmla="*/ 463 h 635"/>
                <a:gd name="T36" fmla="*/ 55 w 267"/>
                <a:gd name="T37" fmla="*/ 261 h 635"/>
                <a:gd name="T38" fmla="*/ 0 w 267"/>
                <a:gd name="T39" fmla="*/ 261 h 635"/>
                <a:gd name="T40" fmla="*/ 0 w 267"/>
                <a:gd name="T41" fmla="*/ 163 h 635"/>
                <a:gd name="T42" fmla="*/ 55 w 267"/>
                <a:gd name="T43" fmla="*/ 163 h 635"/>
                <a:gd name="T44" fmla="*/ 55 w 267"/>
                <a:gd name="T45" fmla="*/ 71 h 635"/>
                <a:gd name="T46" fmla="*/ 175 w 267"/>
                <a:gd name="T47" fmla="*/ 0 h 635"/>
                <a:gd name="T48" fmla="*/ 175 w 267"/>
                <a:gd name="T49" fmla="*/ 163 h 635"/>
                <a:gd name="T50" fmla="*/ 256 w 267"/>
                <a:gd name="T51" fmla="*/ 163 h 6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7"/>
                <a:gd name="T79" fmla="*/ 0 h 635"/>
                <a:gd name="T80" fmla="*/ 267 w 267"/>
                <a:gd name="T81" fmla="*/ 635 h 6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7" h="635">
                  <a:moveTo>
                    <a:pt x="256" y="163"/>
                  </a:moveTo>
                  <a:lnTo>
                    <a:pt x="256" y="261"/>
                  </a:lnTo>
                  <a:lnTo>
                    <a:pt x="175" y="261"/>
                  </a:lnTo>
                  <a:lnTo>
                    <a:pt x="175" y="448"/>
                  </a:lnTo>
                  <a:lnTo>
                    <a:pt x="178" y="514"/>
                  </a:lnTo>
                  <a:lnTo>
                    <a:pt x="188" y="529"/>
                  </a:lnTo>
                  <a:lnTo>
                    <a:pt x="208" y="535"/>
                  </a:lnTo>
                  <a:lnTo>
                    <a:pt x="256" y="524"/>
                  </a:lnTo>
                  <a:lnTo>
                    <a:pt x="267" y="619"/>
                  </a:lnTo>
                  <a:lnTo>
                    <a:pt x="222" y="630"/>
                  </a:lnTo>
                  <a:lnTo>
                    <a:pt x="172" y="635"/>
                  </a:lnTo>
                  <a:lnTo>
                    <a:pt x="142" y="633"/>
                  </a:lnTo>
                  <a:lnTo>
                    <a:pt x="114" y="626"/>
                  </a:lnTo>
                  <a:lnTo>
                    <a:pt x="91" y="613"/>
                  </a:lnTo>
                  <a:lnTo>
                    <a:pt x="76" y="597"/>
                  </a:lnTo>
                  <a:lnTo>
                    <a:pt x="65" y="576"/>
                  </a:lnTo>
                  <a:lnTo>
                    <a:pt x="59" y="548"/>
                  </a:lnTo>
                  <a:lnTo>
                    <a:pt x="55" y="463"/>
                  </a:lnTo>
                  <a:lnTo>
                    <a:pt x="55" y="261"/>
                  </a:lnTo>
                  <a:lnTo>
                    <a:pt x="0" y="261"/>
                  </a:lnTo>
                  <a:lnTo>
                    <a:pt x="0" y="163"/>
                  </a:lnTo>
                  <a:lnTo>
                    <a:pt x="55" y="163"/>
                  </a:lnTo>
                  <a:lnTo>
                    <a:pt x="55" y="71"/>
                  </a:lnTo>
                  <a:lnTo>
                    <a:pt x="175" y="0"/>
                  </a:lnTo>
                  <a:lnTo>
                    <a:pt x="175" y="163"/>
                  </a:lnTo>
                  <a:lnTo>
                    <a:pt x="256" y="163"/>
                  </a:lnTo>
                  <a:close/>
                </a:path>
              </a:pathLst>
            </a:custGeom>
            <a:solidFill>
              <a:srgbClr val="FF0000"/>
            </a:solidFill>
            <a:ln w="9525">
              <a:noFill/>
              <a:round/>
              <a:headEnd/>
              <a:tailEnd/>
            </a:ln>
          </p:spPr>
          <p:txBody>
            <a:bodyPr/>
            <a:lstStyle/>
            <a:p>
              <a:endParaRPr lang="en-US" dirty="0"/>
            </a:p>
          </p:txBody>
        </p:sp>
        <p:sp>
          <p:nvSpPr>
            <p:cNvPr id="106" name="Freeform 104"/>
            <p:cNvSpPr>
              <a:spLocks noEditPoints="1"/>
            </p:cNvSpPr>
            <p:nvPr/>
          </p:nvSpPr>
          <p:spPr bwMode="auto">
            <a:xfrm>
              <a:off x="4239" y="2533"/>
              <a:ext cx="78" cy="96"/>
            </a:xfrm>
            <a:custGeom>
              <a:avLst/>
              <a:gdLst>
                <a:gd name="T0" fmla="*/ 0 w 466"/>
                <a:gd name="T1" fmla="*/ 235 h 482"/>
                <a:gd name="T2" fmla="*/ 7 w 466"/>
                <a:gd name="T3" fmla="*/ 175 h 482"/>
                <a:gd name="T4" fmla="*/ 29 w 466"/>
                <a:gd name="T5" fmla="*/ 116 h 482"/>
                <a:gd name="T6" fmla="*/ 64 w 466"/>
                <a:gd name="T7" fmla="*/ 67 h 482"/>
                <a:gd name="T8" fmla="*/ 112 w 466"/>
                <a:gd name="T9" fmla="*/ 30 h 482"/>
                <a:gd name="T10" fmla="*/ 169 w 466"/>
                <a:gd name="T11" fmla="*/ 7 h 482"/>
                <a:gd name="T12" fmla="*/ 232 w 466"/>
                <a:gd name="T13" fmla="*/ 0 h 482"/>
                <a:gd name="T14" fmla="*/ 281 w 466"/>
                <a:gd name="T15" fmla="*/ 4 h 482"/>
                <a:gd name="T16" fmla="*/ 325 w 466"/>
                <a:gd name="T17" fmla="*/ 17 h 482"/>
                <a:gd name="T18" fmla="*/ 365 w 466"/>
                <a:gd name="T19" fmla="*/ 38 h 482"/>
                <a:gd name="T20" fmla="*/ 401 w 466"/>
                <a:gd name="T21" fmla="*/ 68 h 482"/>
                <a:gd name="T22" fmla="*/ 429 w 466"/>
                <a:gd name="T23" fmla="*/ 105 h 482"/>
                <a:gd name="T24" fmla="*/ 449 w 466"/>
                <a:gd name="T25" fmla="*/ 145 h 482"/>
                <a:gd name="T26" fmla="*/ 461 w 466"/>
                <a:gd name="T27" fmla="*/ 190 h 482"/>
                <a:gd name="T28" fmla="*/ 466 w 466"/>
                <a:gd name="T29" fmla="*/ 240 h 482"/>
                <a:gd name="T30" fmla="*/ 461 w 466"/>
                <a:gd name="T31" fmla="*/ 291 h 482"/>
                <a:gd name="T32" fmla="*/ 449 w 466"/>
                <a:gd name="T33" fmla="*/ 336 h 482"/>
                <a:gd name="T34" fmla="*/ 429 w 466"/>
                <a:gd name="T35" fmla="*/ 378 h 482"/>
                <a:gd name="T36" fmla="*/ 400 w 466"/>
                <a:gd name="T37" fmla="*/ 414 h 482"/>
                <a:gd name="T38" fmla="*/ 364 w 466"/>
                <a:gd name="T39" fmla="*/ 444 h 482"/>
                <a:gd name="T40" fmla="*/ 324 w 466"/>
                <a:gd name="T41" fmla="*/ 467 h 482"/>
                <a:gd name="T42" fmla="*/ 281 w 466"/>
                <a:gd name="T43" fmla="*/ 479 h 482"/>
                <a:gd name="T44" fmla="*/ 233 w 466"/>
                <a:gd name="T45" fmla="*/ 482 h 482"/>
                <a:gd name="T46" fmla="*/ 173 w 466"/>
                <a:gd name="T47" fmla="*/ 475 h 482"/>
                <a:gd name="T48" fmla="*/ 115 w 466"/>
                <a:gd name="T49" fmla="*/ 455 h 482"/>
                <a:gd name="T50" fmla="*/ 65 w 466"/>
                <a:gd name="T51" fmla="*/ 419 h 482"/>
                <a:gd name="T52" fmla="*/ 29 w 466"/>
                <a:gd name="T53" fmla="*/ 371 h 482"/>
                <a:gd name="T54" fmla="*/ 7 w 466"/>
                <a:gd name="T55" fmla="*/ 309 h 482"/>
                <a:gd name="T56" fmla="*/ 0 w 466"/>
                <a:gd name="T57" fmla="*/ 235 h 482"/>
                <a:gd name="T58" fmla="*/ 0 w 466"/>
                <a:gd name="T59" fmla="*/ 235 h 482"/>
                <a:gd name="T60" fmla="*/ 122 w 466"/>
                <a:gd name="T61" fmla="*/ 241 h 482"/>
                <a:gd name="T62" fmla="*/ 130 w 466"/>
                <a:gd name="T63" fmla="*/ 303 h 482"/>
                <a:gd name="T64" fmla="*/ 154 w 466"/>
                <a:gd name="T65" fmla="*/ 347 h 482"/>
                <a:gd name="T66" fmla="*/ 190 w 466"/>
                <a:gd name="T67" fmla="*/ 375 h 482"/>
                <a:gd name="T68" fmla="*/ 233 w 466"/>
                <a:gd name="T69" fmla="*/ 384 h 482"/>
                <a:gd name="T70" fmla="*/ 276 w 466"/>
                <a:gd name="T71" fmla="*/ 375 h 482"/>
                <a:gd name="T72" fmla="*/ 312 w 466"/>
                <a:gd name="T73" fmla="*/ 347 h 482"/>
                <a:gd name="T74" fmla="*/ 335 w 466"/>
                <a:gd name="T75" fmla="*/ 303 h 482"/>
                <a:gd name="T76" fmla="*/ 343 w 466"/>
                <a:gd name="T77" fmla="*/ 241 h 482"/>
                <a:gd name="T78" fmla="*/ 335 w 466"/>
                <a:gd name="T79" fmla="*/ 181 h 482"/>
                <a:gd name="T80" fmla="*/ 312 w 466"/>
                <a:gd name="T81" fmla="*/ 137 h 482"/>
                <a:gd name="T82" fmla="*/ 276 w 466"/>
                <a:gd name="T83" fmla="*/ 108 h 482"/>
                <a:gd name="T84" fmla="*/ 233 w 466"/>
                <a:gd name="T85" fmla="*/ 100 h 482"/>
                <a:gd name="T86" fmla="*/ 190 w 466"/>
                <a:gd name="T87" fmla="*/ 108 h 482"/>
                <a:gd name="T88" fmla="*/ 154 w 466"/>
                <a:gd name="T89" fmla="*/ 137 h 482"/>
                <a:gd name="T90" fmla="*/ 130 w 466"/>
                <a:gd name="T91" fmla="*/ 181 h 482"/>
                <a:gd name="T92" fmla="*/ 122 w 466"/>
                <a:gd name="T93" fmla="*/ 241 h 482"/>
                <a:gd name="T94" fmla="*/ 122 w 466"/>
                <a:gd name="T95" fmla="*/ 241 h 4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6"/>
                <a:gd name="T145" fmla="*/ 0 h 482"/>
                <a:gd name="T146" fmla="*/ 466 w 466"/>
                <a:gd name="T147" fmla="*/ 482 h 4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6" h="482">
                  <a:moveTo>
                    <a:pt x="0" y="235"/>
                  </a:moveTo>
                  <a:lnTo>
                    <a:pt x="7" y="175"/>
                  </a:lnTo>
                  <a:lnTo>
                    <a:pt x="29" y="116"/>
                  </a:lnTo>
                  <a:lnTo>
                    <a:pt x="64" y="67"/>
                  </a:lnTo>
                  <a:lnTo>
                    <a:pt x="112" y="30"/>
                  </a:lnTo>
                  <a:lnTo>
                    <a:pt x="169" y="7"/>
                  </a:lnTo>
                  <a:lnTo>
                    <a:pt x="232" y="0"/>
                  </a:lnTo>
                  <a:lnTo>
                    <a:pt x="281" y="4"/>
                  </a:lnTo>
                  <a:lnTo>
                    <a:pt x="325" y="17"/>
                  </a:lnTo>
                  <a:lnTo>
                    <a:pt x="365" y="38"/>
                  </a:lnTo>
                  <a:lnTo>
                    <a:pt x="401" y="68"/>
                  </a:lnTo>
                  <a:lnTo>
                    <a:pt x="429" y="105"/>
                  </a:lnTo>
                  <a:lnTo>
                    <a:pt x="449" y="145"/>
                  </a:lnTo>
                  <a:lnTo>
                    <a:pt x="461" y="190"/>
                  </a:lnTo>
                  <a:lnTo>
                    <a:pt x="466" y="240"/>
                  </a:lnTo>
                  <a:lnTo>
                    <a:pt x="461" y="291"/>
                  </a:lnTo>
                  <a:lnTo>
                    <a:pt x="449" y="336"/>
                  </a:lnTo>
                  <a:lnTo>
                    <a:pt x="429" y="378"/>
                  </a:lnTo>
                  <a:lnTo>
                    <a:pt x="400" y="414"/>
                  </a:lnTo>
                  <a:lnTo>
                    <a:pt x="364" y="444"/>
                  </a:lnTo>
                  <a:lnTo>
                    <a:pt x="324" y="467"/>
                  </a:lnTo>
                  <a:lnTo>
                    <a:pt x="281" y="479"/>
                  </a:lnTo>
                  <a:lnTo>
                    <a:pt x="233" y="482"/>
                  </a:lnTo>
                  <a:lnTo>
                    <a:pt x="173" y="475"/>
                  </a:lnTo>
                  <a:lnTo>
                    <a:pt x="115" y="455"/>
                  </a:lnTo>
                  <a:lnTo>
                    <a:pt x="65" y="419"/>
                  </a:lnTo>
                  <a:lnTo>
                    <a:pt x="29" y="371"/>
                  </a:lnTo>
                  <a:lnTo>
                    <a:pt x="7" y="309"/>
                  </a:lnTo>
                  <a:lnTo>
                    <a:pt x="0" y="235"/>
                  </a:lnTo>
                  <a:close/>
                  <a:moveTo>
                    <a:pt x="122" y="241"/>
                  </a:moveTo>
                  <a:lnTo>
                    <a:pt x="130" y="303"/>
                  </a:lnTo>
                  <a:lnTo>
                    <a:pt x="154" y="347"/>
                  </a:lnTo>
                  <a:lnTo>
                    <a:pt x="190" y="375"/>
                  </a:lnTo>
                  <a:lnTo>
                    <a:pt x="233" y="384"/>
                  </a:lnTo>
                  <a:lnTo>
                    <a:pt x="276" y="375"/>
                  </a:lnTo>
                  <a:lnTo>
                    <a:pt x="312" y="347"/>
                  </a:lnTo>
                  <a:lnTo>
                    <a:pt x="335" y="303"/>
                  </a:lnTo>
                  <a:lnTo>
                    <a:pt x="343" y="241"/>
                  </a:lnTo>
                  <a:lnTo>
                    <a:pt x="335" y="181"/>
                  </a:lnTo>
                  <a:lnTo>
                    <a:pt x="312" y="137"/>
                  </a:lnTo>
                  <a:lnTo>
                    <a:pt x="276" y="108"/>
                  </a:lnTo>
                  <a:lnTo>
                    <a:pt x="233" y="100"/>
                  </a:lnTo>
                  <a:lnTo>
                    <a:pt x="190" y="108"/>
                  </a:lnTo>
                  <a:lnTo>
                    <a:pt x="154" y="137"/>
                  </a:lnTo>
                  <a:lnTo>
                    <a:pt x="130" y="181"/>
                  </a:lnTo>
                  <a:lnTo>
                    <a:pt x="122" y="241"/>
                  </a:lnTo>
                  <a:close/>
                </a:path>
              </a:pathLst>
            </a:custGeom>
            <a:solidFill>
              <a:srgbClr val="FF0000"/>
            </a:solidFill>
            <a:ln w="9525">
              <a:noFill/>
              <a:round/>
              <a:headEnd/>
              <a:tailEnd/>
            </a:ln>
          </p:spPr>
          <p:txBody>
            <a:bodyPr/>
            <a:lstStyle/>
            <a:p>
              <a:endParaRPr lang="en-US" dirty="0"/>
            </a:p>
          </p:txBody>
        </p:sp>
        <p:sp>
          <p:nvSpPr>
            <p:cNvPr id="107" name="Freeform 105"/>
            <p:cNvSpPr>
              <a:spLocks/>
            </p:cNvSpPr>
            <p:nvPr/>
          </p:nvSpPr>
          <p:spPr bwMode="auto">
            <a:xfrm>
              <a:off x="3068" y="2678"/>
              <a:ext cx="79" cy="128"/>
            </a:xfrm>
            <a:custGeom>
              <a:avLst/>
              <a:gdLst>
                <a:gd name="T0" fmla="*/ 0 w 475"/>
                <a:gd name="T1" fmla="*/ 638 h 638"/>
                <a:gd name="T2" fmla="*/ 0 w 475"/>
                <a:gd name="T3" fmla="*/ 0 h 638"/>
                <a:gd name="T4" fmla="*/ 462 w 475"/>
                <a:gd name="T5" fmla="*/ 0 h 638"/>
                <a:gd name="T6" fmla="*/ 462 w 475"/>
                <a:gd name="T7" fmla="*/ 108 h 638"/>
                <a:gd name="T8" fmla="*/ 126 w 475"/>
                <a:gd name="T9" fmla="*/ 108 h 638"/>
                <a:gd name="T10" fmla="*/ 126 w 475"/>
                <a:gd name="T11" fmla="*/ 250 h 638"/>
                <a:gd name="T12" fmla="*/ 439 w 475"/>
                <a:gd name="T13" fmla="*/ 250 h 638"/>
                <a:gd name="T14" fmla="*/ 439 w 475"/>
                <a:gd name="T15" fmla="*/ 357 h 638"/>
                <a:gd name="T16" fmla="*/ 126 w 475"/>
                <a:gd name="T17" fmla="*/ 357 h 638"/>
                <a:gd name="T18" fmla="*/ 126 w 475"/>
                <a:gd name="T19" fmla="*/ 531 h 638"/>
                <a:gd name="T20" fmla="*/ 475 w 475"/>
                <a:gd name="T21" fmla="*/ 531 h 638"/>
                <a:gd name="T22" fmla="*/ 475 w 475"/>
                <a:gd name="T23" fmla="*/ 638 h 638"/>
                <a:gd name="T24" fmla="*/ 0 w 475"/>
                <a:gd name="T25" fmla="*/ 638 h 6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5"/>
                <a:gd name="T40" fmla="*/ 0 h 638"/>
                <a:gd name="T41" fmla="*/ 475 w 475"/>
                <a:gd name="T42" fmla="*/ 638 h 63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5" h="638">
                  <a:moveTo>
                    <a:pt x="0" y="638"/>
                  </a:moveTo>
                  <a:lnTo>
                    <a:pt x="0" y="0"/>
                  </a:lnTo>
                  <a:lnTo>
                    <a:pt x="462" y="0"/>
                  </a:lnTo>
                  <a:lnTo>
                    <a:pt x="462" y="108"/>
                  </a:lnTo>
                  <a:lnTo>
                    <a:pt x="126" y="108"/>
                  </a:lnTo>
                  <a:lnTo>
                    <a:pt x="126" y="250"/>
                  </a:lnTo>
                  <a:lnTo>
                    <a:pt x="439" y="250"/>
                  </a:lnTo>
                  <a:lnTo>
                    <a:pt x="439" y="357"/>
                  </a:lnTo>
                  <a:lnTo>
                    <a:pt x="126" y="357"/>
                  </a:lnTo>
                  <a:lnTo>
                    <a:pt x="126" y="531"/>
                  </a:lnTo>
                  <a:lnTo>
                    <a:pt x="475" y="531"/>
                  </a:lnTo>
                  <a:lnTo>
                    <a:pt x="475" y="638"/>
                  </a:lnTo>
                  <a:lnTo>
                    <a:pt x="0" y="638"/>
                  </a:lnTo>
                  <a:close/>
                </a:path>
              </a:pathLst>
            </a:custGeom>
            <a:solidFill>
              <a:srgbClr val="FF0000"/>
            </a:solidFill>
            <a:ln w="9525">
              <a:noFill/>
              <a:round/>
              <a:headEnd/>
              <a:tailEnd/>
            </a:ln>
          </p:spPr>
          <p:txBody>
            <a:bodyPr/>
            <a:lstStyle/>
            <a:p>
              <a:endParaRPr lang="en-US" dirty="0"/>
            </a:p>
          </p:txBody>
        </p:sp>
        <p:sp>
          <p:nvSpPr>
            <p:cNvPr id="108" name="Freeform 106"/>
            <p:cNvSpPr>
              <a:spLocks/>
            </p:cNvSpPr>
            <p:nvPr/>
          </p:nvSpPr>
          <p:spPr bwMode="auto">
            <a:xfrm>
              <a:off x="3155" y="2713"/>
              <a:ext cx="78" cy="93"/>
            </a:xfrm>
            <a:custGeom>
              <a:avLst/>
              <a:gdLst>
                <a:gd name="T0" fmla="*/ 0 w 472"/>
                <a:gd name="T1" fmla="*/ 463 h 463"/>
                <a:gd name="T2" fmla="*/ 164 w 472"/>
                <a:gd name="T3" fmla="*/ 226 h 463"/>
                <a:gd name="T4" fmla="*/ 7 w 472"/>
                <a:gd name="T5" fmla="*/ 0 h 463"/>
                <a:gd name="T6" fmla="*/ 153 w 472"/>
                <a:gd name="T7" fmla="*/ 0 h 463"/>
                <a:gd name="T8" fmla="*/ 233 w 472"/>
                <a:gd name="T9" fmla="*/ 128 h 463"/>
                <a:gd name="T10" fmla="*/ 317 w 472"/>
                <a:gd name="T11" fmla="*/ 0 h 463"/>
                <a:gd name="T12" fmla="*/ 458 w 472"/>
                <a:gd name="T13" fmla="*/ 0 h 463"/>
                <a:gd name="T14" fmla="*/ 304 w 472"/>
                <a:gd name="T15" fmla="*/ 220 h 463"/>
                <a:gd name="T16" fmla="*/ 472 w 472"/>
                <a:gd name="T17" fmla="*/ 463 h 463"/>
                <a:gd name="T18" fmla="*/ 325 w 472"/>
                <a:gd name="T19" fmla="*/ 463 h 463"/>
                <a:gd name="T20" fmla="*/ 233 w 472"/>
                <a:gd name="T21" fmla="*/ 321 h 463"/>
                <a:gd name="T22" fmla="*/ 141 w 472"/>
                <a:gd name="T23" fmla="*/ 463 h 463"/>
                <a:gd name="T24" fmla="*/ 0 w 472"/>
                <a:gd name="T25" fmla="*/ 463 h 4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463"/>
                <a:gd name="T41" fmla="*/ 472 w 472"/>
                <a:gd name="T42" fmla="*/ 463 h 46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463">
                  <a:moveTo>
                    <a:pt x="0" y="463"/>
                  </a:moveTo>
                  <a:lnTo>
                    <a:pt x="164" y="226"/>
                  </a:lnTo>
                  <a:lnTo>
                    <a:pt x="7" y="0"/>
                  </a:lnTo>
                  <a:lnTo>
                    <a:pt x="153" y="0"/>
                  </a:lnTo>
                  <a:lnTo>
                    <a:pt x="233" y="128"/>
                  </a:lnTo>
                  <a:lnTo>
                    <a:pt x="317" y="0"/>
                  </a:lnTo>
                  <a:lnTo>
                    <a:pt x="458" y="0"/>
                  </a:lnTo>
                  <a:lnTo>
                    <a:pt x="304" y="220"/>
                  </a:lnTo>
                  <a:lnTo>
                    <a:pt x="472" y="463"/>
                  </a:lnTo>
                  <a:lnTo>
                    <a:pt x="325" y="463"/>
                  </a:lnTo>
                  <a:lnTo>
                    <a:pt x="233" y="321"/>
                  </a:lnTo>
                  <a:lnTo>
                    <a:pt x="141" y="463"/>
                  </a:lnTo>
                  <a:lnTo>
                    <a:pt x="0" y="463"/>
                  </a:lnTo>
                  <a:close/>
                </a:path>
              </a:pathLst>
            </a:custGeom>
            <a:solidFill>
              <a:srgbClr val="FF0000"/>
            </a:solidFill>
            <a:ln w="9525">
              <a:noFill/>
              <a:round/>
              <a:headEnd/>
              <a:tailEnd/>
            </a:ln>
          </p:spPr>
          <p:txBody>
            <a:bodyPr/>
            <a:lstStyle/>
            <a:p>
              <a:endParaRPr lang="en-US" dirty="0"/>
            </a:p>
          </p:txBody>
        </p:sp>
        <p:sp>
          <p:nvSpPr>
            <p:cNvPr id="109" name="Freeform 107"/>
            <p:cNvSpPr>
              <a:spLocks noEditPoints="1"/>
            </p:cNvSpPr>
            <p:nvPr/>
          </p:nvSpPr>
          <p:spPr bwMode="auto">
            <a:xfrm>
              <a:off x="3245" y="2711"/>
              <a:ext cx="73" cy="130"/>
            </a:xfrm>
            <a:custGeom>
              <a:avLst/>
              <a:gdLst>
                <a:gd name="T0" fmla="*/ 0 w 440"/>
                <a:gd name="T1" fmla="*/ 9 h 648"/>
                <a:gd name="T2" fmla="*/ 111 w 440"/>
                <a:gd name="T3" fmla="*/ 9 h 648"/>
                <a:gd name="T4" fmla="*/ 111 w 440"/>
                <a:gd name="T5" fmla="*/ 78 h 648"/>
                <a:gd name="T6" fmla="*/ 137 w 440"/>
                <a:gd name="T7" fmla="*/ 46 h 648"/>
                <a:gd name="T8" fmla="*/ 169 w 440"/>
                <a:gd name="T9" fmla="*/ 21 h 648"/>
                <a:gd name="T10" fmla="*/ 208 w 440"/>
                <a:gd name="T11" fmla="*/ 4 h 648"/>
                <a:gd name="T12" fmla="*/ 251 w 440"/>
                <a:gd name="T13" fmla="*/ 0 h 648"/>
                <a:gd name="T14" fmla="*/ 290 w 440"/>
                <a:gd name="T15" fmla="*/ 3 h 648"/>
                <a:gd name="T16" fmla="*/ 324 w 440"/>
                <a:gd name="T17" fmla="*/ 15 h 648"/>
                <a:gd name="T18" fmla="*/ 357 w 440"/>
                <a:gd name="T19" fmla="*/ 35 h 648"/>
                <a:gd name="T20" fmla="*/ 386 w 440"/>
                <a:gd name="T21" fmla="*/ 63 h 648"/>
                <a:gd name="T22" fmla="*/ 409 w 440"/>
                <a:gd name="T23" fmla="*/ 97 h 648"/>
                <a:gd name="T24" fmla="*/ 426 w 440"/>
                <a:gd name="T25" fmla="*/ 139 h 648"/>
                <a:gd name="T26" fmla="*/ 437 w 440"/>
                <a:gd name="T27" fmla="*/ 185 h 648"/>
                <a:gd name="T28" fmla="*/ 440 w 440"/>
                <a:gd name="T29" fmla="*/ 238 h 648"/>
                <a:gd name="T30" fmla="*/ 437 w 440"/>
                <a:gd name="T31" fmla="*/ 293 h 648"/>
                <a:gd name="T32" fmla="*/ 426 w 440"/>
                <a:gd name="T33" fmla="*/ 342 h 648"/>
                <a:gd name="T34" fmla="*/ 409 w 440"/>
                <a:gd name="T35" fmla="*/ 383 h 648"/>
                <a:gd name="T36" fmla="*/ 385 w 440"/>
                <a:gd name="T37" fmla="*/ 419 h 648"/>
                <a:gd name="T38" fmla="*/ 356 w 440"/>
                <a:gd name="T39" fmla="*/ 447 h 648"/>
                <a:gd name="T40" fmla="*/ 323 w 440"/>
                <a:gd name="T41" fmla="*/ 468 h 648"/>
                <a:gd name="T42" fmla="*/ 288 w 440"/>
                <a:gd name="T43" fmla="*/ 478 h 648"/>
                <a:gd name="T44" fmla="*/ 251 w 440"/>
                <a:gd name="T45" fmla="*/ 482 h 648"/>
                <a:gd name="T46" fmla="*/ 215 w 440"/>
                <a:gd name="T47" fmla="*/ 478 h 648"/>
                <a:gd name="T48" fmla="*/ 183 w 440"/>
                <a:gd name="T49" fmla="*/ 468 h 648"/>
                <a:gd name="T50" fmla="*/ 152 w 440"/>
                <a:gd name="T51" fmla="*/ 447 h 648"/>
                <a:gd name="T52" fmla="*/ 119 w 440"/>
                <a:gd name="T53" fmla="*/ 415 h 648"/>
                <a:gd name="T54" fmla="*/ 119 w 440"/>
                <a:gd name="T55" fmla="*/ 648 h 648"/>
                <a:gd name="T56" fmla="*/ 0 w 440"/>
                <a:gd name="T57" fmla="*/ 648 h 648"/>
                <a:gd name="T58" fmla="*/ 0 w 440"/>
                <a:gd name="T59" fmla="*/ 9 h 648"/>
                <a:gd name="T60" fmla="*/ 118 w 440"/>
                <a:gd name="T61" fmla="*/ 234 h 648"/>
                <a:gd name="T62" fmla="*/ 125 w 440"/>
                <a:gd name="T63" fmla="*/ 301 h 648"/>
                <a:gd name="T64" fmla="*/ 148 w 440"/>
                <a:gd name="T65" fmla="*/ 349 h 648"/>
                <a:gd name="T66" fmla="*/ 182 w 440"/>
                <a:gd name="T67" fmla="*/ 377 h 648"/>
                <a:gd name="T68" fmla="*/ 221 w 440"/>
                <a:gd name="T69" fmla="*/ 386 h 648"/>
                <a:gd name="T70" fmla="*/ 259 w 440"/>
                <a:gd name="T71" fmla="*/ 377 h 648"/>
                <a:gd name="T72" fmla="*/ 291 w 440"/>
                <a:gd name="T73" fmla="*/ 352 h 648"/>
                <a:gd name="T74" fmla="*/ 312 w 440"/>
                <a:gd name="T75" fmla="*/ 306 h 648"/>
                <a:gd name="T76" fmla="*/ 319 w 440"/>
                <a:gd name="T77" fmla="*/ 240 h 648"/>
                <a:gd name="T78" fmla="*/ 312 w 440"/>
                <a:gd name="T79" fmla="*/ 177 h 648"/>
                <a:gd name="T80" fmla="*/ 290 w 440"/>
                <a:gd name="T81" fmla="*/ 132 h 648"/>
                <a:gd name="T82" fmla="*/ 258 w 440"/>
                <a:gd name="T83" fmla="*/ 105 h 648"/>
                <a:gd name="T84" fmla="*/ 219 w 440"/>
                <a:gd name="T85" fmla="*/ 96 h 648"/>
                <a:gd name="T86" fmla="*/ 180 w 440"/>
                <a:gd name="T87" fmla="*/ 104 h 648"/>
                <a:gd name="T88" fmla="*/ 147 w 440"/>
                <a:gd name="T89" fmla="*/ 130 h 648"/>
                <a:gd name="T90" fmla="*/ 125 w 440"/>
                <a:gd name="T91" fmla="*/ 174 h 648"/>
                <a:gd name="T92" fmla="*/ 118 w 440"/>
                <a:gd name="T93" fmla="*/ 234 h 648"/>
                <a:gd name="T94" fmla="*/ 118 w 440"/>
                <a:gd name="T95" fmla="*/ 234 h 6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40"/>
                <a:gd name="T145" fmla="*/ 0 h 648"/>
                <a:gd name="T146" fmla="*/ 440 w 440"/>
                <a:gd name="T147" fmla="*/ 648 h 64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40" h="648">
                  <a:moveTo>
                    <a:pt x="0" y="9"/>
                  </a:moveTo>
                  <a:lnTo>
                    <a:pt x="111" y="9"/>
                  </a:lnTo>
                  <a:lnTo>
                    <a:pt x="111" y="78"/>
                  </a:lnTo>
                  <a:lnTo>
                    <a:pt x="137" y="46"/>
                  </a:lnTo>
                  <a:lnTo>
                    <a:pt x="169" y="21"/>
                  </a:lnTo>
                  <a:lnTo>
                    <a:pt x="208" y="4"/>
                  </a:lnTo>
                  <a:lnTo>
                    <a:pt x="251" y="0"/>
                  </a:lnTo>
                  <a:lnTo>
                    <a:pt x="290" y="3"/>
                  </a:lnTo>
                  <a:lnTo>
                    <a:pt x="324" y="15"/>
                  </a:lnTo>
                  <a:lnTo>
                    <a:pt x="357" y="35"/>
                  </a:lnTo>
                  <a:lnTo>
                    <a:pt x="386" y="63"/>
                  </a:lnTo>
                  <a:lnTo>
                    <a:pt x="409" y="97"/>
                  </a:lnTo>
                  <a:lnTo>
                    <a:pt x="426" y="139"/>
                  </a:lnTo>
                  <a:lnTo>
                    <a:pt x="437" y="185"/>
                  </a:lnTo>
                  <a:lnTo>
                    <a:pt x="440" y="238"/>
                  </a:lnTo>
                  <a:lnTo>
                    <a:pt x="437" y="293"/>
                  </a:lnTo>
                  <a:lnTo>
                    <a:pt x="426" y="342"/>
                  </a:lnTo>
                  <a:lnTo>
                    <a:pt x="409" y="383"/>
                  </a:lnTo>
                  <a:lnTo>
                    <a:pt x="385" y="419"/>
                  </a:lnTo>
                  <a:lnTo>
                    <a:pt x="356" y="447"/>
                  </a:lnTo>
                  <a:lnTo>
                    <a:pt x="323" y="468"/>
                  </a:lnTo>
                  <a:lnTo>
                    <a:pt x="288" y="478"/>
                  </a:lnTo>
                  <a:lnTo>
                    <a:pt x="251" y="482"/>
                  </a:lnTo>
                  <a:lnTo>
                    <a:pt x="215" y="478"/>
                  </a:lnTo>
                  <a:lnTo>
                    <a:pt x="183" y="468"/>
                  </a:lnTo>
                  <a:lnTo>
                    <a:pt x="152" y="447"/>
                  </a:lnTo>
                  <a:lnTo>
                    <a:pt x="119" y="415"/>
                  </a:lnTo>
                  <a:lnTo>
                    <a:pt x="119" y="648"/>
                  </a:lnTo>
                  <a:lnTo>
                    <a:pt x="0" y="648"/>
                  </a:lnTo>
                  <a:lnTo>
                    <a:pt x="0" y="9"/>
                  </a:lnTo>
                  <a:close/>
                  <a:moveTo>
                    <a:pt x="118" y="234"/>
                  </a:moveTo>
                  <a:lnTo>
                    <a:pt x="125" y="301"/>
                  </a:lnTo>
                  <a:lnTo>
                    <a:pt x="148" y="349"/>
                  </a:lnTo>
                  <a:lnTo>
                    <a:pt x="182" y="377"/>
                  </a:lnTo>
                  <a:lnTo>
                    <a:pt x="221" y="386"/>
                  </a:lnTo>
                  <a:lnTo>
                    <a:pt x="259" y="377"/>
                  </a:lnTo>
                  <a:lnTo>
                    <a:pt x="291" y="352"/>
                  </a:lnTo>
                  <a:lnTo>
                    <a:pt x="312" y="306"/>
                  </a:lnTo>
                  <a:lnTo>
                    <a:pt x="319" y="240"/>
                  </a:lnTo>
                  <a:lnTo>
                    <a:pt x="312" y="177"/>
                  </a:lnTo>
                  <a:lnTo>
                    <a:pt x="290" y="132"/>
                  </a:lnTo>
                  <a:lnTo>
                    <a:pt x="258" y="105"/>
                  </a:lnTo>
                  <a:lnTo>
                    <a:pt x="219" y="96"/>
                  </a:lnTo>
                  <a:lnTo>
                    <a:pt x="180" y="104"/>
                  </a:lnTo>
                  <a:lnTo>
                    <a:pt x="147" y="130"/>
                  </a:lnTo>
                  <a:lnTo>
                    <a:pt x="125" y="174"/>
                  </a:lnTo>
                  <a:lnTo>
                    <a:pt x="118" y="234"/>
                  </a:lnTo>
                  <a:close/>
                </a:path>
              </a:pathLst>
            </a:custGeom>
            <a:solidFill>
              <a:srgbClr val="FF0000"/>
            </a:solidFill>
            <a:ln w="9525">
              <a:noFill/>
              <a:round/>
              <a:headEnd/>
              <a:tailEnd/>
            </a:ln>
          </p:spPr>
          <p:txBody>
            <a:bodyPr/>
            <a:lstStyle/>
            <a:p>
              <a:endParaRPr lang="en-US" dirty="0"/>
            </a:p>
          </p:txBody>
        </p:sp>
        <p:sp>
          <p:nvSpPr>
            <p:cNvPr id="110" name="Rectangle 108"/>
            <p:cNvSpPr>
              <a:spLocks noChangeArrowheads="1"/>
            </p:cNvSpPr>
            <p:nvPr/>
          </p:nvSpPr>
          <p:spPr bwMode="auto">
            <a:xfrm>
              <a:off x="3334" y="2678"/>
              <a:ext cx="20" cy="128"/>
            </a:xfrm>
            <a:prstGeom prst="rect">
              <a:avLst/>
            </a:prstGeom>
            <a:solidFill>
              <a:srgbClr val="FF0000"/>
            </a:solidFill>
            <a:ln w="9525">
              <a:noFill/>
              <a:miter lim="800000"/>
              <a:headEnd/>
              <a:tailEnd/>
            </a:ln>
          </p:spPr>
          <p:txBody>
            <a:bodyPr/>
            <a:lstStyle/>
            <a:p>
              <a:endParaRPr lang="en-US" dirty="0"/>
            </a:p>
          </p:txBody>
        </p:sp>
        <p:sp>
          <p:nvSpPr>
            <p:cNvPr id="111" name="Freeform 109"/>
            <p:cNvSpPr>
              <a:spLocks noEditPoints="1"/>
            </p:cNvSpPr>
            <p:nvPr/>
          </p:nvSpPr>
          <p:spPr bwMode="auto">
            <a:xfrm>
              <a:off x="3369" y="2711"/>
              <a:ext cx="78" cy="97"/>
            </a:xfrm>
            <a:custGeom>
              <a:avLst/>
              <a:gdLst>
                <a:gd name="T0" fmla="*/ 0 w 466"/>
                <a:gd name="T1" fmla="*/ 235 h 482"/>
                <a:gd name="T2" fmla="*/ 7 w 466"/>
                <a:gd name="T3" fmla="*/ 174 h 482"/>
                <a:gd name="T4" fmla="*/ 29 w 466"/>
                <a:gd name="T5" fmla="*/ 116 h 482"/>
                <a:gd name="T6" fmla="*/ 64 w 466"/>
                <a:gd name="T7" fmla="*/ 66 h 482"/>
                <a:gd name="T8" fmla="*/ 113 w 466"/>
                <a:gd name="T9" fmla="*/ 29 h 482"/>
                <a:gd name="T10" fmla="*/ 169 w 466"/>
                <a:gd name="T11" fmla="*/ 7 h 482"/>
                <a:gd name="T12" fmla="*/ 232 w 466"/>
                <a:gd name="T13" fmla="*/ 0 h 482"/>
                <a:gd name="T14" fmla="*/ 282 w 466"/>
                <a:gd name="T15" fmla="*/ 3 h 482"/>
                <a:gd name="T16" fmla="*/ 326 w 466"/>
                <a:gd name="T17" fmla="*/ 16 h 482"/>
                <a:gd name="T18" fmla="*/ 365 w 466"/>
                <a:gd name="T19" fmla="*/ 38 h 482"/>
                <a:gd name="T20" fmla="*/ 401 w 466"/>
                <a:gd name="T21" fmla="*/ 67 h 482"/>
                <a:gd name="T22" fmla="*/ 429 w 466"/>
                <a:gd name="T23" fmla="*/ 104 h 482"/>
                <a:gd name="T24" fmla="*/ 450 w 466"/>
                <a:gd name="T25" fmla="*/ 145 h 482"/>
                <a:gd name="T26" fmla="*/ 461 w 466"/>
                <a:gd name="T27" fmla="*/ 190 h 482"/>
                <a:gd name="T28" fmla="*/ 466 w 466"/>
                <a:gd name="T29" fmla="*/ 240 h 482"/>
                <a:gd name="T30" fmla="*/ 461 w 466"/>
                <a:gd name="T31" fmla="*/ 291 h 482"/>
                <a:gd name="T32" fmla="*/ 450 w 466"/>
                <a:gd name="T33" fmla="*/ 336 h 482"/>
                <a:gd name="T34" fmla="*/ 429 w 466"/>
                <a:gd name="T35" fmla="*/ 377 h 482"/>
                <a:gd name="T36" fmla="*/ 400 w 466"/>
                <a:gd name="T37" fmla="*/ 414 h 482"/>
                <a:gd name="T38" fmla="*/ 364 w 466"/>
                <a:gd name="T39" fmla="*/ 444 h 482"/>
                <a:gd name="T40" fmla="*/ 325 w 466"/>
                <a:gd name="T41" fmla="*/ 466 h 482"/>
                <a:gd name="T42" fmla="*/ 282 w 466"/>
                <a:gd name="T43" fmla="*/ 478 h 482"/>
                <a:gd name="T44" fmla="*/ 233 w 466"/>
                <a:gd name="T45" fmla="*/ 482 h 482"/>
                <a:gd name="T46" fmla="*/ 173 w 466"/>
                <a:gd name="T47" fmla="*/ 475 h 482"/>
                <a:gd name="T48" fmla="*/ 115 w 466"/>
                <a:gd name="T49" fmla="*/ 454 h 482"/>
                <a:gd name="T50" fmla="*/ 65 w 466"/>
                <a:gd name="T51" fmla="*/ 419 h 482"/>
                <a:gd name="T52" fmla="*/ 29 w 466"/>
                <a:gd name="T53" fmla="*/ 370 h 482"/>
                <a:gd name="T54" fmla="*/ 7 w 466"/>
                <a:gd name="T55" fmla="*/ 308 h 482"/>
                <a:gd name="T56" fmla="*/ 0 w 466"/>
                <a:gd name="T57" fmla="*/ 235 h 482"/>
                <a:gd name="T58" fmla="*/ 0 w 466"/>
                <a:gd name="T59" fmla="*/ 235 h 482"/>
                <a:gd name="T60" fmla="*/ 122 w 466"/>
                <a:gd name="T61" fmla="*/ 241 h 482"/>
                <a:gd name="T62" fmla="*/ 130 w 466"/>
                <a:gd name="T63" fmla="*/ 302 h 482"/>
                <a:gd name="T64" fmla="*/ 154 w 466"/>
                <a:gd name="T65" fmla="*/ 346 h 482"/>
                <a:gd name="T66" fmla="*/ 190 w 466"/>
                <a:gd name="T67" fmla="*/ 375 h 482"/>
                <a:gd name="T68" fmla="*/ 233 w 466"/>
                <a:gd name="T69" fmla="*/ 383 h 482"/>
                <a:gd name="T70" fmla="*/ 276 w 466"/>
                <a:gd name="T71" fmla="*/ 375 h 482"/>
                <a:gd name="T72" fmla="*/ 312 w 466"/>
                <a:gd name="T73" fmla="*/ 346 h 482"/>
                <a:gd name="T74" fmla="*/ 335 w 466"/>
                <a:gd name="T75" fmla="*/ 302 h 482"/>
                <a:gd name="T76" fmla="*/ 343 w 466"/>
                <a:gd name="T77" fmla="*/ 241 h 482"/>
                <a:gd name="T78" fmla="*/ 335 w 466"/>
                <a:gd name="T79" fmla="*/ 180 h 482"/>
                <a:gd name="T80" fmla="*/ 312 w 466"/>
                <a:gd name="T81" fmla="*/ 136 h 482"/>
                <a:gd name="T82" fmla="*/ 276 w 466"/>
                <a:gd name="T83" fmla="*/ 108 h 482"/>
                <a:gd name="T84" fmla="*/ 233 w 466"/>
                <a:gd name="T85" fmla="*/ 99 h 482"/>
                <a:gd name="T86" fmla="*/ 190 w 466"/>
                <a:gd name="T87" fmla="*/ 108 h 482"/>
                <a:gd name="T88" fmla="*/ 154 w 466"/>
                <a:gd name="T89" fmla="*/ 136 h 482"/>
                <a:gd name="T90" fmla="*/ 130 w 466"/>
                <a:gd name="T91" fmla="*/ 180 h 482"/>
                <a:gd name="T92" fmla="*/ 122 w 466"/>
                <a:gd name="T93" fmla="*/ 241 h 482"/>
                <a:gd name="T94" fmla="*/ 122 w 466"/>
                <a:gd name="T95" fmla="*/ 241 h 4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6"/>
                <a:gd name="T145" fmla="*/ 0 h 482"/>
                <a:gd name="T146" fmla="*/ 466 w 466"/>
                <a:gd name="T147" fmla="*/ 482 h 4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6" h="482">
                  <a:moveTo>
                    <a:pt x="0" y="235"/>
                  </a:moveTo>
                  <a:lnTo>
                    <a:pt x="7" y="174"/>
                  </a:lnTo>
                  <a:lnTo>
                    <a:pt x="29" y="116"/>
                  </a:lnTo>
                  <a:lnTo>
                    <a:pt x="64" y="66"/>
                  </a:lnTo>
                  <a:lnTo>
                    <a:pt x="113" y="29"/>
                  </a:lnTo>
                  <a:lnTo>
                    <a:pt x="169" y="7"/>
                  </a:lnTo>
                  <a:lnTo>
                    <a:pt x="232" y="0"/>
                  </a:lnTo>
                  <a:lnTo>
                    <a:pt x="282" y="3"/>
                  </a:lnTo>
                  <a:lnTo>
                    <a:pt x="326" y="16"/>
                  </a:lnTo>
                  <a:lnTo>
                    <a:pt x="365" y="38"/>
                  </a:lnTo>
                  <a:lnTo>
                    <a:pt x="401" y="67"/>
                  </a:lnTo>
                  <a:lnTo>
                    <a:pt x="429" y="104"/>
                  </a:lnTo>
                  <a:lnTo>
                    <a:pt x="450" y="145"/>
                  </a:lnTo>
                  <a:lnTo>
                    <a:pt x="461" y="190"/>
                  </a:lnTo>
                  <a:lnTo>
                    <a:pt x="466" y="240"/>
                  </a:lnTo>
                  <a:lnTo>
                    <a:pt x="461" y="291"/>
                  </a:lnTo>
                  <a:lnTo>
                    <a:pt x="450" y="336"/>
                  </a:lnTo>
                  <a:lnTo>
                    <a:pt x="429" y="377"/>
                  </a:lnTo>
                  <a:lnTo>
                    <a:pt x="400" y="414"/>
                  </a:lnTo>
                  <a:lnTo>
                    <a:pt x="364" y="444"/>
                  </a:lnTo>
                  <a:lnTo>
                    <a:pt x="325" y="466"/>
                  </a:lnTo>
                  <a:lnTo>
                    <a:pt x="282" y="478"/>
                  </a:lnTo>
                  <a:lnTo>
                    <a:pt x="233" y="482"/>
                  </a:lnTo>
                  <a:lnTo>
                    <a:pt x="173" y="475"/>
                  </a:lnTo>
                  <a:lnTo>
                    <a:pt x="115" y="454"/>
                  </a:lnTo>
                  <a:lnTo>
                    <a:pt x="65" y="419"/>
                  </a:lnTo>
                  <a:lnTo>
                    <a:pt x="29" y="370"/>
                  </a:lnTo>
                  <a:lnTo>
                    <a:pt x="7" y="308"/>
                  </a:lnTo>
                  <a:lnTo>
                    <a:pt x="0" y="235"/>
                  </a:lnTo>
                  <a:close/>
                  <a:moveTo>
                    <a:pt x="122" y="241"/>
                  </a:moveTo>
                  <a:lnTo>
                    <a:pt x="130" y="302"/>
                  </a:lnTo>
                  <a:lnTo>
                    <a:pt x="154" y="346"/>
                  </a:lnTo>
                  <a:lnTo>
                    <a:pt x="190" y="375"/>
                  </a:lnTo>
                  <a:lnTo>
                    <a:pt x="233" y="383"/>
                  </a:lnTo>
                  <a:lnTo>
                    <a:pt x="276" y="375"/>
                  </a:lnTo>
                  <a:lnTo>
                    <a:pt x="312" y="346"/>
                  </a:lnTo>
                  <a:lnTo>
                    <a:pt x="335" y="302"/>
                  </a:lnTo>
                  <a:lnTo>
                    <a:pt x="343" y="241"/>
                  </a:lnTo>
                  <a:lnTo>
                    <a:pt x="335" y="180"/>
                  </a:lnTo>
                  <a:lnTo>
                    <a:pt x="312" y="136"/>
                  </a:lnTo>
                  <a:lnTo>
                    <a:pt x="276" y="108"/>
                  </a:lnTo>
                  <a:lnTo>
                    <a:pt x="233" y="99"/>
                  </a:lnTo>
                  <a:lnTo>
                    <a:pt x="190" y="108"/>
                  </a:lnTo>
                  <a:lnTo>
                    <a:pt x="154" y="136"/>
                  </a:lnTo>
                  <a:lnTo>
                    <a:pt x="130" y="180"/>
                  </a:lnTo>
                  <a:lnTo>
                    <a:pt x="122" y="241"/>
                  </a:lnTo>
                  <a:close/>
                </a:path>
              </a:pathLst>
            </a:custGeom>
            <a:solidFill>
              <a:srgbClr val="FF0000"/>
            </a:solidFill>
            <a:ln w="9525">
              <a:noFill/>
              <a:round/>
              <a:headEnd/>
              <a:tailEnd/>
            </a:ln>
          </p:spPr>
          <p:txBody>
            <a:bodyPr/>
            <a:lstStyle/>
            <a:p>
              <a:endParaRPr lang="en-US" dirty="0"/>
            </a:p>
          </p:txBody>
        </p:sp>
        <p:sp>
          <p:nvSpPr>
            <p:cNvPr id="112" name="Freeform 110"/>
            <p:cNvSpPr>
              <a:spLocks/>
            </p:cNvSpPr>
            <p:nvPr/>
          </p:nvSpPr>
          <p:spPr bwMode="auto">
            <a:xfrm>
              <a:off x="3455" y="2711"/>
              <a:ext cx="71" cy="97"/>
            </a:xfrm>
            <a:custGeom>
              <a:avLst/>
              <a:gdLst>
                <a:gd name="T0" fmla="*/ 0 w 422"/>
                <a:gd name="T1" fmla="*/ 340 h 482"/>
                <a:gd name="T2" fmla="*/ 120 w 422"/>
                <a:gd name="T3" fmla="*/ 321 h 482"/>
                <a:gd name="T4" fmla="*/ 132 w 422"/>
                <a:gd name="T5" fmla="*/ 354 h 482"/>
                <a:gd name="T6" fmla="*/ 151 w 422"/>
                <a:gd name="T7" fmla="*/ 376 h 482"/>
                <a:gd name="T8" fmla="*/ 179 w 422"/>
                <a:gd name="T9" fmla="*/ 390 h 482"/>
                <a:gd name="T10" fmla="*/ 217 w 422"/>
                <a:gd name="T11" fmla="*/ 395 h 482"/>
                <a:gd name="T12" fmla="*/ 257 w 422"/>
                <a:gd name="T13" fmla="*/ 390 h 482"/>
                <a:gd name="T14" fmla="*/ 286 w 422"/>
                <a:gd name="T15" fmla="*/ 377 h 482"/>
                <a:gd name="T16" fmla="*/ 298 w 422"/>
                <a:gd name="T17" fmla="*/ 363 h 482"/>
                <a:gd name="T18" fmla="*/ 302 w 422"/>
                <a:gd name="T19" fmla="*/ 345 h 482"/>
                <a:gd name="T20" fmla="*/ 293 w 422"/>
                <a:gd name="T21" fmla="*/ 321 h 482"/>
                <a:gd name="T22" fmla="*/ 254 w 422"/>
                <a:gd name="T23" fmla="*/ 305 h 482"/>
                <a:gd name="T24" fmla="*/ 135 w 422"/>
                <a:gd name="T25" fmla="*/ 274 h 482"/>
                <a:gd name="T26" fmla="*/ 71 w 422"/>
                <a:gd name="T27" fmla="*/ 245 h 482"/>
                <a:gd name="T28" fmla="*/ 46 w 422"/>
                <a:gd name="T29" fmla="*/ 225 h 482"/>
                <a:gd name="T30" fmla="*/ 30 w 422"/>
                <a:gd name="T31" fmla="*/ 200 h 482"/>
                <a:gd name="T32" fmla="*/ 20 w 422"/>
                <a:gd name="T33" fmla="*/ 173 h 482"/>
                <a:gd name="T34" fmla="*/ 16 w 422"/>
                <a:gd name="T35" fmla="*/ 141 h 482"/>
                <a:gd name="T36" fmla="*/ 28 w 422"/>
                <a:gd name="T37" fmla="*/ 86 h 482"/>
                <a:gd name="T38" fmla="*/ 43 w 422"/>
                <a:gd name="T39" fmla="*/ 61 h 482"/>
                <a:gd name="T40" fmla="*/ 62 w 422"/>
                <a:gd name="T41" fmla="*/ 40 h 482"/>
                <a:gd name="T42" fmla="*/ 89 w 422"/>
                <a:gd name="T43" fmla="*/ 22 h 482"/>
                <a:gd name="T44" fmla="*/ 123 w 422"/>
                <a:gd name="T45" fmla="*/ 9 h 482"/>
                <a:gd name="T46" fmla="*/ 161 w 422"/>
                <a:gd name="T47" fmla="*/ 2 h 482"/>
                <a:gd name="T48" fmla="*/ 207 w 422"/>
                <a:gd name="T49" fmla="*/ 0 h 482"/>
                <a:gd name="T50" fmla="*/ 250 w 422"/>
                <a:gd name="T51" fmla="*/ 1 h 482"/>
                <a:gd name="T52" fmla="*/ 287 w 422"/>
                <a:gd name="T53" fmla="*/ 7 h 482"/>
                <a:gd name="T54" fmla="*/ 345 w 422"/>
                <a:gd name="T55" fmla="*/ 31 h 482"/>
                <a:gd name="T56" fmla="*/ 382 w 422"/>
                <a:gd name="T57" fmla="*/ 69 h 482"/>
                <a:gd name="T58" fmla="*/ 407 w 422"/>
                <a:gd name="T59" fmla="*/ 122 h 482"/>
                <a:gd name="T60" fmla="*/ 294 w 422"/>
                <a:gd name="T61" fmla="*/ 143 h 482"/>
                <a:gd name="T62" fmla="*/ 284 w 422"/>
                <a:gd name="T63" fmla="*/ 120 h 482"/>
                <a:gd name="T64" fmla="*/ 266 w 422"/>
                <a:gd name="T65" fmla="*/ 102 h 482"/>
                <a:gd name="T66" fmla="*/ 242 w 422"/>
                <a:gd name="T67" fmla="*/ 91 h 482"/>
                <a:gd name="T68" fmla="*/ 208 w 422"/>
                <a:gd name="T69" fmla="*/ 88 h 482"/>
                <a:gd name="T70" fmla="*/ 168 w 422"/>
                <a:gd name="T71" fmla="*/ 91 h 482"/>
                <a:gd name="T72" fmla="*/ 141 w 422"/>
                <a:gd name="T73" fmla="*/ 101 h 482"/>
                <a:gd name="T74" fmla="*/ 131 w 422"/>
                <a:gd name="T75" fmla="*/ 111 h 482"/>
                <a:gd name="T76" fmla="*/ 127 w 422"/>
                <a:gd name="T77" fmla="*/ 126 h 482"/>
                <a:gd name="T78" fmla="*/ 131 w 422"/>
                <a:gd name="T79" fmla="*/ 137 h 482"/>
                <a:gd name="T80" fmla="*/ 140 w 422"/>
                <a:gd name="T81" fmla="*/ 148 h 482"/>
                <a:gd name="T82" fmla="*/ 176 w 422"/>
                <a:gd name="T83" fmla="*/ 162 h 482"/>
                <a:gd name="T84" fmla="*/ 251 w 422"/>
                <a:gd name="T85" fmla="*/ 183 h 482"/>
                <a:gd name="T86" fmla="*/ 332 w 422"/>
                <a:gd name="T87" fmla="*/ 208 h 482"/>
                <a:gd name="T88" fmla="*/ 385 w 422"/>
                <a:gd name="T89" fmla="*/ 237 h 482"/>
                <a:gd name="T90" fmla="*/ 401 w 422"/>
                <a:gd name="T91" fmla="*/ 255 h 482"/>
                <a:gd name="T92" fmla="*/ 412 w 422"/>
                <a:gd name="T93" fmla="*/ 276 h 482"/>
                <a:gd name="T94" fmla="*/ 422 w 422"/>
                <a:gd name="T95" fmla="*/ 329 h 482"/>
                <a:gd name="T96" fmla="*/ 418 w 422"/>
                <a:gd name="T97" fmla="*/ 358 h 482"/>
                <a:gd name="T98" fmla="*/ 409 w 422"/>
                <a:gd name="T99" fmla="*/ 387 h 482"/>
                <a:gd name="T100" fmla="*/ 393 w 422"/>
                <a:gd name="T101" fmla="*/ 413 h 482"/>
                <a:gd name="T102" fmla="*/ 371 w 422"/>
                <a:gd name="T103" fmla="*/ 438 h 482"/>
                <a:gd name="T104" fmla="*/ 340 w 422"/>
                <a:gd name="T105" fmla="*/ 457 h 482"/>
                <a:gd name="T106" fmla="*/ 306 w 422"/>
                <a:gd name="T107" fmla="*/ 472 h 482"/>
                <a:gd name="T108" fmla="*/ 264 w 422"/>
                <a:gd name="T109" fmla="*/ 479 h 482"/>
                <a:gd name="T110" fmla="*/ 217 w 422"/>
                <a:gd name="T111" fmla="*/ 482 h 482"/>
                <a:gd name="T112" fmla="*/ 173 w 422"/>
                <a:gd name="T113" fmla="*/ 479 h 482"/>
                <a:gd name="T114" fmla="*/ 134 w 422"/>
                <a:gd name="T115" fmla="*/ 472 h 482"/>
                <a:gd name="T116" fmla="*/ 100 w 422"/>
                <a:gd name="T117" fmla="*/ 462 h 482"/>
                <a:gd name="T118" fmla="*/ 71 w 422"/>
                <a:gd name="T119" fmla="*/ 445 h 482"/>
                <a:gd name="T120" fmla="*/ 25 w 422"/>
                <a:gd name="T121" fmla="*/ 400 h 482"/>
                <a:gd name="T122" fmla="*/ 0 w 422"/>
                <a:gd name="T123" fmla="*/ 340 h 482"/>
                <a:gd name="T124" fmla="*/ 0 w 422"/>
                <a:gd name="T125" fmla="*/ 340 h 4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22"/>
                <a:gd name="T190" fmla="*/ 0 h 482"/>
                <a:gd name="T191" fmla="*/ 422 w 422"/>
                <a:gd name="T192" fmla="*/ 482 h 4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22" h="482">
                  <a:moveTo>
                    <a:pt x="0" y="340"/>
                  </a:moveTo>
                  <a:lnTo>
                    <a:pt x="120" y="321"/>
                  </a:lnTo>
                  <a:lnTo>
                    <a:pt x="132" y="354"/>
                  </a:lnTo>
                  <a:lnTo>
                    <a:pt x="151" y="376"/>
                  </a:lnTo>
                  <a:lnTo>
                    <a:pt x="179" y="390"/>
                  </a:lnTo>
                  <a:lnTo>
                    <a:pt x="217" y="395"/>
                  </a:lnTo>
                  <a:lnTo>
                    <a:pt x="257" y="390"/>
                  </a:lnTo>
                  <a:lnTo>
                    <a:pt x="286" y="377"/>
                  </a:lnTo>
                  <a:lnTo>
                    <a:pt x="298" y="363"/>
                  </a:lnTo>
                  <a:lnTo>
                    <a:pt x="302" y="345"/>
                  </a:lnTo>
                  <a:lnTo>
                    <a:pt x="293" y="321"/>
                  </a:lnTo>
                  <a:lnTo>
                    <a:pt x="254" y="305"/>
                  </a:lnTo>
                  <a:lnTo>
                    <a:pt x="135" y="274"/>
                  </a:lnTo>
                  <a:lnTo>
                    <a:pt x="71" y="245"/>
                  </a:lnTo>
                  <a:lnTo>
                    <a:pt x="46" y="225"/>
                  </a:lnTo>
                  <a:lnTo>
                    <a:pt x="30" y="200"/>
                  </a:lnTo>
                  <a:lnTo>
                    <a:pt x="20" y="173"/>
                  </a:lnTo>
                  <a:lnTo>
                    <a:pt x="16" y="141"/>
                  </a:lnTo>
                  <a:lnTo>
                    <a:pt x="28" y="86"/>
                  </a:lnTo>
                  <a:lnTo>
                    <a:pt x="43" y="61"/>
                  </a:lnTo>
                  <a:lnTo>
                    <a:pt x="62" y="40"/>
                  </a:lnTo>
                  <a:lnTo>
                    <a:pt x="89" y="22"/>
                  </a:lnTo>
                  <a:lnTo>
                    <a:pt x="123" y="9"/>
                  </a:lnTo>
                  <a:lnTo>
                    <a:pt x="161" y="2"/>
                  </a:lnTo>
                  <a:lnTo>
                    <a:pt x="207" y="0"/>
                  </a:lnTo>
                  <a:lnTo>
                    <a:pt x="250" y="1"/>
                  </a:lnTo>
                  <a:lnTo>
                    <a:pt x="287" y="7"/>
                  </a:lnTo>
                  <a:lnTo>
                    <a:pt x="345" y="31"/>
                  </a:lnTo>
                  <a:lnTo>
                    <a:pt x="382" y="69"/>
                  </a:lnTo>
                  <a:lnTo>
                    <a:pt x="407" y="122"/>
                  </a:lnTo>
                  <a:lnTo>
                    <a:pt x="294" y="143"/>
                  </a:lnTo>
                  <a:lnTo>
                    <a:pt x="284" y="120"/>
                  </a:lnTo>
                  <a:lnTo>
                    <a:pt x="266" y="102"/>
                  </a:lnTo>
                  <a:lnTo>
                    <a:pt x="242" y="91"/>
                  </a:lnTo>
                  <a:lnTo>
                    <a:pt x="208" y="88"/>
                  </a:lnTo>
                  <a:lnTo>
                    <a:pt x="168" y="91"/>
                  </a:lnTo>
                  <a:lnTo>
                    <a:pt x="141" y="101"/>
                  </a:lnTo>
                  <a:lnTo>
                    <a:pt x="131" y="111"/>
                  </a:lnTo>
                  <a:lnTo>
                    <a:pt x="127" y="126"/>
                  </a:lnTo>
                  <a:lnTo>
                    <a:pt x="131" y="137"/>
                  </a:lnTo>
                  <a:lnTo>
                    <a:pt x="140" y="148"/>
                  </a:lnTo>
                  <a:lnTo>
                    <a:pt x="176" y="162"/>
                  </a:lnTo>
                  <a:lnTo>
                    <a:pt x="251" y="183"/>
                  </a:lnTo>
                  <a:lnTo>
                    <a:pt x="332" y="208"/>
                  </a:lnTo>
                  <a:lnTo>
                    <a:pt x="385" y="237"/>
                  </a:lnTo>
                  <a:lnTo>
                    <a:pt x="401" y="255"/>
                  </a:lnTo>
                  <a:lnTo>
                    <a:pt x="412" y="276"/>
                  </a:lnTo>
                  <a:lnTo>
                    <a:pt x="422" y="329"/>
                  </a:lnTo>
                  <a:lnTo>
                    <a:pt x="418" y="358"/>
                  </a:lnTo>
                  <a:lnTo>
                    <a:pt x="409" y="387"/>
                  </a:lnTo>
                  <a:lnTo>
                    <a:pt x="393" y="413"/>
                  </a:lnTo>
                  <a:lnTo>
                    <a:pt x="371" y="438"/>
                  </a:lnTo>
                  <a:lnTo>
                    <a:pt x="340" y="457"/>
                  </a:lnTo>
                  <a:lnTo>
                    <a:pt x="306" y="472"/>
                  </a:lnTo>
                  <a:lnTo>
                    <a:pt x="264" y="479"/>
                  </a:lnTo>
                  <a:lnTo>
                    <a:pt x="217" y="482"/>
                  </a:lnTo>
                  <a:lnTo>
                    <a:pt x="173" y="479"/>
                  </a:lnTo>
                  <a:lnTo>
                    <a:pt x="134" y="472"/>
                  </a:lnTo>
                  <a:lnTo>
                    <a:pt x="100" y="462"/>
                  </a:lnTo>
                  <a:lnTo>
                    <a:pt x="71" y="445"/>
                  </a:lnTo>
                  <a:lnTo>
                    <a:pt x="25" y="400"/>
                  </a:lnTo>
                  <a:lnTo>
                    <a:pt x="0" y="340"/>
                  </a:lnTo>
                  <a:close/>
                </a:path>
              </a:pathLst>
            </a:custGeom>
            <a:solidFill>
              <a:srgbClr val="FF0000"/>
            </a:solidFill>
            <a:ln w="9525">
              <a:noFill/>
              <a:round/>
              <a:headEnd/>
              <a:tailEnd/>
            </a:ln>
          </p:spPr>
          <p:txBody>
            <a:bodyPr/>
            <a:lstStyle/>
            <a:p>
              <a:endParaRPr lang="en-US" dirty="0"/>
            </a:p>
          </p:txBody>
        </p:sp>
        <p:sp>
          <p:nvSpPr>
            <p:cNvPr id="113" name="Freeform 111"/>
            <p:cNvSpPr>
              <a:spLocks noEditPoints="1"/>
            </p:cNvSpPr>
            <p:nvPr/>
          </p:nvSpPr>
          <p:spPr bwMode="auto">
            <a:xfrm>
              <a:off x="3543" y="2678"/>
              <a:ext cx="20" cy="128"/>
            </a:xfrm>
            <a:custGeom>
              <a:avLst/>
              <a:gdLst>
                <a:gd name="T0" fmla="*/ 0 w 120"/>
                <a:gd name="T1" fmla="*/ 114 h 638"/>
                <a:gd name="T2" fmla="*/ 0 w 120"/>
                <a:gd name="T3" fmla="*/ 0 h 638"/>
                <a:gd name="T4" fmla="*/ 120 w 120"/>
                <a:gd name="T5" fmla="*/ 0 h 638"/>
                <a:gd name="T6" fmla="*/ 120 w 120"/>
                <a:gd name="T7" fmla="*/ 114 h 638"/>
                <a:gd name="T8" fmla="*/ 0 w 120"/>
                <a:gd name="T9" fmla="*/ 114 h 638"/>
                <a:gd name="T10" fmla="*/ 0 w 120"/>
                <a:gd name="T11" fmla="*/ 638 h 638"/>
                <a:gd name="T12" fmla="*/ 0 w 120"/>
                <a:gd name="T13" fmla="*/ 175 h 638"/>
                <a:gd name="T14" fmla="*/ 120 w 120"/>
                <a:gd name="T15" fmla="*/ 175 h 638"/>
                <a:gd name="T16" fmla="*/ 120 w 120"/>
                <a:gd name="T17" fmla="*/ 638 h 638"/>
                <a:gd name="T18" fmla="*/ 0 w 120"/>
                <a:gd name="T19" fmla="*/ 638 h 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0"/>
                <a:gd name="T31" fmla="*/ 0 h 638"/>
                <a:gd name="T32" fmla="*/ 120 w 120"/>
                <a:gd name="T33" fmla="*/ 638 h 6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0" h="638">
                  <a:moveTo>
                    <a:pt x="0" y="114"/>
                  </a:moveTo>
                  <a:lnTo>
                    <a:pt x="0" y="0"/>
                  </a:lnTo>
                  <a:lnTo>
                    <a:pt x="120" y="0"/>
                  </a:lnTo>
                  <a:lnTo>
                    <a:pt x="120" y="114"/>
                  </a:lnTo>
                  <a:lnTo>
                    <a:pt x="0" y="114"/>
                  </a:lnTo>
                  <a:close/>
                  <a:moveTo>
                    <a:pt x="0" y="638"/>
                  </a:moveTo>
                  <a:lnTo>
                    <a:pt x="0" y="175"/>
                  </a:lnTo>
                  <a:lnTo>
                    <a:pt x="120" y="175"/>
                  </a:lnTo>
                  <a:lnTo>
                    <a:pt x="120" y="638"/>
                  </a:lnTo>
                  <a:lnTo>
                    <a:pt x="0" y="638"/>
                  </a:lnTo>
                  <a:close/>
                </a:path>
              </a:pathLst>
            </a:custGeom>
            <a:solidFill>
              <a:srgbClr val="FF0000"/>
            </a:solidFill>
            <a:ln w="9525">
              <a:noFill/>
              <a:round/>
              <a:headEnd/>
              <a:tailEnd/>
            </a:ln>
          </p:spPr>
          <p:txBody>
            <a:bodyPr/>
            <a:lstStyle/>
            <a:p>
              <a:endParaRPr lang="en-US" dirty="0"/>
            </a:p>
          </p:txBody>
        </p:sp>
        <p:sp>
          <p:nvSpPr>
            <p:cNvPr id="114" name="Freeform 112"/>
            <p:cNvSpPr>
              <a:spLocks/>
            </p:cNvSpPr>
            <p:nvPr/>
          </p:nvSpPr>
          <p:spPr bwMode="auto">
            <a:xfrm>
              <a:off x="3574" y="2713"/>
              <a:ext cx="78" cy="93"/>
            </a:xfrm>
            <a:custGeom>
              <a:avLst/>
              <a:gdLst>
                <a:gd name="T0" fmla="*/ 182 w 469"/>
                <a:gd name="T1" fmla="*/ 463 h 463"/>
                <a:gd name="T2" fmla="*/ 0 w 469"/>
                <a:gd name="T3" fmla="*/ 0 h 463"/>
                <a:gd name="T4" fmla="*/ 125 w 469"/>
                <a:gd name="T5" fmla="*/ 0 h 463"/>
                <a:gd name="T6" fmla="*/ 210 w 469"/>
                <a:gd name="T7" fmla="*/ 238 h 463"/>
                <a:gd name="T8" fmla="*/ 235 w 469"/>
                <a:gd name="T9" fmla="*/ 316 h 463"/>
                <a:gd name="T10" fmla="*/ 247 w 469"/>
                <a:gd name="T11" fmla="*/ 277 h 463"/>
                <a:gd name="T12" fmla="*/ 259 w 469"/>
                <a:gd name="T13" fmla="*/ 238 h 463"/>
                <a:gd name="T14" fmla="*/ 345 w 469"/>
                <a:gd name="T15" fmla="*/ 0 h 463"/>
                <a:gd name="T16" fmla="*/ 469 w 469"/>
                <a:gd name="T17" fmla="*/ 0 h 463"/>
                <a:gd name="T18" fmla="*/ 290 w 469"/>
                <a:gd name="T19" fmla="*/ 463 h 463"/>
                <a:gd name="T20" fmla="*/ 182 w 469"/>
                <a:gd name="T21" fmla="*/ 463 h 4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69"/>
                <a:gd name="T34" fmla="*/ 0 h 463"/>
                <a:gd name="T35" fmla="*/ 469 w 469"/>
                <a:gd name="T36" fmla="*/ 463 h 4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69" h="463">
                  <a:moveTo>
                    <a:pt x="182" y="463"/>
                  </a:moveTo>
                  <a:lnTo>
                    <a:pt x="0" y="0"/>
                  </a:lnTo>
                  <a:lnTo>
                    <a:pt x="125" y="0"/>
                  </a:lnTo>
                  <a:lnTo>
                    <a:pt x="210" y="238"/>
                  </a:lnTo>
                  <a:lnTo>
                    <a:pt x="235" y="316"/>
                  </a:lnTo>
                  <a:lnTo>
                    <a:pt x="247" y="277"/>
                  </a:lnTo>
                  <a:lnTo>
                    <a:pt x="259" y="238"/>
                  </a:lnTo>
                  <a:lnTo>
                    <a:pt x="345" y="0"/>
                  </a:lnTo>
                  <a:lnTo>
                    <a:pt x="469" y="0"/>
                  </a:lnTo>
                  <a:lnTo>
                    <a:pt x="290" y="463"/>
                  </a:lnTo>
                  <a:lnTo>
                    <a:pt x="182" y="463"/>
                  </a:lnTo>
                  <a:close/>
                </a:path>
              </a:pathLst>
            </a:custGeom>
            <a:solidFill>
              <a:srgbClr val="FF0000"/>
            </a:solidFill>
            <a:ln w="9525">
              <a:noFill/>
              <a:round/>
              <a:headEnd/>
              <a:tailEnd/>
            </a:ln>
          </p:spPr>
          <p:txBody>
            <a:bodyPr/>
            <a:lstStyle/>
            <a:p>
              <a:endParaRPr lang="en-US" dirty="0"/>
            </a:p>
          </p:txBody>
        </p:sp>
        <p:sp>
          <p:nvSpPr>
            <p:cNvPr id="115" name="Freeform 113"/>
            <p:cNvSpPr>
              <a:spLocks noEditPoints="1"/>
            </p:cNvSpPr>
            <p:nvPr/>
          </p:nvSpPr>
          <p:spPr bwMode="auto">
            <a:xfrm>
              <a:off x="3658" y="2711"/>
              <a:ext cx="71" cy="97"/>
            </a:xfrm>
            <a:custGeom>
              <a:avLst/>
              <a:gdLst>
                <a:gd name="T0" fmla="*/ 297 w 423"/>
                <a:gd name="T1" fmla="*/ 325 h 482"/>
                <a:gd name="T2" fmla="*/ 416 w 423"/>
                <a:gd name="T3" fmla="*/ 346 h 482"/>
                <a:gd name="T4" fmla="*/ 386 w 423"/>
                <a:gd name="T5" fmla="*/ 405 h 482"/>
                <a:gd name="T6" fmla="*/ 344 w 423"/>
                <a:gd name="T7" fmla="*/ 449 h 482"/>
                <a:gd name="T8" fmla="*/ 288 w 423"/>
                <a:gd name="T9" fmla="*/ 473 h 482"/>
                <a:gd name="T10" fmla="*/ 219 w 423"/>
                <a:gd name="T11" fmla="*/ 482 h 482"/>
                <a:gd name="T12" fmla="*/ 165 w 423"/>
                <a:gd name="T13" fmla="*/ 477 h 482"/>
                <a:gd name="T14" fmla="*/ 117 w 423"/>
                <a:gd name="T15" fmla="*/ 464 h 482"/>
                <a:gd name="T16" fmla="*/ 78 w 423"/>
                <a:gd name="T17" fmla="*/ 439 h 482"/>
                <a:gd name="T18" fmla="*/ 45 w 423"/>
                <a:gd name="T19" fmla="*/ 405 h 482"/>
                <a:gd name="T20" fmla="*/ 26 w 423"/>
                <a:gd name="T21" fmla="*/ 370 h 482"/>
                <a:gd name="T22" fmla="*/ 12 w 423"/>
                <a:gd name="T23" fmla="*/ 333 h 482"/>
                <a:gd name="T24" fmla="*/ 4 w 423"/>
                <a:gd name="T25" fmla="*/ 291 h 482"/>
                <a:gd name="T26" fmla="*/ 0 w 423"/>
                <a:gd name="T27" fmla="*/ 244 h 482"/>
                <a:gd name="T28" fmla="*/ 4 w 423"/>
                <a:gd name="T29" fmla="*/ 191 h 482"/>
                <a:gd name="T30" fmla="*/ 15 w 423"/>
                <a:gd name="T31" fmla="*/ 142 h 482"/>
                <a:gd name="T32" fmla="*/ 34 w 423"/>
                <a:gd name="T33" fmla="*/ 101 h 482"/>
                <a:gd name="T34" fmla="*/ 59 w 423"/>
                <a:gd name="T35" fmla="*/ 65 h 482"/>
                <a:gd name="T36" fmla="*/ 91 w 423"/>
                <a:gd name="T37" fmla="*/ 37 h 482"/>
                <a:gd name="T38" fmla="*/ 125 w 423"/>
                <a:gd name="T39" fmla="*/ 15 h 482"/>
                <a:gd name="T40" fmla="*/ 165 w 423"/>
                <a:gd name="T41" fmla="*/ 3 h 482"/>
                <a:gd name="T42" fmla="*/ 208 w 423"/>
                <a:gd name="T43" fmla="*/ 0 h 482"/>
                <a:gd name="T44" fmla="*/ 255 w 423"/>
                <a:gd name="T45" fmla="*/ 3 h 482"/>
                <a:gd name="T46" fmla="*/ 298 w 423"/>
                <a:gd name="T47" fmla="*/ 16 h 482"/>
                <a:gd name="T48" fmla="*/ 335 w 423"/>
                <a:gd name="T49" fmla="*/ 38 h 482"/>
                <a:gd name="T50" fmla="*/ 367 w 423"/>
                <a:gd name="T51" fmla="*/ 67 h 482"/>
                <a:gd name="T52" fmla="*/ 392 w 423"/>
                <a:gd name="T53" fmla="*/ 107 h 482"/>
                <a:gd name="T54" fmla="*/ 410 w 423"/>
                <a:gd name="T55" fmla="*/ 154 h 482"/>
                <a:gd name="T56" fmla="*/ 420 w 423"/>
                <a:gd name="T57" fmla="*/ 211 h 482"/>
                <a:gd name="T58" fmla="*/ 423 w 423"/>
                <a:gd name="T59" fmla="*/ 276 h 482"/>
                <a:gd name="T60" fmla="*/ 123 w 423"/>
                <a:gd name="T61" fmla="*/ 276 h 482"/>
                <a:gd name="T62" fmla="*/ 131 w 423"/>
                <a:gd name="T63" fmla="*/ 325 h 482"/>
                <a:gd name="T64" fmla="*/ 152 w 423"/>
                <a:gd name="T65" fmla="*/ 362 h 482"/>
                <a:gd name="T66" fmla="*/ 183 w 423"/>
                <a:gd name="T67" fmla="*/ 384 h 482"/>
                <a:gd name="T68" fmla="*/ 221 w 423"/>
                <a:gd name="T69" fmla="*/ 392 h 482"/>
                <a:gd name="T70" fmla="*/ 247 w 423"/>
                <a:gd name="T71" fmla="*/ 388 h 482"/>
                <a:gd name="T72" fmla="*/ 268 w 423"/>
                <a:gd name="T73" fmla="*/ 376 h 482"/>
                <a:gd name="T74" fmla="*/ 285 w 423"/>
                <a:gd name="T75" fmla="*/ 356 h 482"/>
                <a:gd name="T76" fmla="*/ 297 w 423"/>
                <a:gd name="T77" fmla="*/ 325 h 482"/>
                <a:gd name="T78" fmla="*/ 297 w 423"/>
                <a:gd name="T79" fmla="*/ 325 h 482"/>
                <a:gd name="T80" fmla="*/ 304 w 423"/>
                <a:gd name="T81" fmla="*/ 202 h 482"/>
                <a:gd name="T82" fmla="*/ 297 w 423"/>
                <a:gd name="T83" fmla="*/ 155 h 482"/>
                <a:gd name="T84" fmla="*/ 277 w 423"/>
                <a:gd name="T85" fmla="*/ 121 h 482"/>
                <a:gd name="T86" fmla="*/ 249 w 423"/>
                <a:gd name="T87" fmla="*/ 99 h 482"/>
                <a:gd name="T88" fmla="*/ 215 w 423"/>
                <a:gd name="T89" fmla="*/ 94 h 482"/>
                <a:gd name="T90" fmla="*/ 180 w 423"/>
                <a:gd name="T91" fmla="*/ 101 h 482"/>
                <a:gd name="T92" fmla="*/ 151 w 423"/>
                <a:gd name="T93" fmla="*/ 122 h 482"/>
                <a:gd name="T94" fmla="*/ 131 w 423"/>
                <a:gd name="T95" fmla="*/ 156 h 482"/>
                <a:gd name="T96" fmla="*/ 125 w 423"/>
                <a:gd name="T97" fmla="*/ 202 h 482"/>
                <a:gd name="T98" fmla="*/ 304 w 423"/>
                <a:gd name="T99" fmla="*/ 202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3"/>
                <a:gd name="T151" fmla="*/ 0 h 482"/>
                <a:gd name="T152" fmla="*/ 423 w 423"/>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3" h="482">
                  <a:moveTo>
                    <a:pt x="297" y="325"/>
                  </a:moveTo>
                  <a:lnTo>
                    <a:pt x="416" y="346"/>
                  </a:lnTo>
                  <a:lnTo>
                    <a:pt x="386" y="405"/>
                  </a:lnTo>
                  <a:lnTo>
                    <a:pt x="344" y="449"/>
                  </a:lnTo>
                  <a:lnTo>
                    <a:pt x="288" y="473"/>
                  </a:lnTo>
                  <a:lnTo>
                    <a:pt x="219" y="482"/>
                  </a:lnTo>
                  <a:lnTo>
                    <a:pt x="165" y="477"/>
                  </a:lnTo>
                  <a:lnTo>
                    <a:pt x="117" y="464"/>
                  </a:lnTo>
                  <a:lnTo>
                    <a:pt x="78" y="439"/>
                  </a:lnTo>
                  <a:lnTo>
                    <a:pt x="45" y="405"/>
                  </a:lnTo>
                  <a:lnTo>
                    <a:pt x="26" y="370"/>
                  </a:lnTo>
                  <a:lnTo>
                    <a:pt x="12" y="333"/>
                  </a:lnTo>
                  <a:lnTo>
                    <a:pt x="4" y="291"/>
                  </a:lnTo>
                  <a:lnTo>
                    <a:pt x="0" y="244"/>
                  </a:lnTo>
                  <a:lnTo>
                    <a:pt x="4" y="191"/>
                  </a:lnTo>
                  <a:lnTo>
                    <a:pt x="15" y="142"/>
                  </a:lnTo>
                  <a:lnTo>
                    <a:pt x="34" y="101"/>
                  </a:lnTo>
                  <a:lnTo>
                    <a:pt x="59" y="65"/>
                  </a:lnTo>
                  <a:lnTo>
                    <a:pt x="91" y="37"/>
                  </a:lnTo>
                  <a:lnTo>
                    <a:pt x="125" y="15"/>
                  </a:lnTo>
                  <a:lnTo>
                    <a:pt x="165" y="3"/>
                  </a:lnTo>
                  <a:lnTo>
                    <a:pt x="208" y="0"/>
                  </a:lnTo>
                  <a:lnTo>
                    <a:pt x="255" y="3"/>
                  </a:lnTo>
                  <a:lnTo>
                    <a:pt x="298" y="16"/>
                  </a:lnTo>
                  <a:lnTo>
                    <a:pt x="335" y="38"/>
                  </a:lnTo>
                  <a:lnTo>
                    <a:pt x="367" y="67"/>
                  </a:lnTo>
                  <a:lnTo>
                    <a:pt x="392" y="107"/>
                  </a:lnTo>
                  <a:lnTo>
                    <a:pt x="410" y="154"/>
                  </a:lnTo>
                  <a:lnTo>
                    <a:pt x="420" y="211"/>
                  </a:lnTo>
                  <a:lnTo>
                    <a:pt x="423" y="276"/>
                  </a:lnTo>
                  <a:lnTo>
                    <a:pt x="123" y="276"/>
                  </a:lnTo>
                  <a:lnTo>
                    <a:pt x="131" y="325"/>
                  </a:lnTo>
                  <a:lnTo>
                    <a:pt x="152" y="362"/>
                  </a:lnTo>
                  <a:lnTo>
                    <a:pt x="183" y="384"/>
                  </a:lnTo>
                  <a:lnTo>
                    <a:pt x="221" y="392"/>
                  </a:lnTo>
                  <a:lnTo>
                    <a:pt x="247" y="388"/>
                  </a:lnTo>
                  <a:lnTo>
                    <a:pt x="268" y="376"/>
                  </a:lnTo>
                  <a:lnTo>
                    <a:pt x="285" y="356"/>
                  </a:lnTo>
                  <a:lnTo>
                    <a:pt x="297" y="325"/>
                  </a:lnTo>
                  <a:close/>
                  <a:moveTo>
                    <a:pt x="304" y="202"/>
                  </a:moveTo>
                  <a:lnTo>
                    <a:pt x="297" y="155"/>
                  </a:lnTo>
                  <a:lnTo>
                    <a:pt x="277" y="121"/>
                  </a:lnTo>
                  <a:lnTo>
                    <a:pt x="249" y="99"/>
                  </a:lnTo>
                  <a:lnTo>
                    <a:pt x="215" y="94"/>
                  </a:lnTo>
                  <a:lnTo>
                    <a:pt x="180" y="101"/>
                  </a:lnTo>
                  <a:lnTo>
                    <a:pt x="151" y="122"/>
                  </a:lnTo>
                  <a:lnTo>
                    <a:pt x="131" y="156"/>
                  </a:lnTo>
                  <a:lnTo>
                    <a:pt x="125" y="202"/>
                  </a:lnTo>
                  <a:lnTo>
                    <a:pt x="304" y="202"/>
                  </a:lnTo>
                  <a:close/>
                </a:path>
              </a:pathLst>
            </a:custGeom>
            <a:solidFill>
              <a:srgbClr val="FF0000"/>
            </a:solidFill>
            <a:ln w="9525">
              <a:noFill/>
              <a:round/>
              <a:headEnd/>
              <a:tailEnd/>
            </a:ln>
          </p:spPr>
          <p:txBody>
            <a:bodyPr/>
            <a:lstStyle/>
            <a:p>
              <a:endParaRPr lang="en-US" dirty="0"/>
            </a:p>
          </p:txBody>
        </p:sp>
        <p:sp>
          <p:nvSpPr>
            <p:cNvPr id="116" name="Freeform 114"/>
            <p:cNvSpPr>
              <a:spLocks noEditPoints="1"/>
            </p:cNvSpPr>
            <p:nvPr/>
          </p:nvSpPr>
          <p:spPr bwMode="auto">
            <a:xfrm>
              <a:off x="3785" y="2678"/>
              <a:ext cx="94" cy="128"/>
            </a:xfrm>
            <a:custGeom>
              <a:avLst/>
              <a:gdLst>
                <a:gd name="T0" fmla="*/ 0 w 561"/>
                <a:gd name="T1" fmla="*/ 638 h 638"/>
                <a:gd name="T2" fmla="*/ 0 w 561"/>
                <a:gd name="T3" fmla="*/ 0 h 638"/>
                <a:gd name="T4" fmla="*/ 265 w 561"/>
                <a:gd name="T5" fmla="*/ 0 h 638"/>
                <a:gd name="T6" fmla="*/ 351 w 561"/>
                <a:gd name="T7" fmla="*/ 4 h 638"/>
                <a:gd name="T8" fmla="*/ 411 w 561"/>
                <a:gd name="T9" fmla="*/ 17 h 638"/>
                <a:gd name="T10" fmla="*/ 451 w 561"/>
                <a:gd name="T11" fmla="*/ 41 h 638"/>
                <a:gd name="T12" fmla="*/ 482 w 561"/>
                <a:gd name="T13" fmla="*/ 78 h 638"/>
                <a:gd name="T14" fmla="*/ 503 w 561"/>
                <a:gd name="T15" fmla="*/ 125 h 638"/>
                <a:gd name="T16" fmla="*/ 510 w 561"/>
                <a:gd name="T17" fmla="*/ 179 h 638"/>
                <a:gd name="T18" fmla="*/ 507 w 561"/>
                <a:gd name="T19" fmla="*/ 213 h 638"/>
                <a:gd name="T20" fmla="*/ 500 w 561"/>
                <a:gd name="T21" fmla="*/ 244 h 638"/>
                <a:gd name="T22" fmla="*/ 487 w 561"/>
                <a:gd name="T23" fmla="*/ 273 h 638"/>
                <a:gd name="T24" fmla="*/ 468 w 561"/>
                <a:gd name="T25" fmla="*/ 298 h 638"/>
                <a:gd name="T26" fmla="*/ 445 w 561"/>
                <a:gd name="T27" fmla="*/ 319 h 638"/>
                <a:gd name="T28" fmla="*/ 417 w 561"/>
                <a:gd name="T29" fmla="*/ 336 h 638"/>
                <a:gd name="T30" fmla="*/ 384 w 561"/>
                <a:gd name="T31" fmla="*/ 349 h 638"/>
                <a:gd name="T32" fmla="*/ 346 w 561"/>
                <a:gd name="T33" fmla="*/ 357 h 638"/>
                <a:gd name="T34" fmla="*/ 383 w 561"/>
                <a:gd name="T35" fmla="*/ 382 h 638"/>
                <a:gd name="T36" fmla="*/ 413 w 561"/>
                <a:gd name="T37" fmla="*/ 410 h 638"/>
                <a:gd name="T38" fmla="*/ 485 w 561"/>
                <a:gd name="T39" fmla="*/ 514 h 638"/>
                <a:gd name="T40" fmla="*/ 561 w 561"/>
                <a:gd name="T41" fmla="*/ 638 h 638"/>
                <a:gd name="T42" fmla="*/ 411 w 561"/>
                <a:gd name="T43" fmla="*/ 638 h 638"/>
                <a:gd name="T44" fmla="*/ 319 w 561"/>
                <a:gd name="T45" fmla="*/ 499 h 638"/>
                <a:gd name="T46" fmla="*/ 253 w 561"/>
                <a:gd name="T47" fmla="*/ 406 h 638"/>
                <a:gd name="T48" fmla="*/ 215 w 561"/>
                <a:gd name="T49" fmla="*/ 379 h 638"/>
                <a:gd name="T50" fmla="*/ 189 w 561"/>
                <a:gd name="T51" fmla="*/ 374 h 638"/>
                <a:gd name="T52" fmla="*/ 151 w 561"/>
                <a:gd name="T53" fmla="*/ 372 h 638"/>
                <a:gd name="T54" fmla="*/ 126 w 561"/>
                <a:gd name="T55" fmla="*/ 372 h 638"/>
                <a:gd name="T56" fmla="*/ 126 w 561"/>
                <a:gd name="T57" fmla="*/ 638 h 638"/>
                <a:gd name="T58" fmla="*/ 0 w 561"/>
                <a:gd name="T59" fmla="*/ 638 h 638"/>
                <a:gd name="T60" fmla="*/ 126 w 561"/>
                <a:gd name="T61" fmla="*/ 270 h 638"/>
                <a:gd name="T62" fmla="*/ 219 w 561"/>
                <a:gd name="T63" fmla="*/ 270 h 638"/>
                <a:gd name="T64" fmla="*/ 292 w 561"/>
                <a:gd name="T65" fmla="*/ 268 h 638"/>
                <a:gd name="T66" fmla="*/ 332 w 561"/>
                <a:gd name="T67" fmla="*/ 262 h 638"/>
                <a:gd name="T68" fmla="*/ 353 w 561"/>
                <a:gd name="T69" fmla="*/ 251 h 638"/>
                <a:gd name="T70" fmla="*/ 368 w 561"/>
                <a:gd name="T71" fmla="*/ 235 h 638"/>
                <a:gd name="T72" fmla="*/ 377 w 561"/>
                <a:gd name="T73" fmla="*/ 213 h 638"/>
                <a:gd name="T74" fmla="*/ 380 w 561"/>
                <a:gd name="T75" fmla="*/ 187 h 638"/>
                <a:gd name="T76" fmla="*/ 376 w 561"/>
                <a:gd name="T77" fmla="*/ 157 h 638"/>
                <a:gd name="T78" fmla="*/ 363 w 561"/>
                <a:gd name="T79" fmla="*/ 135 h 638"/>
                <a:gd name="T80" fmla="*/ 343 w 561"/>
                <a:gd name="T81" fmla="*/ 118 h 638"/>
                <a:gd name="T82" fmla="*/ 316 w 561"/>
                <a:gd name="T83" fmla="*/ 110 h 638"/>
                <a:gd name="T84" fmla="*/ 224 w 561"/>
                <a:gd name="T85" fmla="*/ 108 h 638"/>
                <a:gd name="T86" fmla="*/ 126 w 561"/>
                <a:gd name="T87" fmla="*/ 108 h 638"/>
                <a:gd name="T88" fmla="*/ 126 w 561"/>
                <a:gd name="T89" fmla="*/ 270 h 63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61"/>
                <a:gd name="T136" fmla="*/ 0 h 638"/>
                <a:gd name="T137" fmla="*/ 561 w 561"/>
                <a:gd name="T138" fmla="*/ 638 h 63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61" h="638">
                  <a:moveTo>
                    <a:pt x="0" y="638"/>
                  </a:moveTo>
                  <a:lnTo>
                    <a:pt x="0" y="0"/>
                  </a:lnTo>
                  <a:lnTo>
                    <a:pt x="265" y="0"/>
                  </a:lnTo>
                  <a:lnTo>
                    <a:pt x="351" y="4"/>
                  </a:lnTo>
                  <a:lnTo>
                    <a:pt x="411" y="17"/>
                  </a:lnTo>
                  <a:lnTo>
                    <a:pt x="451" y="41"/>
                  </a:lnTo>
                  <a:lnTo>
                    <a:pt x="482" y="78"/>
                  </a:lnTo>
                  <a:lnTo>
                    <a:pt x="503" y="125"/>
                  </a:lnTo>
                  <a:lnTo>
                    <a:pt x="510" y="179"/>
                  </a:lnTo>
                  <a:lnTo>
                    <a:pt x="507" y="213"/>
                  </a:lnTo>
                  <a:lnTo>
                    <a:pt x="500" y="244"/>
                  </a:lnTo>
                  <a:lnTo>
                    <a:pt x="487" y="273"/>
                  </a:lnTo>
                  <a:lnTo>
                    <a:pt x="468" y="298"/>
                  </a:lnTo>
                  <a:lnTo>
                    <a:pt x="445" y="319"/>
                  </a:lnTo>
                  <a:lnTo>
                    <a:pt x="417" y="336"/>
                  </a:lnTo>
                  <a:lnTo>
                    <a:pt x="384" y="349"/>
                  </a:lnTo>
                  <a:lnTo>
                    <a:pt x="346" y="357"/>
                  </a:lnTo>
                  <a:lnTo>
                    <a:pt x="383" y="382"/>
                  </a:lnTo>
                  <a:lnTo>
                    <a:pt x="413" y="410"/>
                  </a:lnTo>
                  <a:lnTo>
                    <a:pt x="485" y="514"/>
                  </a:lnTo>
                  <a:lnTo>
                    <a:pt x="561" y="638"/>
                  </a:lnTo>
                  <a:lnTo>
                    <a:pt x="411" y="638"/>
                  </a:lnTo>
                  <a:lnTo>
                    <a:pt x="319" y="499"/>
                  </a:lnTo>
                  <a:lnTo>
                    <a:pt x="253" y="406"/>
                  </a:lnTo>
                  <a:lnTo>
                    <a:pt x="215" y="379"/>
                  </a:lnTo>
                  <a:lnTo>
                    <a:pt x="189" y="374"/>
                  </a:lnTo>
                  <a:lnTo>
                    <a:pt x="151" y="372"/>
                  </a:lnTo>
                  <a:lnTo>
                    <a:pt x="126" y="372"/>
                  </a:lnTo>
                  <a:lnTo>
                    <a:pt x="126" y="638"/>
                  </a:lnTo>
                  <a:lnTo>
                    <a:pt x="0" y="638"/>
                  </a:lnTo>
                  <a:close/>
                  <a:moveTo>
                    <a:pt x="126" y="270"/>
                  </a:moveTo>
                  <a:lnTo>
                    <a:pt x="219" y="270"/>
                  </a:lnTo>
                  <a:lnTo>
                    <a:pt x="292" y="268"/>
                  </a:lnTo>
                  <a:lnTo>
                    <a:pt x="332" y="262"/>
                  </a:lnTo>
                  <a:lnTo>
                    <a:pt x="353" y="251"/>
                  </a:lnTo>
                  <a:lnTo>
                    <a:pt x="368" y="235"/>
                  </a:lnTo>
                  <a:lnTo>
                    <a:pt x="377" y="213"/>
                  </a:lnTo>
                  <a:lnTo>
                    <a:pt x="380" y="187"/>
                  </a:lnTo>
                  <a:lnTo>
                    <a:pt x="376" y="157"/>
                  </a:lnTo>
                  <a:lnTo>
                    <a:pt x="363" y="135"/>
                  </a:lnTo>
                  <a:lnTo>
                    <a:pt x="343" y="118"/>
                  </a:lnTo>
                  <a:lnTo>
                    <a:pt x="316" y="110"/>
                  </a:lnTo>
                  <a:lnTo>
                    <a:pt x="224" y="108"/>
                  </a:lnTo>
                  <a:lnTo>
                    <a:pt x="126" y="108"/>
                  </a:lnTo>
                  <a:lnTo>
                    <a:pt x="126" y="270"/>
                  </a:lnTo>
                  <a:close/>
                </a:path>
              </a:pathLst>
            </a:custGeom>
            <a:solidFill>
              <a:srgbClr val="FF0000"/>
            </a:solidFill>
            <a:ln w="9525">
              <a:noFill/>
              <a:round/>
              <a:headEnd/>
              <a:tailEnd/>
            </a:ln>
          </p:spPr>
          <p:txBody>
            <a:bodyPr/>
            <a:lstStyle/>
            <a:p>
              <a:endParaRPr lang="en-US" dirty="0"/>
            </a:p>
          </p:txBody>
        </p:sp>
        <p:sp>
          <p:nvSpPr>
            <p:cNvPr id="117" name="Freeform 115"/>
            <p:cNvSpPr>
              <a:spLocks noEditPoints="1"/>
            </p:cNvSpPr>
            <p:nvPr/>
          </p:nvSpPr>
          <p:spPr bwMode="auto">
            <a:xfrm>
              <a:off x="3884" y="2711"/>
              <a:ext cx="71" cy="97"/>
            </a:xfrm>
            <a:custGeom>
              <a:avLst/>
              <a:gdLst>
                <a:gd name="T0" fmla="*/ 121 w 424"/>
                <a:gd name="T1" fmla="*/ 151 h 482"/>
                <a:gd name="T2" fmla="*/ 13 w 424"/>
                <a:gd name="T3" fmla="*/ 132 h 482"/>
                <a:gd name="T4" fmla="*/ 37 w 424"/>
                <a:gd name="T5" fmla="*/ 72 h 482"/>
                <a:gd name="T6" fmla="*/ 75 w 424"/>
                <a:gd name="T7" fmla="*/ 32 h 482"/>
                <a:gd name="T8" fmla="*/ 131 w 424"/>
                <a:gd name="T9" fmla="*/ 7 h 482"/>
                <a:gd name="T10" fmla="*/ 167 w 424"/>
                <a:gd name="T11" fmla="*/ 1 h 482"/>
                <a:gd name="T12" fmla="*/ 208 w 424"/>
                <a:gd name="T13" fmla="*/ 0 h 482"/>
                <a:gd name="T14" fmla="*/ 278 w 424"/>
                <a:gd name="T15" fmla="*/ 4 h 482"/>
                <a:gd name="T16" fmla="*/ 328 w 424"/>
                <a:gd name="T17" fmla="*/ 19 h 482"/>
                <a:gd name="T18" fmla="*/ 360 w 424"/>
                <a:gd name="T19" fmla="*/ 41 h 482"/>
                <a:gd name="T20" fmla="*/ 382 w 424"/>
                <a:gd name="T21" fmla="*/ 69 h 482"/>
                <a:gd name="T22" fmla="*/ 395 w 424"/>
                <a:gd name="T23" fmla="*/ 110 h 482"/>
                <a:gd name="T24" fmla="*/ 398 w 424"/>
                <a:gd name="T25" fmla="*/ 178 h 482"/>
                <a:gd name="T26" fmla="*/ 397 w 424"/>
                <a:gd name="T27" fmla="*/ 320 h 482"/>
                <a:gd name="T28" fmla="*/ 403 w 424"/>
                <a:gd name="T29" fmla="*/ 411 h 482"/>
                <a:gd name="T30" fmla="*/ 424 w 424"/>
                <a:gd name="T31" fmla="*/ 472 h 482"/>
                <a:gd name="T32" fmla="*/ 306 w 424"/>
                <a:gd name="T33" fmla="*/ 472 h 482"/>
                <a:gd name="T34" fmla="*/ 294 w 424"/>
                <a:gd name="T35" fmla="*/ 437 h 482"/>
                <a:gd name="T36" fmla="*/ 291 w 424"/>
                <a:gd name="T37" fmla="*/ 422 h 482"/>
                <a:gd name="T38" fmla="*/ 258 w 424"/>
                <a:gd name="T39" fmla="*/ 449 h 482"/>
                <a:gd name="T40" fmla="*/ 225 w 424"/>
                <a:gd name="T41" fmla="*/ 468 h 482"/>
                <a:gd name="T42" fmla="*/ 189 w 424"/>
                <a:gd name="T43" fmla="*/ 478 h 482"/>
                <a:gd name="T44" fmla="*/ 150 w 424"/>
                <a:gd name="T45" fmla="*/ 482 h 482"/>
                <a:gd name="T46" fmla="*/ 117 w 424"/>
                <a:gd name="T47" fmla="*/ 479 h 482"/>
                <a:gd name="T48" fmla="*/ 88 w 424"/>
                <a:gd name="T49" fmla="*/ 472 h 482"/>
                <a:gd name="T50" fmla="*/ 62 w 424"/>
                <a:gd name="T51" fmla="*/ 462 h 482"/>
                <a:gd name="T52" fmla="*/ 40 w 424"/>
                <a:gd name="T53" fmla="*/ 445 h 482"/>
                <a:gd name="T54" fmla="*/ 23 w 424"/>
                <a:gd name="T55" fmla="*/ 424 h 482"/>
                <a:gd name="T56" fmla="*/ 10 w 424"/>
                <a:gd name="T57" fmla="*/ 401 h 482"/>
                <a:gd name="T58" fmla="*/ 0 w 424"/>
                <a:gd name="T59" fmla="*/ 346 h 482"/>
                <a:gd name="T60" fmla="*/ 4 w 424"/>
                <a:gd name="T61" fmla="*/ 310 h 482"/>
                <a:gd name="T62" fmla="*/ 18 w 424"/>
                <a:gd name="T63" fmla="*/ 276 h 482"/>
                <a:gd name="T64" fmla="*/ 40 w 424"/>
                <a:gd name="T65" fmla="*/ 249 h 482"/>
                <a:gd name="T66" fmla="*/ 69 w 424"/>
                <a:gd name="T67" fmla="*/ 229 h 482"/>
                <a:gd name="T68" fmla="*/ 110 w 424"/>
                <a:gd name="T69" fmla="*/ 213 h 482"/>
                <a:gd name="T70" fmla="*/ 164 w 424"/>
                <a:gd name="T71" fmla="*/ 200 h 482"/>
                <a:gd name="T72" fmla="*/ 236 w 424"/>
                <a:gd name="T73" fmla="*/ 185 h 482"/>
                <a:gd name="T74" fmla="*/ 281 w 424"/>
                <a:gd name="T75" fmla="*/ 171 h 482"/>
                <a:gd name="T76" fmla="*/ 281 w 424"/>
                <a:gd name="T77" fmla="*/ 159 h 482"/>
                <a:gd name="T78" fmla="*/ 277 w 424"/>
                <a:gd name="T79" fmla="*/ 128 h 482"/>
                <a:gd name="T80" fmla="*/ 264 w 424"/>
                <a:gd name="T81" fmla="*/ 108 h 482"/>
                <a:gd name="T82" fmla="*/ 240 w 424"/>
                <a:gd name="T83" fmla="*/ 97 h 482"/>
                <a:gd name="T84" fmla="*/ 200 w 424"/>
                <a:gd name="T85" fmla="*/ 94 h 482"/>
                <a:gd name="T86" fmla="*/ 171 w 424"/>
                <a:gd name="T87" fmla="*/ 96 h 482"/>
                <a:gd name="T88" fmla="*/ 150 w 424"/>
                <a:gd name="T89" fmla="*/ 105 h 482"/>
                <a:gd name="T90" fmla="*/ 134 w 424"/>
                <a:gd name="T91" fmla="*/ 123 h 482"/>
                <a:gd name="T92" fmla="*/ 121 w 424"/>
                <a:gd name="T93" fmla="*/ 151 h 482"/>
                <a:gd name="T94" fmla="*/ 121 w 424"/>
                <a:gd name="T95" fmla="*/ 151 h 482"/>
                <a:gd name="T96" fmla="*/ 281 w 424"/>
                <a:gd name="T97" fmla="*/ 250 h 482"/>
                <a:gd name="T98" fmla="*/ 208 w 424"/>
                <a:gd name="T99" fmla="*/ 269 h 482"/>
                <a:gd name="T100" fmla="*/ 143 w 424"/>
                <a:gd name="T101" fmla="*/ 291 h 482"/>
                <a:gd name="T102" fmla="*/ 125 w 424"/>
                <a:gd name="T103" fmla="*/ 310 h 482"/>
                <a:gd name="T104" fmla="*/ 119 w 424"/>
                <a:gd name="T105" fmla="*/ 333 h 482"/>
                <a:gd name="T106" fmla="*/ 125 w 424"/>
                <a:gd name="T107" fmla="*/ 358 h 482"/>
                <a:gd name="T108" fmla="*/ 139 w 424"/>
                <a:gd name="T109" fmla="*/ 378 h 482"/>
                <a:gd name="T110" fmla="*/ 160 w 424"/>
                <a:gd name="T111" fmla="*/ 393 h 482"/>
                <a:gd name="T112" fmla="*/ 186 w 424"/>
                <a:gd name="T113" fmla="*/ 397 h 482"/>
                <a:gd name="T114" fmla="*/ 218 w 424"/>
                <a:gd name="T115" fmla="*/ 392 h 482"/>
                <a:gd name="T116" fmla="*/ 248 w 424"/>
                <a:gd name="T117" fmla="*/ 375 h 482"/>
                <a:gd name="T118" fmla="*/ 265 w 424"/>
                <a:gd name="T119" fmla="*/ 357 h 482"/>
                <a:gd name="T120" fmla="*/ 277 w 424"/>
                <a:gd name="T121" fmla="*/ 335 h 482"/>
                <a:gd name="T122" fmla="*/ 281 w 424"/>
                <a:gd name="T123" fmla="*/ 275 h 482"/>
                <a:gd name="T124" fmla="*/ 281 w 424"/>
                <a:gd name="T125" fmla="*/ 250 h 4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24"/>
                <a:gd name="T190" fmla="*/ 0 h 482"/>
                <a:gd name="T191" fmla="*/ 424 w 424"/>
                <a:gd name="T192" fmla="*/ 482 h 4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24" h="482">
                  <a:moveTo>
                    <a:pt x="121" y="151"/>
                  </a:moveTo>
                  <a:lnTo>
                    <a:pt x="13" y="132"/>
                  </a:lnTo>
                  <a:lnTo>
                    <a:pt x="37" y="72"/>
                  </a:lnTo>
                  <a:lnTo>
                    <a:pt x="75" y="32"/>
                  </a:lnTo>
                  <a:lnTo>
                    <a:pt x="131" y="7"/>
                  </a:lnTo>
                  <a:lnTo>
                    <a:pt x="167" y="1"/>
                  </a:lnTo>
                  <a:lnTo>
                    <a:pt x="208" y="0"/>
                  </a:lnTo>
                  <a:lnTo>
                    <a:pt x="278" y="4"/>
                  </a:lnTo>
                  <a:lnTo>
                    <a:pt x="328" y="19"/>
                  </a:lnTo>
                  <a:lnTo>
                    <a:pt x="360" y="41"/>
                  </a:lnTo>
                  <a:lnTo>
                    <a:pt x="382" y="69"/>
                  </a:lnTo>
                  <a:lnTo>
                    <a:pt x="395" y="110"/>
                  </a:lnTo>
                  <a:lnTo>
                    <a:pt x="398" y="178"/>
                  </a:lnTo>
                  <a:lnTo>
                    <a:pt x="397" y="320"/>
                  </a:lnTo>
                  <a:lnTo>
                    <a:pt x="403" y="411"/>
                  </a:lnTo>
                  <a:lnTo>
                    <a:pt x="424" y="472"/>
                  </a:lnTo>
                  <a:lnTo>
                    <a:pt x="306" y="472"/>
                  </a:lnTo>
                  <a:lnTo>
                    <a:pt x="294" y="437"/>
                  </a:lnTo>
                  <a:lnTo>
                    <a:pt x="291" y="422"/>
                  </a:lnTo>
                  <a:lnTo>
                    <a:pt x="258" y="449"/>
                  </a:lnTo>
                  <a:lnTo>
                    <a:pt x="225" y="468"/>
                  </a:lnTo>
                  <a:lnTo>
                    <a:pt x="189" y="478"/>
                  </a:lnTo>
                  <a:lnTo>
                    <a:pt x="150" y="482"/>
                  </a:lnTo>
                  <a:lnTo>
                    <a:pt x="117" y="479"/>
                  </a:lnTo>
                  <a:lnTo>
                    <a:pt x="88" y="472"/>
                  </a:lnTo>
                  <a:lnTo>
                    <a:pt x="62" y="462"/>
                  </a:lnTo>
                  <a:lnTo>
                    <a:pt x="40" y="445"/>
                  </a:lnTo>
                  <a:lnTo>
                    <a:pt x="23" y="424"/>
                  </a:lnTo>
                  <a:lnTo>
                    <a:pt x="10" y="401"/>
                  </a:lnTo>
                  <a:lnTo>
                    <a:pt x="0" y="346"/>
                  </a:lnTo>
                  <a:lnTo>
                    <a:pt x="4" y="310"/>
                  </a:lnTo>
                  <a:lnTo>
                    <a:pt x="18" y="276"/>
                  </a:lnTo>
                  <a:lnTo>
                    <a:pt x="40" y="249"/>
                  </a:lnTo>
                  <a:lnTo>
                    <a:pt x="69" y="229"/>
                  </a:lnTo>
                  <a:lnTo>
                    <a:pt x="110" y="213"/>
                  </a:lnTo>
                  <a:lnTo>
                    <a:pt x="164" y="200"/>
                  </a:lnTo>
                  <a:lnTo>
                    <a:pt x="236" y="185"/>
                  </a:lnTo>
                  <a:lnTo>
                    <a:pt x="281" y="171"/>
                  </a:lnTo>
                  <a:lnTo>
                    <a:pt x="281" y="159"/>
                  </a:lnTo>
                  <a:lnTo>
                    <a:pt x="277" y="128"/>
                  </a:lnTo>
                  <a:lnTo>
                    <a:pt x="264" y="108"/>
                  </a:lnTo>
                  <a:lnTo>
                    <a:pt x="240" y="97"/>
                  </a:lnTo>
                  <a:lnTo>
                    <a:pt x="200" y="94"/>
                  </a:lnTo>
                  <a:lnTo>
                    <a:pt x="171" y="96"/>
                  </a:lnTo>
                  <a:lnTo>
                    <a:pt x="150" y="105"/>
                  </a:lnTo>
                  <a:lnTo>
                    <a:pt x="134" y="123"/>
                  </a:lnTo>
                  <a:lnTo>
                    <a:pt x="121" y="151"/>
                  </a:lnTo>
                  <a:close/>
                  <a:moveTo>
                    <a:pt x="281" y="250"/>
                  </a:moveTo>
                  <a:lnTo>
                    <a:pt x="208" y="269"/>
                  </a:lnTo>
                  <a:lnTo>
                    <a:pt x="143" y="291"/>
                  </a:lnTo>
                  <a:lnTo>
                    <a:pt x="125" y="310"/>
                  </a:lnTo>
                  <a:lnTo>
                    <a:pt x="119" y="333"/>
                  </a:lnTo>
                  <a:lnTo>
                    <a:pt x="125" y="358"/>
                  </a:lnTo>
                  <a:lnTo>
                    <a:pt x="139" y="378"/>
                  </a:lnTo>
                  <a:lnTo>
                    <a:pt x="160" y="393"/>
                  </a:lnTo>
                  <a:lnTo>
                    <a:pt x="186" y="397"/>
                  </a:lnTo>
                  <a:lnTo>
                    <a:pt x="218" y="392"/>
                  </a:lnTo>
                  <a:lnTo>
                    <a:pt x="248" y="375"/>
                  </a:lnTo>
                  <a:lnTo>
                    <a:pt x="265" y="357"/>
                  </a:lnTo>
                  <a:lnTo>
                    <a:pt x="277" y="335"/>
                  </a:lnTo>
                  <a:lnTo>
                    <a:pt x="281" y="275"/>
                  </a:lnTo>
                  <a:lnTo>
                    <a:pt x="281" y="250"/>
                  </a:lnTo>
                  <a:close/>
                </a:path>
              </a:pathLst>
            </a:custGeom>
            <a:solidFill>
              <a:srgbClr val="FF0000"/>
            </a:solidFill>
            <a:ln w="9525">
              <a:noFill/>
              <a:round/>
              <a:headEnd/>
              <a:tailEnd/>
            </a:ln>
          </p:spPr>
          <p:txBody>
            <a:bodyPr/>
            <a:lstStyle/>
            <a:p>
              <a:endParaRPr lang="en-US" dirty="0"/>
            </a:p>
          </p:txBody>
        </p:sp>
        <p:sp>
          <p:nvSpPr>
            <p:cNvPr id="118" name="Freeform 116"/>
            <p:cNvSpPr>
              <a:spLocks/>
            </p:cNvSpPr>
            <p:nvPr/>
          </p:nvSpPr>
          <p:spPr bwMode="auto">
            <a:xfrm>
              <a:off x="3970" y="2711"/>
              <a:ext cx="69" cy="95"/>
            </a:xfrm>
            <a:custGeom>
              <a:avLst/>
              <a:gdLst>
                <a:gd name="T0" fmla="*/ 412 w 412"/>
                <a:gd name="T1" fmla="*/ 472 h 472"/>
                <a:gd name="T2" fmla="*/ 292 w 412"/>
                <a:gd name="T3" fmla="*/ 472 h 472"/>
                <a:gd name="T4" fmla="*/ 292 w 412"/>
                <a:gd name="T5" fmla="*/ 236 h 472"/>
                <a:gd name="T6" fmla="*/ 290 w 412"/>
                <a:gd name="T7" fmla="*/ 174 h 472"/>
                <a:gd name="T8" fmla="*/ 284 w 412"/>
                <a:gd name="T9" fmla="*/ 140 h 472"/>
                <a:gd name="T10" fmla="*/ 275 w 412"/>
                <a:gd name="T11" fmla="*/ 120 h 472"/>
                <a:gd name="T12" fmla="*/ 260 w 412"/>
                <a:gd name="T13" fmla="*/ 105 h 472"/>
                <a:gd name="T14" fmla="*/ 240 w 412"/>
                <a:gd name="T15" fmla="*/ 96 h 472"/>
                <a:gd name="T16" fmla="*/ 218 w 412"/>
                <a:gd name="T17" fmla="*/ 94 h 472"/>
                <a:gd name="T18" fmla="*/ 189 w 412"/>
                <a:gd name="T19" fmla="*/ 97 h 472"/>
                <a:gd name="T20" fmla="*/ 163 w 412"/>
                <a:gd name="T21" fmla="*/ 110 h 472"/>
                <a:gd name="T22" fmla="*/ 142 w 412"/>
                <a:gd name="T23" fmla="*/ 130 h 472"/>
                <a:gd name="T24" fmla="*/ 129 w 412"/>
                <a:gd name="T25" fmla="*/ 156 h 472"/>
                <a:gd name="T26" fmla="*/ 122 w 412"/>
                <a:gd name="T27" fmla="*/ 198 h 472"/>
                <a:gd name="T28" fmla="*/ 120 w 412"/>
                <a:gd name="T29" fmla="*/ 263 h 472"/>
                <a:gd name="T30" fmla="*/ 120 w 412"/>
                <a:gd name="T31" fmla="*/ 472 h 472"/>
                <a:gd name="T32" fmla="*/ 0 w 412"/>
                <a:gd name="T33" fmla="*/ 472 h 472"/>
                <a:gd name="T34" fmla="*/ 0 w 412"/>
                <a:gd name="T35" fmla="*/ 9 h 472"/>
                <a:gd name="T36" fmla="*/ 112 w 412"/>
                <a:gd name="T37" fmla="*/ 9 h 472"/>
                <a:gd name="T38" fmla="*/ 112 w 412"/>
                <a:gd name="T39" fmla="*/ 78 h 472"/>
                <a:gd name="T40" fmla="*/ 143 w 412"/>
                <a:gd name="T41" fmla="*/ 44 h 472"/>
                <a:gd name="T42" fmla="*/ 178 w 412"/>
                <a:gd name="T43" fmla="*/ 19 h 472"/>
                <a:gd name="T44" fmla="*/ 217 w 412"/>
                <a:gd name="T45" fmla="*/ 4 h 472"/>
                <a:gd name="T46" fmla="*/ 260 w 412"/>
                <a:gd name="T47" fmla="*/ 0 h 472"/>
                <a:gd name="T48" fmla="*/ 298 w 412"/>
                <a:gd name="T49" fmla="*/ 3 h 472"/>
                <a:gd name="T50" fmla="*/ 333 w 412"/>
                <a:gd name="T51" fmla="*/ 14 h 472"/>
                <a:gd name="T52" fmla="*/ 361 w 412"/>
                <a:gd name="T53" fmla="*/ 31 h 472"/>
                <a:gd name="T54" fmla="*/ 381 w 412"/>
                <a:gd name="T55" fmla="*/ 51 h 472"/>
                <a:gd name="T56" fmla="*/ 396 w 412"/>
                <a:gd name="T57" fmla="*/ 76 h 472"/>
                <a:gd name="T58" fmla="*/ 405 w 412"/>
                <a:gd name="T59" fmla="*/ 103 h 472"/>
                <a:gd name="T60" fmla="*/ 412 w 412"/>
                <a:gd name="T61" fmla="*/ 185 h 472"/>
                <a:gd name="T62" fmla="*/ 412 w 412"/>
                <a:gd name="T63" fmla="*/ 472 h 4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2"/>
                <a:gd name="T97" fmla="*/ 0 h 472"/>
                <a:gd name="T98" fmla="*/ 412 w 412"/>
                <a:gd name="T99" fmla="*/ 472 h 4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2" h="472">
                  <a:moveTo>
                    <a:pt x="412" y="472"/>
                  </a:moveTo>
                  <a:lnTo>
                    <a:pt x="292" y="472"/>
                  </a:lnTo>
                  <a:lnTo>
                    <a:pt x="292" y="236"/>
                  </a:lnTo>
                  <a:lnTo>
                    <a:pt x="290" y="174"/>
                  </a:lnTo>
                  <a:lnTo>
                    <a:pt x="284" y="140"/>
                  </a:lnTo>
                  <a:lnTo>
                    <a:pt x="275" y="120"/>
                  </a:lnTo>
                  <a:lnTo>
                    <a:pt x="260" y="105"/>
                  </a:lnTo>
                  <a:lnTo>
                    <a:pt x="240" y="96"/>
                  </a:lnTo>
                  <a:lnTo>
                    <a:pt x="218" y="94"/>
                  </a:lnTo>
                  <a:lnTo>
                    <a:pt x="189" y="97"/>
                  </a:lnTo>
                  <a:lnTo>
                    <a:pt x="163" y="110"/>
                  </a:lnTo>
                  <a:lnTo>
                    <a:pt x="142" y="130"/>
                  </a:lnTo>
                  <a:lnTo>
                    <a:pt x="129" y="156"/>
                  </a:lnTo>
                  <a:lnTo>
                    <a:pt x="122" y="198"/>
                  </a:lnTo>
                  <a:lnTo>
                    <a:pt x="120" y="263"/>
                  </a:lnTo>
                  <a:lnTo>
                    <a:pt x="120" y="472"/>
                  </a:lnTo>
                  <a:lnTo>
                    <a:pt x="0" y="472"/>
                  </a:lnTo>
                  <a:lnTo>
                    <a:pt x="0" y="9"/>
                  </a:lnTo>
                  <a:lnTo>
                    <a:pt x="112" y="9"/>
                  </a:lnTo>
                  <a:lnTo>
                    <a:pt x="112" y="78"/>
                  </a:lnTo>
                  <a:lnTo>
                    <a:pt x="143" y="44"/>
                  </a:lnTo>
                  <a:lnTo>
                    <a:pt x="178" y="19"/>
                  </a:lnTo>
                  <a:lnTo>
                    <a:pt x="217" y="4"/>
                  </a:lnTo>
                  <a:lnTo>
                    <a:pt x="260" y="0"/>
                  </a:lnTo>
                  <a:lnTo>
                    <a:pt x="298" y="3"/>
                  </a:lnTo>
                  <a:lnTo>
                    <a:pt x="333" y="14"/>
                  </a:lnTo>
                  <a:lnTo>
                    <a:pt x="361" y="31"/>
                  </a:lnTo>
                  <a:lnTo>
                    <a:pt x="381" y="51"/>
                  </a:lnTo>
                  <a:lnTo>
                    <a:pt x="396" y="76"/>
                  </a:lnTo>
                  <a:lnTo>
                    <a:pt x="405" y="103"/>
                  </a:lnTo>
                  <a:lnTo>
                    <a:pt x="412" y="185"/>
                  </a:lnTo>
                  <a:lnTo>
                    <a:pt x="412" y="472"/>
                  </a:lnTo>
                  <a:close/>
                </a:path>
              </a:pathLst>
            </a:custGeom>
            <a:solidFill>
              <a:srgbClr val="FF0000"/>
            </a:solidFill>
            <a:ln w="9525">
              <a:noFill/>
              <a:round/>
              <a:headEnd/>
              <a:tailEnd/>
            </a:ln>
          </p:spPr>
          <p:txBody>
            <a:bodyPr/>
            <a:lstStyle/>
            <a:p>
              <a:endParaRPr lang="en-US" dirty="0"/>
            </a:p>
          </p:txBody>
        </p:sp>
        <p:sp>
          <p:nvSpPr>
            <p:cNvPr id="119" name="Freeform 117"/>
            <p:cNvSpPr>
              <a:spLocks noEditPoints="1"/>
            </p:cNvSpPr>
            <p:nvPr/>
          </p:nvSpPr>
          <p:spPr bwMode="auto">
            <a:xfrm>
              <a:off x="4055" y="2711"/>
              <a:ext cx="73" cy="132"/>
            </a:xfrm>
            <a:custGeom>
              <a:avLst/>
              <a:gdLst>
                <a:gd name="T0" fmla="*/ 153 w 442"/>
                <a:gd name="T1" fmla="*/ 520 h 660"/>
                <a:gd name="T2" fmla="*/ 168 w 442"/>
                <a:gd name="T3" fmla="*/ 553 h 660"/>
                <a:gd name="T4" fmla="*/ 223 w 442"/>
                <a:gd name="T5" fmla="*/ 566 h 660"/>
                <a:gd name="T6" fmla="*/ 292 w 442"/>
                <a:gd name="T7" fmla="*/ 552 h 660"/>
                <a:gd name="T8" fmla="*/ 317 w 442"/>
                <a:gd name="T9" fmla="*/ 521 h 660"/>
                <a:gd name="T10" fmla="*/ 322 w 442"/>
                <a:gd name="T11" fmla="*/ 397 h 660"/>
                <a:gd name="T12" fmla="*/ 261 w 442"/>
                <a:gd name="T13" fmla="*/ 454 h 660"/>
                <a:gd name="T14" fmla="*/ 187 w 442"/>
                <a:gd name="T15" fmla="*/ 472 h 660"/>
                <a:gd name="T16" fmla="*/ 105 w 442"/>
                <a:gd name="T17" fmla="*/ 453 h 660"/>
                <a:gd name="T18" fmla="*/ 42 w 442"/>
                <a:gd name="T19" fmla="*/ 394 h 660"/>
                <a:gd name="T20" fmla="*/ 11 w 442"/>
                <a:gd name="T21" fmla="*/ 324 h 660"/>
                <a:gd name="T22" fmla="*/ 0 w 442"/>
                <a:gd name="T23" fmla="*/ 238 h 660"/>
                <a:gd name="T24" fmla="*/ 14 w 442"/>
                <a:gd name="T25" fmla="*/ 136 h 660"/>
                <a:gd name="T26" fmla="*/ 56 w 442"/>
                <a:gd name="T27" fmla="*/ 60 h 660"/>
                <a:gd name="T28" fmla="*/ 116 w 442"/>
                <a:gd name="T29" fmla="*/ 15 h 660"/>
                <a:gd name="T30" fmla="*/ 192 w 442"/>
                <a:gd name="T31" fmla="*/ 0 h 660"/>
                <a:gd name="T32" fmla="*/ 268 w 442"/>
                <a:gd name="T33" fmla="*/ 18 h 660"/>
                <a:gd name="T34" fmla="*/ 329 w 442"/>
                <a:gd name="T35" fmla="*/ 75 h 660"/>
                <a:gd name="T36" fmla="*/ 442 w 442"/>
                <a:gd name="T37" fmla="*/ 9 h 660"/>
                <a:gd name="T38" fmla="*/ 438 w 442"/>
                <a:gd name="T39" fmla="*/ 496 h 660"/>
                <a:gd name="T40" fmla="*/ 413 w 442"/>
                <a:gd name="T41" fmla="*/ 583 h 660"/>
                <a:gd name="T42" fmla="*/ 363 w 442"/>
                <a:gd name="T43" fmla="*/ 631 h 660"/>
                <a:gd name="T44" fmla="*/ 283 w 442"/>
                <a:gd name="T45" fmla="*/ 656 h 660"/>
                <a:gd name="T46" fmla="*/ 174 w 442"/>
                <a:gd name="T47" fmla="*/ 657 h 660"/>
                <a:gd name="T48" fmla="*/ 92 w 442"/>
                <a:gd name="T49" fmla="*/ 637 h 660"/>
                <a:gd name="T50" fmla="*/ 43 w 442"/>
                <a:gd name="T51" fmla="*/ 598 h 660"/>
                <a:gd name="T52" fmla="*/ 19 w 442"/>
                <a:gd name="T53" fmla="*/ 546 h 660"/>
                <a:gd name="T54" fmla="*/ 17 w 442"/>
                <a:gd name="T55" fmla="*/ 502 h 660"/>
                <a:gd name="T56" fmla="*/ 123 w 442"/>
                <a:gd name="T57" fmla="*/ 231 h 660"/>
                <a:gd name="T58" fmla="*/ 151 w 442"/>
                <a:gd name="T59" fmla="*/ 339 h 660"/>
                <a:gd name="T60" fmla="*/ 219 w 442"/>
                <a:gd name="T61" fmla="*/ 374 h 660"/>
                <a:gd name="T62" fmla="*/ 293 w 442"/>
                <a:gd name="T63" fmla="*/ 339 h 660"/>
                <a:gd name="T64" fmla="*/ 324 w 442"/>
                <a:gd name="T65" fmla="*/ 235 h 660"/>
                <a:gd name="T66" fmla="*/ 295 w 442"/>
                <a:gd name="T67" fmla="*/ 128 h 660"/>
                <a:gd name="T68" fmla="*/ 222 w 442"/>
                <a:gd name="T69" fmla="*/ 94 h 660"/>
                <a:gd name="T70" fmla="*/ 151 w 442"/>
                <a:gd name="T71" fmla="*/ 127 h 660"/>
                <a:gd name="T72" fmla="*/ 123 w 442"/>
                <a:gd name="T73" fmla="*/ 231 h 6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2"/>
                <a:gd name="T112" fmla="*/ 0 h 660"/>
                <a:gd name="T113" fmla="*/ 442 w 442"/>
                <a:gd name="T114" fmla="*/ 660 h 66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2" h="660">
                  <a:moveTo>
                    <a:pt x="17" y="502"/>
                  </a:moveTo>
                  <a:lnTo>
                    <a:pt x="153" y="520"/>
                  </a:lnTo>
                  <a:lnTo>
                    <a:pt x="159" y="540"/>
                  </a:lnTo>
                  <a:lnTo>
                    <a:pt x="168" y="553"/>
                  </a:lnTo>
                  <a:lnTo>
                    <a:pt x="190" y="562"/>
                  </a:lnTo>
                  <a:lnTo>
                    <a:pt x="223" y="566"/>
                  </a:lnTo>
                  <a:lnTo>
                    <a:pt x="263" y="562"/>
                  </a:lnTo>
                  <a:lnTo>
                    <a:pt x="292" y="552"/>
                  </a:lnTo>
                  <a:lnTo>
                    <a:pt x="306" y="539"/>
                  </a:lnTo>
                  <a:lnTo>
                    <a:pt x="317" y="521"/>
                  </a:lnTo>
                  <a:lnTo>
                    <a:pt x="322" y="465"/>
                  </a:lnTo>
                  <a:lnTo>
                    <a:pt x="322" y="397"/>
                  </a:lnTo>
                  <a:lnTo>
                    <a:pt x="293" y="431"/>
                  </a:lnTo>
                  <a:lnTo>
                    <a:pt x="261" y="454"/>
                  </a:lnTo>
                  <a:lnTo>
                    <a:pt x="225" y="468"/>
                  </a:lnTo>
                  <a:lnTo>
                    <a:pt x="187" y="472"/>
                  </a:lnTo>
                  <a:lnTo>
                    <a:pt x="144" y="468"/>
                  </a:lnTo>
                  <a:lnTo>
                    <a:pt x="105" y="453"/>
                  </a:lnTo>
                  <a:lnTo>
                    <a:pt x="71" y="428"/>
                  </a:lnTo>
                  <a:lnTo>
                    <a:pt x="42" y="394"/>
                  </a:lnTo>
                  <a:lnTo>
                    <a:pt x="25" y="361"/>
                  </a:lnTo>
                  <a:lnTo>
                    <a:pt x="11" y="324"/>
                  </a:lnTo>
                  <a:lnTo>
                    <a:pt x="4" y="283"/>
                  </a:lnTo>
                  <a:lnTo>
                    <a:pt x="0" y="238"/>
                  </a:lnTo>
                  <a:lnTo>
                    <a:pt x="4" y="184"/>
                  </a:lnTo>
                  <a:lnTo>
                    <a:pt x="14" y="136"/>
                  </a:lnTo>
                  <a:lnTo>
                    <a:pt x="32" y="95"/>
                  </a:lnTo>
                  <a:lnTo>
                    <a:pt x="56" y="60"/>
                  </a:lnTo>
                  <a:lnTo>
                    <a:pt x="84" y="34"/>
                  </a:lnTo>
                  <a:lnTo>
                    <a:pt x="116" y="15"/>
                  </a:lnTo>
                  <a:lnTo>
                    <a:pt x="152" y="3"/>
                  </a:lnTo>
                  <a:lnTo>
                    <a:pt x="192" y="0"/>
                  </a:lnTo>
                  <a:lnTo>
                    <a:pt x="231" y="4"/>
                  </a:lnTo>
                  <a:lnTo>
                    <a:pt x="268" y="18"/>
                  </a:lnTo>
                  <a:lnTo>
                    <a:pt x="300" y="41"/>
                  </a:lnTo>
                  <a:lnTo>
                    <a:pt x="329" y="75"/>
                  </a:lnTo>
                  <a:lnTo>
                    <a:pt x="329" y="9"/>
                  </a:lnTo>
                  <a:lnTo>
                    <a:pt x="442" y="9"/>
                  </a:lnTo>
                  <a:lnTo>
                    <a:pt x="442" y="425"/>
                  </a:lnTo>
                  <a:lnTo>
                    <a:pt x="438" y="496"/>
                  </a:lnTo>
                  <a:lnTo>
                    <a:pt x="428" y="547"/>
                  </a:lnTo>
                  <a:lnTo>
                    <a:pt x="413" y="583"/>
                  </a:lnTo>
                  <a:lnTo>
                    <a:pt x="391" y="610"/>
                  </a:lnTo>
                  <a:lnTo>
                    <a:pt x="363" y="631"/>
                  </a:lnTo>
                  <a:lnTo>
                    <a:pt x="328" y="647"/>
                  </a:lnTo>
                  <a:lnTo>
                    <a:pt x="283" y="656"/>
                  </a:lnTo>
                  <a:lnTo>
                    <a:pt x="227" y="660"/>
                  </a:lnTo>
                  <a:lnTo>
                    <a:pt x="174" y="657"/>
                  </a:lnTo>
                  <a:lnTo>
                    <a:pt x="129" y="649"/>
                  </a:lnTo>
                  <a:lnTo>
                    <a:pt x="92" y="637"/>
                  </a:lnTo>
                  <a:lnTo>
                    <a:pt x="64" y="619"/>
                  </a:lnTo>
                  <a:lnTo>
                    <a:pt x="43" y="598"/>
                  </a:lnTo>
                  <a:lnTo>
                    <a:pt x="28" y="573"/>
                  </a:lnTo>
                  <a:lnTo>
                    <a:pt x="19" y="546"/>
                  </a:lnTo>
                  <a:lnTo>
                    <a:pt x="17" y="517"/>
                  </a:lnTo>
                  <a:lnTo>
                    <a:pt x="17" y="502"/>
                  </a:lnTo>
                  <a:close/>
                  <a:moveTo>
                    <a:pt x="123" y="231"/>
                  </a:moveTo>
                  <a:lnTo>
                    <a:pt x="130" y="295"/>
                  </a:lnTo>
                  <a:lnTo>
                    <a:pt x="151" y="339"/>
                  </a:lnTo>
                  <a:lnTo>
                    <a:pt x="182" y="365"/>
                  </a:lnTo>
                  <a:lnTo>
                    <a:pt x="219" y="374"/>
                  </a:lnTo>
                  <a:lnTo>
                    <a:pt x="260" y="365"/>
                  </a:lnTo>
                  <a:lnTo>
                    <a:pt x="293" y="339"/>
                  </a:lnTo>
                  <a:lnTo>
                    <a:pt x="317" y="295"/>
                  </a:lnTo>
                  <a:lnTo>
                    <a:pt x="324" y="235"/>
                  </a:lnTo>
                  <a:lnTo>
                    <a:pt x="317" y="172"/>
                  </a:lnTo>
                  <a:lnTo>
                    <a:pt x="295" y="128"/>
                  </a:lnTo>
                  <a:lnTo>
                    <a:pt x="262" y="102"/>
                  </a:lnTo>
                  <a:lnTo>
                    <a:pt x="222" y="94"/>
                  </a:lnTo>
                  <a:lnTo>
                    <a:pt x="182" y="102"/>
                  </a:lnTo>
                  <a:lnTo>
                    <a:pt x="151" y="127"/>
                  </a:lnTo>
                  <a:lnTo>
                    <a:pt x="130" y="171"/>
                  </a:lnTo>
                  <a:lnTo>
                    <a:pt x="123" y="231"/>
                  </a:lnTo>
                  <a:close/>
                </a:path>
              </a:pathLst>
            </a:custGeom>
            <a:solidFill>
              <a:srgbClr val="FF0000"/>
            </a:solidFill>
            <a:ln w="9525">
              <a:noFill/>
              <a:round/>
              <a:headEnd/>
              <a:tailEnd/>
            </a:ln>
          </p:spPr>
          <p:txBody>
            <a:bodyPr/>
            <a:lstStyle/>
            <a:p>
              <a:endParaRPr lang="en-US" dirty="0"/>
            </a:p>
          </p:txBody>
        </p:sp>
        <p:sp>
          <p:nvSpPr>
            <p:cNvPr id="120" name="Freeform 118"/>
            <p:cNvSpPr>
              <a:spLocks noEditPoints="1"/>
            </p:cNvSpPr>
            <p:nvPr/>
          </p:nvSpPr>
          <p:spPr bwMode="auto">
            <a:xfrm>
              <a:off x="4142" y="2711"/>
              <a:ext cx="70" cy="97"/>
            </a:xfrm>
            <a:custGeom>
              <a:avLst/>
              <a:gdLst>
                <a:gd name="T0" fmla="*/ 297 w 423"/>
                <a:gd name="T1" fmla="*/ 325 h 482"/>
                <a:gd name="T2" fmla="*/ 416 w 423"/>
                <a:gd name="T3" fmla="*/ 346 h 482"/>
                <a:gd name="T4" fmla="*/ 386 w 423"/>
                <a:gd name="T5" fmla="*/ 405 h 482"/>
                <a:gd name="T6" fmla="*/ 344 w 423"/>
                <a:gd name="T7" fmla="*/ 449 h 482"/>
                <a:gd name="T8" fmla="*/ 287 w 423"/>
                <a:gd name="T9" fmla="*/ 473 h 482"/>
                <a:gd name="T10" fmla="*/ 219 w 423"/>
                <a:gd name="T11" fmla="*/ 482 h 482"/>
                <a:gd name="T12" fmla="*/ 164 w 423"/>
                <a:gd name="T13" fmla="*/ 477 h 482"/>
                <a:gd name="T14" fmla="*/ 117 w 423"/>
                <a:gd name="T15" fmla="*/ 464 h 482"/>
                <a:gd name="T16" fmla="*/ 78 w 423"/>
                <a:gd name="T17" fmla="*/ 439 h 482"/>
                <a:gd name="T18" fmla="*/ 45 w 423"/>
                <a:gd name="T19" fmla="*/ 405 h 482"/>
                <a:gd name="T20" fmla="*/ 25 w 423"/>
                <a:gd name="T21" fmla="*/ 370 h 482"/>
                <a:gd name="T22" fmla="*/ 12 w 423"/>
                <a:gd name="T23" fmla="*/ 333 h 482"/>
                <a:gd name="T24" fmla="*/ 3 w 423"/>
                <a:gd name="T25" fmla="*/ 291 h 482"/>
                <a:gd name="T26" fmla="*/ 0 w 423"/>
                <a:gd name="T27" fmla="*/ 244 h 482"/>
                <a:gd name="T28" fmla="*/ 3 w 423"/>
                <a:gd name="T29" fmla="*/ 191 h 482"/>
                <a:gd name="T30" fmla="*/ 15 w 423"/>
                <a:gd name="T31" fmla="*/ 142 h 482"/>
                <a:gd name="T32" fmla="*/ 34 w 423"/>
                <a:gd name="T33" fmla="*/ 101 h 482"/>
                <a:gd name="T34" fmla="*/ 59 w 423"/>
                <a:gd name="T35" fmla="*/ 65 h 482"/>
                <a:gd name="T36" fmla="*/ 90 w 423"/>
                <a:gd name="T37" fmla="*/ 37 h 482"/>
                <a:gd name="T38" fmla="*/ 125 w 423"/>
                <a:gd name="T39" fmla="*/ 15 h 482"/>
                <a:gd name="T40" fmla="*/ 164 w 423"/>
                <a:gd name="T41" fmla="*/ 3 h 482"/>
                <a:gd name="T42" fmla="*/ 207 w 423"/>
                <a:gd name="T43" fmla="*/ 0 h 482"/>
                <a:gd name="T44" fmla="*/ 255 w 423"/>
                <a:gd name="T45" fmla="*/ 3 h 482"/>
                <a:gd name="T46" fmla="*/ 298 w 423"/>
                <a:gd name="T47" fmla="*/ 16 h 482"/>
                <a:gd name="T48" fmla="*/ 335 w 423"/>
                <a:gd name="T49" fmla="*/ 38 h 482"/>
                <a:gd name="T50" fmla="*/ 367 w 423"/>
                <a:gd name="T51" fmla="*/ 67 h 482"/>
                <a:gd name="T52" fmla="*/ 392 w 423"/>
                <a:gd name="T53" fmla="*/ 107 h 482"/>
                <a:gd name="T54" fmla="*/ 410 w 423"/>
                <a:gd name="T55" fmla="*/ 154 h 482"/>
                <a:gd name="T56" fmla="*/ 419 w 423"/>
                <a:gd name="T57" fmla="*/ 211 h 482"/>
                <a:gd name="T58" fmla="*/ 423 w 423"/>
                <a:gd name="T59" fmla="*/ 276 h 482"/>
                <a:gd name="T60" fmla="*/ 123 w 423"/>
                <a:gd name="T61" fmla="*/ 276 h 482"/>
                <a:gd name="T62" fmla="*/ 131 w 423"/>
                <a:gd name="T63" fmla="*/ 325 h 482"/>
                <a:gd name="T64" fmla="*/ 152 w 423"/>
                <a:gd name="T65" fmla="*/ 362 h 482"/>
                <a:gd name="T66" fmla="*/ 183 w 423"/>
                <a:gd name="T67" fmla="*/ 384 h 482"/>
                <a:gd name="T68" fmla="*/ 221 w 423"/>
                <a:gd name="T69" fmla="*/ 392 h 482"/>
                <a:gd name="T70" fmla="*/ 247 w 423"/>
                <a:gd name="T71" fmla="*/ 388 h 482"/>
                <a:gd name="T72" fmla="*/ 268 w 423"/>
                <a:gd name="T73" fmla="*/ 376 h 482"/>
                <a:gd name="T74" fmla="*/ 285 w 423"/>
                <a:gd name="T75" fmla="*/ 356 h 482"/>
                <a:gd name="T76" fmla="*/ 297 w 423"/>
                <a:gd name="T77" fmla="*/ 325 h 482"/>
                <a:gd name="T78" fmla="*/ 297 w 423"/>
                <a:gd name="T79" fmla="*/ 325 h 482"/>
                <a:gd name="T80" fmla="*/ 303 w 423"/>
                <a:gd name="T81" fmla="*/ 202 h 482"/>
                <a:gd name="T82" fmla="*/ 297 w 423"/>
                <a:gd name="T83" fmla="*/ 155 h 482"/>
                <a:gd name="T84" fmla="*/ 277 w 423"/>
                <a:gd name="T85" fmla="*/ 121 h 482"/>
                <a:gd name="T86" fmla="*/ 249 w 423"/>
                <a:gd name="T87" fmla="*/ 99 h 482"/>
                <a:gd name="T88" fmla="*/ 214 w 423"/>
                <a:gd name="T89" fmla="*/ 94 h 482"/>
                <a:gd name="T90" fmla="*/ 180 w 423"/>
                <a:gd name="T91" fmla="*/ 101 h 482"/>
                <a:gd name="T92" fmla="*/ 151 w 423"/>
                <a:gd name="T93" fmla="*/ 122 h 482"/>
                <a:gd name="T94" fmla="*/ 131 w 423"/>
                <a:gd name="T95" fmla="*/ 156 h 482"/>
                <a:gd name="T96" fmla="*/ 125 w 423"/>
                <a:gd name="T97" fmla="*/ 202 h 482"/>
                <a:gd name="T98" fmla="*/ 303 w 423"/>
                <a:gd name="T99" fmla="*/ 202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3"/>
                <a:gd name="T151" fmla="*/ 0 h 482"/>
                <a:gd name="T152" fmla="*/ 423 w 423"/>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3" h="482">
                  <a:moveTo>
                    <a:pt x="297" y="325"/>
                  </a:moveTo>
                  <a:lnTo>
                    <a:pt x="416" y="346"/>
                  </a:lnTo>
                  <a:lnTo>
                    <a:pt x="386" y="405"/>
                  </a:lnTo>
                  <a:lnTo>
                    <a:pt x="344" y="449"/>
                  </a:lnTo>
                  <a:lnTo>
                    <a:pt x="287" y="473"/>
                  </a:lnTo>
                  <a:lnTo>
                    <a:pt x="219" y="482"/>
                  </a:lnTo>
                  <a:lnTo>
                    <a:pt x="164" y="477"/>
                  </a:lnTo>
                  <a:lnTo>
                    <a:pt x="117" y="464"/>
                  </a:lnTo>
                  <a:lnTo>
                    <a:pt x="78" y="439"/>
                  </a:lnTo>
                  <a:lnTo>
                    <a:pt x="45" y="405"/>
                  </a:lnTo>
                  <a:lnTo>
                    <a:pt x="25" y="370"/>
                  </a:lnTo>
                  <a:lnTo>
                    <a:pt x="12" y="333"/>
                  </a:lnTo>
                  <a:lnTo>
                    <a:pt x="3" y="291"/>
                  </a:lnTo>
                  <a:lnTo>
                    <a:pt x="0" y="244"/>
                  </a:lnTo>
                  <a:lnTo>
                    <a:pt x="3" y="191"/>
                  </a:lnTo>
                  <a:lnTo>
                    <a:pt x="15" y="142"/>
                  </a:lnTo>
                  <a:lnTo>
                    <a:pt x="34" y="101"/>
                  </a:lnTo>
                  <a:lnTo>
                    <a:pt x="59" y="65"/>
                  </a:lnTo>
                  <a:lnTo>
                    <a:pt x="90" y="37"/>
                  </a:lnTo>
                  <a:lnTo>
                    <a:pt x="125" y="15"/>
                  </a:lnTo>
                  <a:lnTo>
                    <a:pt x="164" y="3"/>
                  </a:lnTo>
                  <a:lnTo>
                    <a:pt x="207" y="0"/>
                  </a:lnTo>
                  <a:lnTo>
                    <a:pt x="255" y="3"/>
                  </a:lnTo>
                  <a:lnTo>
                    <a:pt x="298" y="16"/>
                  </a:lnTo>
                  <a:lnTo>
                    <a:pt x="335" y="38"/>
                  </a:lnTo>
                  <a:lnTo>
                    <a:pt x="367" y="67"/>
                  </a:lnTo>
                  <a:lnTo>
                    <a:pt x="392" y="107"/>
                  </a:lnTo>
                  <a:lnTo>
                    <a:pt x="410" y="154"/>
                  </a:lnTo>
                  <a:lnTo>
                    <a:pt x="419" y="211"/>
                  </a:lnTo>
                  <a:lnTo>
                    <a:pt x="423" y="276"/>
                  </a:lnTo>
                  <a:lnTo>
                    <a:pt x="123" y="276"/>
                  </a:lnTo>
                  <a:lnTo>
                    <a:pt x="131" y="325"/>
                  </a:lnTo>
                  <a:lnTo>
                    <a:pt x="152" y="362"/>
                  </a:lnTo>
                  <a:lnTo>
                    <a:pt x="183" y="384"/>
                  </a:lnTo>
                  <a:lnTo>
                    <a:pt x="221" y="392"/>
                  </a:lnTo>
                  <a:lnTo>
                    <a:pt x="247" y="388"/>
                  </a:lnTo>
                  <a:lnTo>
                    <a:pt x="268" y="376"/>
                  </a:lnTo>
                  <a:lnTo>
                    <a:pt x="285" y="356"/>
                  </a:lnTo>
                  <a:lnTo>
                    <a:pt x="297" y="325"/>
                  </a:lnTo>
                  <a:close/>
                  <a:moveTo>
                    <a:pt x="303" y="202"/>
                  </a:moveTo>
                  <a:lnTo>
                    <a:pt x="297" y="155"/>
                  </a:lnTo>
                  <a:lnTo>
                    <a:pt x="277" y="121"/>
                  </a:lnTo>
                  <a:lnTo>
                    <a:pt x="249" y="99"/>
                  </a:lnTo>
                  <a:lnTo>
                    <a:pt x="214" y="94"/>
                  </a:lnTo>
                  <a:lnTo>
                    <a:pt x="180" y="101"/>
                  </a:lnTo>
                  <a:lnTo>
                    <a:pt x="151" y="122"/>
                  </a:lnTo>
                  <a:lnTo>
                    <a:pt x="131" y="156"/>
                  </a:lnTo>
                  <a:lnTo>
                    <a:pt x="125" y="202"/>
                  </a:lnTo>
                  <a:lnTo>
                    <a:pt x="303" y="202"/>
                  </a:lnTo>
                  <a:close/>
                </a:path>
              </a:pathLst>
            </a:custGeom>
            <a:solidFill>
              <a:srgbClr val="FF0000"/>
            </a:solidFill>
            <a:ln w="9525">
              <a:noFill/>
              <a:round/>
              <a:headEnd/>
              <a:tailEnd/>
            </a:ln>
          </p:spPr>
          <p:txBody>
            <a:bodyPr/>
            <a:lstStyle/>
            <a:p>
              <a:endParaRPr lang="en-US" dirty="0"/>
            </a:p>
          </p:txBody>
        </p:sp>
        <p:grpSp>
          <p:nvGrpSpPr>
            <p:cNvPr id="121" name="Group 119"/>
            <p:cNvGrpSpPr>
              <a:grpSpLocks/>
            </p:cNvGrpSpPr>
            <p:nvPr/>
          </p:nvGrpSpPr>
          <p:grpSpPr bwMode="auto">
            <a:xfrm>
              <a:off x="1527" y="1281"/>
              <a:ext cx="2600" cy="229"/>
              <a:chOff x="1527" y="1116"/>
              <a:chExt cx="2600" cy="229"/>
            </a:xfrm>
          </p:grpSpPr>
          <p:sp>
            <p:nvSpPr>
              <p:cNvPr id="144" name="Freeform 120"/>
              <p:cNvSpPr>
                <a:spLocks noEditPoints="1"/>
              </p:cNvSpPr>
              <p:nvPr/>
            </p:nvSpPr>
            <p:spPr bwMode="auto">
              <a:xfrm>
                <a:off x="1527" y="1119"/>
                <a:ext cx="131" cy="178"/>
              </a:xfrm>
              <a:custGeom>
                <a:avLst/>
                <a:gdLst>
                  <a:gd name="T0" fmla="*/ 0 w 525"/>
                  <a:gd name="T1" fmla="*/ 532 h 532"/>
                  <a:gd name="T2" fmla="*/ 0 w 525"/>
                  <a:gd name="T3" fmla="*/ 0 h 532"/>
                  <a:gd name="T4" fmla="*/ 223 w 525"/>
                  <a:gd name="T5" fmla="*/ 0 h 532"/>
                  <a:gd name="T6" fmla="*/ 326 w 525"/>
                  <a:gd name="T7" fmla="*/ 2 h 532"/>
                  <a:gd name="T8" fmla="*/ 387 w 525"/>
                  <a:gd name="T9" fmla="*/ 8 h 532"/>
                  <a:gd name="T10" fmla="*/ 441 w 525"/>
                  <a:gd name="T11" fmla="*/ 27 h 532"/>
                  <a:gd name="T12" fmla="*/ 486 w 525"/>
                  <a:gd name="T13" fmla="*/ 61 h 532"/>
                  <a:gd name="T14" fmla="*/ 514 w 525"/>
                  <a:gd name="T15" fmla="*/ 107 h 532"/>
                  <a:gd name="T16" fmla="*/ 525 w 525"/>
                  <a:gd name="T17" fmla="*/ 164 h 532"/>
                  <a:gd name="T18" fmla="*/ 520 w 525"/>
                  <a:gd name="T19" fmla="*/ 209 h 532"/>
                  <a:gd name="T20" fmla="*/ 503 w 525"/>
                  <a:gd name="T21" fmla="*/ 247 h 532"/>
                  <a:gd name="T22" fmla="*/ 476 w 525"/>
                  <a:gd name="T23" fmla="*/ 276 h 532"/>
                  <a:gd name="T24" fmla="*/ 443 w 525"/>
                  <a:gd name="T25" fmla="*/ 299 h 532"/>
                  <a:gd name="T26" fmla="*/ 408 w 525"/>
                  <a:gd name="T27" fmla="*/ 314 h 532"/>
                  <a:gd name="T28" fmla="*/ 372 w 525"/>
                  <a:gd name="T29" fmla="*/ 324 h 532"/>
                  <a:gd name="T30" fmla="*/ 312 w 525"/>
                  <a:gd name="T31" fmla="*/ 330 h 532"/>
                  <a:gd name="T32" fmla="*/ 229 w 525"/>
                  <a:gd name="T33" fmla="*/ 332 h 532"/>
                  <a:gd name="T34" fmla="*/ 138 w 525"/>
                  <a:gd name="T35" fmla="*/ 332 h 532"/>
                  <a:gd name="T36" fmla="*/ 138 w 525"/>
                  <a:gd name="T37" fmla="*/ 532 h 532"/>
                  <a:gd name="T38" fmla="*/ 0 w 525"/>
                  <a:gd name="T39" fmla="*/ 532 h 532"/>
                  <a:gd name="T40" fmla="*/ 138 w 525"/>
                  <a:gd name="T41" fmla="*/ 90 h 532"/>
                  <a:gd name="T42" fmla="*/ 138 w 525"/>
                  <a:gd name="T43" fmla="*/ 242 h 532"/>
                  <a:gd name="T44" fmla="*/ 215 w 525"/>
                  <a:gd name="T45" fmla="*/ 242 h 532"/>
                  <a:gd name="T46" fmla="*/ 283 w 525"/>
                  <a:gd name="T47" fmla="*/ 240 h 532"/>
                  <a:gd name="T48" fmla="*/ 324 w 525"/>
                  <a:gd name="T49" fmla="*/ 233 h 532"/>
                  <a:gd name="T50" fmla="*/ 349 w 525"/>
                  <a:gd name="T51" fmla="*/ 222 h 532"/>
                  <a:gd name="T52" fmla="*/ 367 w 525"/>
                  <a:gd name="T53" fmla="*/ 207 h 532"/>
                  <a:gd name="T54" fmla="*/ 379 w 525"/>
                  <a:gd name="T55" fmla="*/ 187 h 532"/>
                  <a:gd name="T56" fmla="*/ 383 w 525"/>
                  <a:gd name="T57" fmla="*/ 166 h 532"/>
                  <a:gd name="T58" fmla="*/ 378 w 525"/>
                  <a:gd name="T59" fmla="*/ 139 h 532"/>
                  <a:gd name="T60" fmla="*/ 361 w 525"/>
                  <a:gd name="T61" fmla="*/ 118 h 532"/>
                  <a:gd name="T62" fmla="*/ 336 w 525"/>
                  <a:gd name="T63" fmla="*/ 103 h 532"/>
                  <a:gd name="T64" fmla="*/ 305 w 525"/>
                  <a:gd name="T65" fmla="*/ 94 h 532"/>
                  <a:gd name="T66" fmla="*/ 205 w 525"/>
                  <a:gd name="T67" fmla="*/ 90 h 532"/>
                  <a:gd name="T68" fmla="*/ 138 w 525"/>
                  <a:gd name="T69" fmla="*/ 90 h 53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5"/>
                  <a:gd name="T106" fmla="*/ 0 h 532"/>
                  <a:gd name="T107" fmla="*/ 525 w 525"/>
                  <a:gd name="T108" fmla="*/ 532 h 53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5" h="532">
                    <a:moveTo>
                      <a:pt x="0" y="532"/>
                    </a:moveTo>
                    <a:lnTo>
                      <a:pt x="0" y="0"/>
                    </a:lnTo>
                    <a:lnTo>
                      <a:pt x="223" y="0"/>
                    </a:lnTo>
                    <a:lnTo>
                      <a:pt x="326" y="2"/>
                    </a:lnTo>
                    <a:lnTo>
                      <a:pt x="387" y="8"/>
                    </a:lnTo>
                    <a:lnTo>
                      <a:pt x="441" y="27"/>
                    </a:lnTo>
                    <a:lnTo>
                      <a:pt x="486" y="61"/>
                    </a:lnTo>
                    <a:lnTo>
                      <a:pt x="514" y="107"/>
                    </a:lnTo>
                    <a:lnTo>
                      <a:pt x="525" y="164"/>
                    </a:lnTo>
                    <a:lnTo>
                      <a:pt x="520" y="209"/>
                    </a:lnTo>
                    <a:lnTo>
                      <a:pt x="503" y="247"/>
                    </a:lnTo>
                    <a:lnTo>
                      <a:pt x="476" y="276"/>
                    </a:lnTo>
                    <a:lnTo>
                      <a:pt x="443" y="299"/>
                    </a:lnTo>
                    <a:lnTo>
                      <a:pt x="408" y="314"/>
                    </a:lnTo>
                    <a:lnTo>
                      <a:pt x="372" y="324"/>
                    </a:lnTo>
                    <a:lnTo>
                      <a:pt x="312" y="330"/>
                    </a:lnTo>
                    <a:lnTo>
                      <a:pt x="229" y="332"/>
                    </a:lnTo>
                    <a:lnTo>
                      <a:pt x="138" y="332"/>
                    </a:lnTo>
                    <a:lnTo>
                      <a:pt x="138" y="532"/>
                    </a:lnTo>
                    <a:lnTo>
                      <a:pt x="0" y="532"/>
                    </a:lnTo>
                    <a:close/>
                    <a:moveTo>
                      <a:pt x="138" y="90"/>
                    </a:moveTo>
                    <a:lnTo>
                      <a:pt x="138" y="242"/>
                    </a:lnTo>
                    <a:lnTo>
                      <a:pt x="215" y="242"/>
                    </a:lnTo>
                    <a:lnTo>
                      <a:pt x="283" y="240"/>
                    </a:lnTo>
                    <a:lnTo>
                      <a:pt x="324" y="233"/>
                    </a:lnTo>
                    <a:lnTo>
                      <a:pt x="349" y="222"/>
                    </a:lnTo>
                    <a:lnTo>
                      <a:pt x="367" y="207"/>
                    </a:lnTo>
                    <a:lnTo>
                      <a:pt x="379" y="187"/>
                    </a:lnTo>
                    <a:lnTo>
                      <a:pt x="383" y="166"/>
                    </a:lnTo>
                    <a:lnTo>
                      <a:pt x="378" y="139"/>
                    </a:lnTo>
                    <a:lnTo>
                      <a:pt x="361" y="118"/>
                    </a:lnTo>
                    <a:lnTo>
                      <a:pt x="336" y="103"/>
                    </a:lnTo>
                    <a:lnTo>
                      <a:pt x="305" y="94"/>
                    </a:lnTo>
                    <a:lnTo>
                      <a:pt x="205" y="90"/>
                    </a:lnTo>
                    <a:lnTo>
                      <a:pt x="138" y="90"/>
                    </a:lnTo>
                    <a:close/>
                  </a:path>
                </a:pathLst>
              </a:custGeom>
              <a:solidFill>
                <a:schemeClr val="accent1"/>
              </a:solidFill>
              <a:ln w="9525">
                <a:noFill/>
                <a:round/>
                <a:headEnd/>
                <a:tailEnd/>
              </a:ln>
            </p:spPr>
            <p:txBody>
              <a:bodyPr/>
              <a:lstStyle/>
              <a:p>
                <a:endParaRPr lang="en-US" dirty="0"/>
              </a:p>
            </p:txBody>
          </p:sp>
          <p:sp>
            <p:nvSpPr>
              <p:cNvPr id="145" name="Freeform 121"/>
              <p:cNvSpPr>
                <a:spLocks noEditPoints="1"/>
              </p:cNvSpPr>
              <p:nvPr/>
            </p:nvSpPr>
            <p:spPr bwMode="auto">
              <a:xfrm>
                <a:off x="1676" y="1165"/>
                <a:ext cx="116" cy="134"/>
              </a:xfrm>
              <a:custGeom>
                <a:avLst/>
                <a:gdLst>
                  <a:gd name="T0" fmla="*/ 324 w 462"/>
                  <a:gd name="T1" fmla="*/ 271 h 402"/>
                  <a:gd name="T2" fmla="*/ 454 w 462"/>
                  <a:gd name="T3" fmla="*/ 289 h 402"/>
                  <a:gd name="T4" fmla="*/ 423 w 462"/>
                  <a:gd name="T5" fmla="*/ 338 h 402"/>
                  <a:gd name="T6" fmla="*/ 376 w 462"/>
                  <a:gd name="T7" fmla="*/ 374 h 402"/>
                  <a:gd name="T8" fmla="*/ 314 w 462"/>
                  <a:gd name="T9" fmla="*/ 395 h 402"/>
                  <a:gd name="T10" fmla="*/ 239 w 462"/>
                  <a:gd name="T11" fmla="*/ 402 h 402"/>
                  <a:gd name="T12" fmla="*/ 178 w 462"/>
                  <a:gd name="T13" fmla="*/ 398 h 402"/>
                  <a:gd name="T14" fmla="*/ 127 w 462"/>
                  <a:gd name="T15" fmla="*/ 387 h 402"/>
                  <a:gd name="T16" fmla="*/ 84 w 462"/>
                  <a:gd name="T17" fmla="*/ 366 h 402"/>
                  <a:gd name="T18" fmla="*/ 48 w 462"/>
                  <a:gd name="T19" fmla="*/ 338 h 402"/>
                  <a:gd name="T20" fmla="*/ 27 w 462"/>
                  <a:gd name="T21" fmla="*/ 309 h 402"/>
                  <a:gd name="T22" fmla="*/ 11 w 462"/>
                  <a:gd name="T23" fmla="*/ 278 h 402"/>
                  <a:gd name="T24" fmla="*/ 2 w 462"/>
                  <a:gd name="T25" fmla="*/ 243 h 402"/>
                  <a:gd name="T26" fmla="*/ 0 w 462"/>
                  <a:gd name="T27" fmla="*/ 205 h 402"/>
                  <a:gd name="T28" fmla="*/ 4 w 462"/>
                  <a:gd name="T29" fmla="*/ 159 h 402"/>
                  <a:gd name="T30" fmla="*/ 15 w 462"/>
                  <a:gd name="T31" fmla="*/ 119 h 402"/>
                  <a:gd name="T32" fmla="*/ 35 w 462"/>
                  <a:gd name="T33" fmla="*/ 84 h 402"/>
                  <a:gd name="T34" fmla="*/ 64 w 462"/>
                  <a:gd name="T35" fmla="*/ 55 h 402"/>
                  <a:gd name="T36" fmla="*/ 98 w 462"/>
                  <a:gd name="T37" fmla="*/ 31 h 402"/>
                  <a:gd name="T38" fmla="*/ 136 w 462"/>
                  <a:gd name="T39" fmla="*/ 14 h 402"/>
                  <a:gd name="T40" fmla="*/ 180 w 462"/>
                  <a:gd name="T41" fmla="*/ 3 h 402"/>
                  <a:gd name="T42" fmla="*/ 226 w 462"/>
                  <a:gd name="T43" fmla="*/ 0 h 402"/>
                  <a:gd name="T44" fmla="*/ 278 w 462"/>
                  <a:gd name="T45" fmla="*/ 3 h 402"/>
                  <a:gd name="T46" fmla="*/ 326 w 462"/>
                  <a:gd name="T47" fmla="*/ 15 h 402"/>
                  <a:gd name="T48" fmla="*/ 366 w 462"/>
                  <a:gd name="T49" fmla="*/ 32 h 402"/>
                  <a:gd name="T50" fmla="*/ 401 w 462"/>
                  <a:gd name="T51" fmla="*/ 57 h 402"/>
                  <a:gd name="T52" fmla="*/ 428 w 462"/>
                  <a:gd name="T53" fmla="*/ 89 h 402"/>
                  <a:gd name="T54" fmla="*/ 448 w 462"/>
                  <a:gd name="T55" fmla="*/ 129 h 402"/>
                  <a:gd name="T56" fmla="*/ 460 w 462"/>
                  <a:gd name="T57" fmla="*/ 176 h 402"/>
                  <a:gd name="T58" fmla="*/ 462 w 462"/>
                  <a:gd name="T59" fmla="*/ 231 h 402"/>
                  <a:gd name="T60" fmla="*/ 134 w 462"/>
                  <a:gd name="T61" fmla="*/ 231 h 402"/>
                  <a:gd name="T62" fmla="*/ 142 w 462"/>
                  <a:gd name="T63" fmla="*/ 271 h 402"/>
                  <a:gd name="T64" fmla="*/ 165 w 462"/>
                  <a:gd name="T65" fmla="*/ 302 h 402"/>
                  <a:gd name="T66" fmla="*/ 199 w 462"/>
                  <a:gd name="T67" fmla="*/ 320 h 402"/>
                  <a:gd name="T68" fmla="*/ 240 w 462"/>
                  <a:gd name="T69" fmla="*/ 327 h 402"/>
                  <a:gd name="T70" fmla="*/ 269 w 462"/>
                  <a:gd name="T71" fmla="*/ 323 h 402"/>
                  <a:gd name="T72" fmla="*/ 293 w 462"/>
                  <a:gd name="T73" fmla="*/ 314 h 402"/>
                  <a:gd name="T74" fmla="*/ 311 w 462"/>
                  <a:gd name="T75" fmla="*/ 297 h 402"/>
                  <a:gd name="T76" fmla="*/ 324 w 462"/>
                  <a:gd name="T77" fmla="*/ 271 h 402"/>
                  <a:gd name="T78" fmla="*/ 324 w 462"/>
                  <a:gd name="T79" fmla="*/ 271 h 402"/>
                  <a:gd name="T80" fmla="*/ 332 w 462"/>
                  <a:gd name="T81" fmla="*/ 169 h 402"/>
                  <a:gd name="T82" fmla="*/ 323 w 462"/>
                  <a:gd name="T83" fmla="*/ 129 h 402"/>
                  <a:gd name="T84" fmla="*/ 302 w 462"/>
                  <a:gd name="T85" fmla="*/ 102 h 402"/>
                  <a:gd name="T86" fmla="*/ 272 w 462"/>
                  <a:gd name="T87" fmla="*/ 84 h 402"/>
                  <a:gd name="T88" fmla="*/ 234 w 462"/>
                  <a:gd name="T89" fmla="*/ 78 h 402"/>
                  <a:gd name="T90" fmla="*/ 195 w 462"/>
                  <a:gd name="T91" fmla="*/ 84 h 402"/>
                  <a:gd name="T92" fmla="*/ 164 w 462"/>
                  <a:gd name="T93" fmla="*/ 103 h 402"/>
                  <a:gd name="T94" fmla="*/ 143 w 462"/>
                  <a:gd name="T95" fmla="*/ 131 h 402"/>
                  <a:gd name="T96" fmla="*/ 136 w 462"/>
                  <a:gd name="T97" fmla="*/ 169 h 402"/>
                  <a:gd name="T98" fmla="*/ 332 w 462"/>
                  <a:gd name="T99" fmla="*/ 169 h 4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62"/>
                  <a:gd name="T151" fmla="*/ 0 h 402"/>
                  <a:gd name="T152" fmla="*/ 462 w 462"/>
                  <a:gd name="T153" fmla="*/ 402 h 40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62" h="402">
                    <a:moveTo>
                      <a:pt x="324" y="271"/>
                    </a:moveTo>
                    <a:lnTo>
                      <a:pt x="454" y="289"/>
                    </a:lnTo>
                    <a:lnTo>
                      <a:pt x="423" y="338"/>
                    </a:lnTo>
                    <a:lnTo>
                      <a:pt x="376" y="374"/>
                    </a:lnTo>
                    <a:lnTo>
                      <a:pt x="314" y="395"/>
                    </a:lnTo>
                    <a:lnTo>
                      <a:pt x="239" y="402"/>
                    </a:lnTo>
                    <a:lnTo>
                      <a:pt x="178" y="398"/>
                    </a:lnTo>
                    <a:lnTo>
                      <a:pt x="127" y="387"/>
                    </a:lnTo>
                    <a:lnTo>
                      <a:pt x="84" y="366"/>
                    </a:lnTo>
                    <a:lnTo>
                      <a:pt x="48" y="338"/>
                    </a:lnTo>
                    <a:lnTo>
                      <a:pt x="27" y="309"/>
                    </a:lnTo>
                    <a:lnTo>
                      <a:pt x="11" y="278"/>
                    </a:lnTo>
                    <a:lnTo>
                      <a:pt x="2" y="243"/>
                    </a:lnTo>
                    <a:lnTo>
                      <a:pt x="0" y="205"/>
                    </a:lnTo>
                    <a:lnTo>
                      <a:pt x="4" y="159"/>
                    </a:lnTo>
                    <a:lnTo>
                      <a:pt x="15" y="119"/>
                    </a:lnTo>
                    <a:lnTo>
                      <a:pt x="35" y="84"/>
                    </a:lnTo>
                    <a:lnTo>
                      <a:pt x="64" y="55"/>
                    </a:lnTo>
                    <a:lnTo>
                      <a:pt x="98" y="31"/>
                    </a:lnTo>
                    <a:lnTo>
                      <a:pt x="136" y="14"/>
                    </a:lnTo>
                    <a:lnTo>
                      <a:pt x="180" y="3"/>
                    </a:lnTo>
                    <a:lnTo>
                      <a:pt x="226" y="0"/>
                    </a:lnTo>
                    <a:lnTo>
                      <a:pt x="278" y="3"/>
                    </a:lnTo>
                    <a:lnTo>
                      <a:pt x="326" y="15"/>
                    </a:lnTo>
                    <a:lnTo>
                      <a:pt x="366" y="32"/>
                    </a:lnTo>
                    <a:lnTo>
                      <a:pt x="401" y="57"/>
                    </a:lnTo>
                    <a:lnTo>
                      <a:pt x="428" y="89"/>
                    </a:lnTo>
                    <a:lnTo>
                      <a:pt x="448" y="129"/>
                    </a:lnTo>
                    <a:lnTo>
                      <a:pt x="460" y="176"/>
                    </a:lnTo>
                    <a:lnTo>
                      <a:pt x="462" y="231"/>
                    </a:lnTo>
                    <a:lnTo>
                      <a:pt x="134" y="231"/>
                    </a:lnTo>
                    <a:lnTo>
                      <a:pt x="142" y="271"/>
                    </a:lnTo>
                    <a:lnTo>
                      <a:pt x="165" y="302"/>
                    </a:lnTo>
                    <a:lnTo>
                      <a:pt x="199" y="320"/>
                    </a:lnTo>
                    <a:lnTo>
                      <a:pt x="240" y="327"/>
                    </a:lnTo>
                    <a:lnTo>
                      <a:pt x="269" y="323"/>
                    </a:lnTo>
                    <a:lnTo>
                      <a:pt x="293" y="314"/>
                    </a:lnTo>
                    <a:lnTo>
                      <a:pt x="311" y="297"/>
                    </a:lnTo>
                    <a:lnTo>
                      <a:pt x="324" y="271"/>
                    </a:lnTo>
                    <a:close/>
                    <a:moveTo>
                      <a:pt x="332" y="169"/>
                    </a:moveTo>
                    <a:lnTo>
                      <a:pt x="323" y="129"/>
                    </a:lnTo>
                    <a:lnTo>
                      <a:pt x="302" y="102"/>
                    </a:lnTo>
                    <a:lnTo>
                      <a:pt x="272" y="84"/>
                    </a:lnTo>
                    <a:lnTo>
                      <a:pt x="234" y="78"/>
                    </a:lnTo>
                    <a:lnTo>
                      <a:pt x="195" y="84"/>
                    </a:lnTo>
                    <a:lnTo>
                      <a:pt x="164" y="103"/>
                    </a:lnTo>
                    <a:lnTo>
                      <a:pt x="143" y="131"/>
                    </a:lnTo>
                    <a:lnTo>
                      <a:pt x="136" y="169"/>
                    </a:lnTo>
                    <a:lnTo>
                      <a:pt x="332" y="169"/>
                    </a:lnTo>
                    <a:close/>
                  </a:path>
                </a:pathLst>
              </a:custGeom>
              <a:solidFill>
                <a:schemeClr val="accent1"/>
              </a:solidFill>
              <a:ln w="9525">
                <a:noFill/>
                <a:round/>
                <a:headEnd/>
                <a:tailEnd/>
              </a:ln>
            </p:spPr>
            <p:txBody>
              <a:bodyPr/>
              <a:lstStyle/>
              <a:p>
                <a:endParaRPr lang="en-US" dirty="0"/>
              </a:p>
            </p:txBody>
          </p:sp>
          <p:sp>
            <p:nvSpPr>
              <p:cNvPr id="146" name="Freeform 122"/>
              <p:cNvSpPr>
                <a:spLocks/>
              </p:cNvSpPr>
              <p:nvPr/>
            </p:nvSpPr>
            <p:spPr bwMode="auto">
              <a:xfrm>
                <a:off x="1817" y="1165"/>
                <a:ext cx="81" cy="132"/>
              </a:xfrm>
              <a:custGeom>
                <a:avLst/>
                <a:gdLst>
                  <a:gd name="T0" fmla="*/ 132 w 322"/>
                  <a:gd name="T1" fmla="*/ 394 h 394"/>
                  <a:gd name="T2" fmla="*/ 0 w 322"/>
                  <a:gd name="T3" fmla="*/ 394 h 394"/>
                  <a:gd name="T4" fmla="*/ 0 w 322"/>
                  <a:gd name="T5" fmla="*/ 8 h 394"/>
                  <a:gd name="T6" fmla="*/ 123 w 322"/>
                  <a:gd name="T7" fmla="*/ 8 h 394"/>
                  <a:gd name="T8" fmla="*/ 123 w 322"/>
                  <a:gd name="T9" fmla="*/ 64 h 394"/>
                  <a:gd name="T10" fmla="*/ 153 w 322"/>
                  <a:gd name="T11" fmla="*/ 31 h 394"/>
                  <a:gd name="T12" fmla="*/ 179 w 322"/>
                  <a:gd name="T13" fmla="*/ 13 h 394"/>
                  <a:gd name="T14" fmla="*/ 205 w 322"/>
                  <a:gd name="T15" fmla="*/ 3 h 394"/>
                  <a:gd name="T16" fmla="*/ 236 w 322"/>
                  <a:gd name="T17" fmla="*/ 0 h 394"/>
                  <a:gd name="T18" fmla="*/ 279 w 322"/>
                  <a:gd name="T19" fmla="*/ 5 h 394"/>
                  <a:gd name="T20" fmla="*/ 322 w 322"/>
                  <a:gd name="T21" fmla="*/ 20 h 394"/>
                  <a:gd name="T22" fmla="*/ 282 w 322"/>
                  <a:gd name="T23" fmla="*/ 109 h 394"/>
                  <a:gd name="T24" fmla="*/ 249 w 322"/>
                  <a:gd name="T25" fmla="*/ 95 h 394"/>
                  <a:gd name="T26" fmla="*/ 220 w 322"/>
                  <a:gd name="T27" fmla="*/ 91 h 394"/>
                  <a:gd name="T28" fmla="*/ 195 w 322"/>
                  <a:gd name="T29" fmla="*/ 94 h 394"/>
                  <a:gd name="T30" fmla="*/ 173 w 322"/>
                  <a:gd name="T31" fmla="*/ 104 h 394"/>
                  <a:gd name="T32" fmla="*/ 155 w 322"/>
                  <a:gd name="T33" fmla="*/ 120 h 394"/>
                  <a:gd name="T34" fmla="*/ 144 w 322"/>
                  <a:gd name="T35" fmla="*/ 147 h 394"/>
                  <a:gd name="T36" fmla="*/ 134 w 322"/>
                  <a:gd name="T37" fmla="*/ 194 h 394"/>
                  <a:gd name="T38" fmla="*/ 132 w 322"/>
                  <a:gd name="T39" fmla="*/ 275 h 394"/>
                  <a:gd name="T40" fmla="*/ 132 w 322"/>
                  <a:gd name="T41" fmla="*/ 394 h 3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22"/>
                  <a:gd name="T64" fmla="*/ 0 h 394"/>
                  <a:gd name="T65" fmla="*/ 322 w 322"/>
                  <a:gd name="T66" fmla="*/ 394 h 39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22" h="394">
                    <a:moveTo>
                      <a:pt x="132" y="394"/>
                    </a:moveTo>
                    <a:lnTo>
                      <a:pt x="0" y="394"/>
                    </a:lnTo>
                    <a:lnTo>
                      <a:pt x="0" y="8"/>
                    </a:lnTo>
                    <a:lnTo>
                      <a:pt x="123" y="8"/>
                    </a:lnTo>
                    <a:lnTo>
                      <a:pt x="123" y="64"/>
                    </a:lnTo>
                    <a:lnTo>
                      <a:pt x="153" y="31"/>
                    </a:lnTo>
                    <a:lnTo>
                      <a:pt x="179" y="13"/>
                    </a:lnTo>
                    <a:lnTo>
                      <a:pt x="205" y="3"/>
                    </a:lnTo>
                    <a:lnTo>
                      <a:pt x="236" y="0"/>
                    </a:lnTo>
                    <a:lnTo>
                      <a:pt x="279" y="5"/>
                    </a:lnTo>
                    <a:lnTo>
                      <a:pt x="322" y="20"/>
                    </a:lnTo>
                    <a:lnTo>
                      <a:pt x="282" y="109"/>
                    </a:lnTo>
                    <a:lnTo>
                      <a:pt x="249" y="95"/>
                    </a:lnTo>
                    <a:lnTo>
                      <a:pt x="220" y="91"/>
                    </a:lnTo>
                    <a:lnTo>
                      <a:pt x="195" y="94"/>
                    </a:lnTo>
                    <a:lnTo>
                      <a:pt x="173" y="104"/>
                    </a:lnTo>
                    <a:lnTo>
                      <a:pt x="155" y="120"/>
                    </a:lnTo>
                    <a:lnTo>
                      <a:pt x="144" y="147"/>
                    </a:lnTo>
                    <a:lnTo>
                      <a:pt x="134" y="194"/>
                    </a:lnTo>
                    <a:lnTo>
                      <a:pt x="132" y="275"/>
                    </a:lnTo>
                    <a:lnTo>
                      <a:pt x="132" y="394"/>
                    </a:lnTo>
                    <a:close/>
                  </a:path>
                </a:pathLst>
              </a:custGeom>
              <a:solidFill>
                <a:schemeClr val="accent1"/>
              </a:solidFill>
              <a:ln w="9525">
                <a:noFill/>
                <a:round/>
                <a:headEnd/>
                <a:tailEnd/>
              </a:ln>
            </p:spPr>
            <p:txBody>
              <a:bodyPr/>
              <a:lstStyle/>
              <a:p>
                <a:endParaRPr lang="en-US" dirty="0"/>
              </a:p>
            </p:txBody>
          </p:sp>
          <p:sp>
            <p:nvSpPr>
              <p:cNvPr id="147" name="Freeform 123"/>
              <p:cNvSpPr>
                <a:spLocks/>
              </p:cNvSpPr>
              <p:nvPr/>
            </p:nvSpPr>
            <p:spPr bwMode="auto">
              <a:xfrm>
                <a:off x="1904" y="1165"/>
                <a:ext cx="117" cy="134"/>
              </a:xfrm>
              <a:custGeom>
                <a:avLst/>
                <a:gdLst>
                  <a:gd name="T0" fmla="*/ 460 w 466"/>
                  <a:gd name="T1" fmla="*/ 123 h 402"/>
                  <a:gd name="T2" fmla="*/ 331 w 466"/>
                  <a:gd name="T3" fmla="*/ 141 h 402"/>
                  <a:gd name="T4" fmla="*/ 321 w 466"/>
                  <a:gd name="T5" fmla="*/ 115 h 402"/>
                  <a:gd name="T6" fmla="*/ 302 w 466"/>
                  <a:gd name="T7" fmla="*/ 95 h 402"/>
                  <a:gd name="T8" fmla="*/ 275 w 466"/>
                  <a:gd name="T9" fmla="*/ 84 h 402"/>
                  <a:gd name="T10" fmla="*/ 242 w 466"/>
                  <a:gd name="T11" fmla="*/ 80 h 402"/>
                  <a:gd name="T12" fmla="*/ 197 w 466"/>
                  <a:gd name="T13" fmla="*/ 87 h 402"/>
                  <a:gd name="T14" fmla="*/ 163 w 466"/>
                  <a:gd name="T15" fmla="*/ 107 h 402"/>
                  <a:gd name="T16" fmla="*/ 142 w 466"/>
                  <a:gd name="T17" fmla="*/ 141 h 402"/>
                  <a:gd name="T18" fmla="*/ 134 w 466"/>
                  <a:gd name="T19" fmla="*/ 195 h 402"/>
                  <a:gd name="T20" fmla="*/ 142 w 466"/>
                  <a:gd name="T21" fmla="*/ 253 h 402"/>
                  <a:gd name="T22" fmla="*/ 164 w 466"/>
                  <a:gd name="T23" fmla="*/ 292 h 402"/>
                  <a:gd name="T24" fmla="*/ 198 w 466"/>
                  <a:gd name="T25" fmla="*/ 313 h 402"/>
                  <a:gd name="T26" fmla="*/ 243 w 466"/>
                  <a:gd name="T27" fmla="*/ 320 h 402"/>
                  <a:gd name="T28" fmla="*/ 277 w 466"/>
                  <a:gd name="T29" fmla="*/ 316 h 402"/>
                  <a:gd name="T30" fmla="*/ 305 w 466"/>
                  <a:gd name="T31" fmla="*/ 304 h 402"/>
                  <a:gd name="T32" fmla="*/ 324 w 466"/>
                  <a:gd name="T33" fmla="*/ 282 h 402"/>
                  <a:gd name="T34" fmla="*/ 338 w 466"/>
                  <a:gd name="T35" fmla="*/ 247 h 402"/>
                  <a:gd name="T36" fmla="*/ 466 w 466"/>
                  <a:gd name="T37" fmla="*/ 264 h 402"/>
                  <a:gd name="T38" fmla="*/ 455 w 466"/>
                  <a:gd name="T39" fmla="*/ 296 h 402"/>
                  <a:gd name="T40" fmla="*/ 438 w 466"/>
                  <a:gd name="T41" fmla="*/ 325 h 402"/>
                  <a:gd name="T42" fmla="*/ 390 w 466"/>
                  <a:gd name="T43" fmla="*/ 368 h 402"/>
                  <a:gd name="T44" fmla="*/ 359 w 466"/>
                  <a:gd name="T45" fmla="*/ 383 h 402"/>
                  <a:gd name="T46" fmla="*/ 323 w 466"/>
                  <a:gd name="T47" fmla="*/ 394 h 402"/>
                  <a:gd name="T48" fmla="*/ 282 w 466"/>
                  <a:gd name="T49" fmla="*/ 400 h 402"/>
                  <a:gd name="T50" fmla="*/ 238 w 466"/>
                  <a:gd name="T51" fmla="*/ 402 h 402"/>
                  <a:gd name="T52" fmla="*/ 185 w 466"/>
                  <a:gd name="T53" fmla="*/ 399 h 402"/>
                  <a:gd name="T54" fmla="*/ 139 w 466"/>
                  <a:gd name="T55" fmla="*/ 390 h 402"/>
                  <a:gd name="T56" fmla="*/ 98 w 466"/>
                  <a:gd name="T57" fmla="*/ 374 h 402"/>
                  <a:gd name="T58" fmla="*/ 64 w 466"/>
                  <a:gd name="T59" fmla="*/ 350 h 402"/>
                  <a:gd name="T60" fmla="*/ 35 w 466"/>
                  <a:gd name="T61" fmla="*/ 320 h 402"/>
                  <a:gd name="T62" fmla="*/ 15 w 466"/>
                  <a:gd name="T63" fmla="*/ 287 h 402"/>
                  <a:gd name="T64" fmla="*/ 4 w 466"/>
                  <a:gd name="T65" fmla="*/ 247 h 402"/>
                  <a:gd name="T66" fmla="*/ 0 w 466"/>
                  <a:gd name="T67" fmla="*/ 202 h 402"/>
                  <a:gd name="T68" fmla="*/ 4 w 466"/>
                  <a:gd name="T69" fmla="*/ 157 h 402"/>
                  <a:gd name="T70" fmla="*/ 15 w 466"/>
                  <a:gd name="T71" fmla="*/ 117 h 402"/>
                  <a:gd name="T72" fmla="*/ 35 w 466"/>
                  <a:gd name="T73" fmla="*/ 83 h 402"/>
                  <a:gd name="T74" fmla="*/ 64 w 466"/>
                  <a:gd name="T75" fmla="*/ 53 h 402"/>
                  <a:gd name="T76" fmla="*/ 100 w 466"/>
                  <a:gd name="T77" fmla="*/ 30 h 402"/>
                  <a:gd name="T78" fmla="*/ 140 w 466"/>
                  <a:gd name="T79" fmla="*/ 14 h 402"/>
                  <a:gd name="T80" fmla="*/ 188 w 466"/>
                  <a:gd name="T81" fmla="*/ 3 h 402"/>
                  <a:gd name="T82" fmla="*/ 239 w 466"/>
                  <a:gd name="T83" fmla="*/ 0 h 402"/>
                  <a:gd name="T84" fmla="*/ 321 w 466"/>
                  <a:gd name="T85" fmla="*/ 7 h 402"/>
                  <a:gd name="T86" fmla="*/ 384 w 466"/>
                  <a:gd name="T87" fmla="*/ 31 h 402"/>
                  <a:gd name="T88" fmla="*/ 430 w 466"/>
                  <a:gd name="T89" fmla="*/ 69 h 402"/>
                  <a:gd name="T90" fmla="*/ 460 w 466"/>
                  <a:gd name="T91" fmla="*/ 123 h 402"/>
                  <a:gd name="T92" fmla="*/ 460 w 466"/>
                  <a:gd name="T93" fmla="*/ 123 h 40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66"/>
                  <a:gd name="T142" fmla="*/ 0 h 402"/>
                  <a:gd name="T143" fmla="*/ 466 w 466"/>
                  <a:gd name="T144" fmla="*/ 402 h 40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66" h="402">
                    <a:moveTo>
                      <a:pt x="460" y="123"/>
                    </a:moveTo>
                    <a:lnTo>
                      <a:pt x="331" y="141"/>
                    </a:lnTo>
                    <a:lnTo>
                      <a:pt x="321" y="115"/>
                    </a:lnTo>
                    <a:lnTo>
                      <a:pt x="302" y="95"/>
                    </a:lnTo>
                    <a:lnTo>
                      <a:pt x="275" y="84"/>
                    </a:lnTo>
                    <a:lnTo>
                      <a:pt x="242" y="80"/>
                    </a:lnTo>
                    <a:lnTo>
                      <a:pt x="197" y="87"/>
                    </a:lnTo>
                    <a:lnTo>
                      <a:pt x="163" y="107"/>
                    </a:lnTo>
                    <a:lnTo>
                      <a:pt x="142" y="141"/>
                    </a:lnTo>
                    <a:lnTo>
                      <a:pt x="134" y="195"/>
                    </a:lnTo>
                    <a:lnTo>
                      <a:pt x="142" y="253"/>
                    </a:lnTo>
                    <a:lnTo>
                      <a:pt x="164" y="292"/>
                    </a:lnTo>
                    <a:lnTo>
                      <a:pt x="198" y="313"/>
                    </a:lnTo>
                    <a:lnTo>
                      <a:pt x="243" y="320"/>
                    </a:lnTo>
                    <a:lnTo>
                      <a:pt x="277" y="316"/>
                    </a:lnTo>
                    <a:lnTo>
                      <a:pt x="305" y="304"/>
                    </a:lnTo>
                    <a:lnTo>
                      <a:pt x="324" y="282"/>
                    </a:lnTo>
                    <a:lnTo>
                      <a:pt x="338" y="247"/>
                    </a:lnTo>
                    <a:lnTo>
                      <a:pt x="466" y="264"/>
                    </a:lnTo>
                    <a:lnTo>
                      <a:pt x="455" y="296"/>
                    </a:lnTo>
                    <a:lnTo>
                      <a:pt x="438" y="325"/>
                    </a:lnTo>
                    <a:lnTo>
                      <a:pt x="390" y="368"/>
                    </a:lnTo>
                    <a:lnTo>
                      <a:pt x="359" y="383"/>
                    </a:lnTo>
                    <a:lnTo>
                      <a:pt x="323" y="394"/>
                    </a:lnTo>
                    <a:lnTo>
                      <a:pt x="282" y="400"/>
                    </a:lnTo>
                    <a:lnTo>
                      <a:pt x="238" y="402"/>
                    </a:lnTo>
                    <a:lnTo>
                      <a:pt x="185" y="399"/>
                    </a:lnTo>
                    <a:lnTo>
                      <a:pt x="139" y="390"/>
                    </a:lnTo>
                    <a:lnTo>
                      <a:pt x="98" y="374"/>
                    </a:lnTo>
                    <a:lnTo>
                      <a:pt x="64" y="350"/>
                    </a:lnTo>
                    <a:lnTo>
                      <a:pt x="35" y="320"/>
                    </a:lnTo>
                    <a:lnTo>
                      <a:pt x="15" y="287"/>
                    </a:lnTo>
                    <a:lnTo>
                      <a:pt x="4" y="247"/>
                    </a:lnTo>
                    <a:lnTo>
                      <a:pt x="0" y="202"/>
                    </a:lnTo>
                    <a:lnTo>
                      <a:pt x="4" y="157"/>
                    </a:lnTo>
                    <a:lnTo>
                      <a:pt x="15" y="117"/>
                    </a:lnTo>
                    <a:lnTo>
                      <a:pt x="35" y="83"/>
                    </a:lnTo>
                    <a:lnTo>
                      <a:pt x="64" y="53"/>
                    </a:lnTo>
                    <a:lnTo>
                      <a:pt x="100" y="30"/>
                    </a:lnTo>
                    <a:lnTo>
                      <a:pt x="140" y="14"/>
                    </a:lnTo>
                    <a:lnTo>
                      <a:pt x="188" y="3"/>
                    </a:lnTo>
                    <a:lnTo>
                      <a:pt x="239" y="0"/>
                    </a:lnTo>
                    <a:lnTo>
                      <a:pt x="321" y="7"/>
                    </a:lnTo>
                    <a:lnTo>
                      <a:pt x="384" y="31"/>
                    </a:lnTo>
                    <a:lnTo>
                      <a:pt x="430" y="69"/>
                    </a:lnTo>
                    <a:lnTo>
                      <a:pt x="460" y="123"/>
                    </a:lnTo>
                    <a:close/>
                  </a:path>
                </a:pathLst>
              </a:custGeom>
              <a:solidFill>
                <a:schemeClr val="accent1"/>
              </a:solidFill>
              <a:ln w="9525">
                <a:noFill/>
                <a:round/>
                <a:headEnd/>
                <a:tailEnd/>
              </a:ln>
            </p:spPr>
            <p:txBody>
              <a:bodyPr/>
              <a:lstStyle/>
              <a:p>
                <a:endParaRPr lang="en-US" dirty="0"/>
              </a:p>
            </p:txBody>
          </p:sp>
          <p:sp>
            <p:nvSpPr>
              <p:cNvPr id="148" name="Freeform 124"/>
              <p:cNvSpPr>
                <a:spLocks noEditPoints="1"/>
              </p:cNvSpPr>
              <p:nvPr/>
            </p:nvSpPr>
            <p:spPr bwMode="auto">
              <a:xfrm>
                <a:off x="2035" y="1165"/>
                <a:ext cx="115" cy="134"/>
              </a:xfrm>
              <a:custGeom>
                <a:avLst/>
                <a:gdLst>
                  <a:gd name="T0" fmla="*/ 324 w 462"/>
                  <a:gd name="T1" fmla="*/ 271 h 402"/>
                  <a:gd name="T2" fmla="*/ 455 w 462"/>
                  <a:gd name="T3" fmla="*/ 289 h 402"/>
                  <a:gd name="T4" fmla="*/ 423 w 462"/>
                  <a:gd name="T5" fmla="*/ 338 h 402"/>
                  <a:gd name="T6" fmla="*/ 376 w 462"/>
                  <a:gd name="T7" fmla="*/ 374 h 402"/>
                  <a:gd name="T8" fmla="*/ 314 w 462"/>
                  <a:gd name="T9" fmla="*/ 395 h 402"/>
                  <a:gd name="T10" fmla="*/ 239 w 462"/>
                  <a:gd name="T11" fmla="*/ 402 h 402"/>
                  <a:gd name="T12" fmla="*/ 178 w 462"/>
                  <a:gd name="T13" fmla="*/ 398 h 402"/>
                  <a:gd name="T14" fmla="*/ 127 w 462"/>
                  <a:gd name="T15" fmla="*/ 387 h 402"/>
                  <a:gd name="T16" fmla="*/ 84 w 462"/>
                  <a:gd name="T17" fmla="*/ 366 h 402"/>
                  <a:gd name="T18" fmla="*/ 48 w 462"/>
                  <a:gd name="T19" fmla="*/ 338 h 402"/>
                  <a:gd name="T20" fmla="*/ 27 w 462"/>
                  <a:gd name="T21" fmla="*/ 309 h 402"/>
                  <a:gd name="T22" fmla="*/ 12 w 462"/>
                  <a:gd name="T23" fmla="*/ 278 h 402"/>
                  <a:gd name="T24" fmla="*/ 2 w 462"/>
                  <a:gd name="T25" fmla="*/ 243 h 402"/>
                  <a:gd name="T26" fmla="*/ 0 w 462"/>
                  <a:gd name="T27" fmla="*/ 205 h 402"/>
                  <a:gd name="T28" fmla="*/ 4 w 462"/>
                  <a:gd name="T29" fmla="*/ 159 h 402"/>
                  <a:gd name="T30" fmla="*/ 15 w 462"/>
                  <a:gd name="T31" fmla="*/ 119 h 402"/>
                  <a:gd name="T32" fmla="*/ 35 w 462"/>
                  <a:gd name="T33" fmla="*/ 84 h 402"/>
                  <a:gd name="T34" fmla="*/ 64 w 462"/>
                  <a:gd name="T35" fmla="*/ 55 h 402"/>
                  <a:gd name="T36" fmla="*/ 98 w 462"/>
                  <a:gd name="T37" fmla="*/ 31 h 402"/>
                  <a:gd name="T38" fmla="*/ 136 w 462"/>
                  <a:gd name="T39" fmla="*/ 14 h 402"/>
                  <a:gd name="T40" fmla="*/ 180 w 462"/>
                  <a:gd name="T41" fmla="*/ 3 h 402"/>
                  <a:gd name="T42" fmla="*/ 226 w 462"/>
                  <a:gd name="T43" fmla="*/ 0 h 402"/>
                  <a:gd name="T44" fmla="*/ 278 w 462"/>
                  <a:gd name="T45" fmla="*/ 3 h 402"/>
                  <a:gd name="T46" fmla="*/ 326 w 462"/>
                  <a:gd name="T47" fmla="*/ 15 h 402"/>
                  <a:gd name="T48" fmla="*/ 367 w 462"/>
                  <a:gd name="T49" fmla="*/ 32 h 402"/>
                  <a:gd name="T50" fmla="*/ 401 w 462"/>
                  <a:gd name="T51" fmla="*/ 57 h 402"/>
                  <a:gd name="T52" fmla="*/ 428 w 462"/>
                  <a:gd name="T53" fmla="*/ 89 h 402"/>
                  <a:gd name="T54" fmla="*/ 448 w 462"/>
                  <a:gd name="T55" fmla="*/ 129 h 402"/>
                  <a:gd name="T56" fmla="*/ 460 w 462"/>
                  <a:gd name="T57" fmla="*/ 176 h 402"/>
                  <a:gd name="T58" fmla="*/ 462 w 462"/>
                  <a:gd name="T59" fmla="*/ 231 h 402"/>
                  <a:gd name="T60" fmla="*/ 134 w 462"/>
                  <a:gd name="T61" fmla="*/ 231 h 402"/>
                  <a:gd name="T62" fmla="*/ 142 w 462"/>
                  <a:gd name="T63" fmla="*/ 271 h 402"/>
                  <a:gd name="T64" fmla="*/ 165 w 462"/>
                  <a:gd name="T65" fmla="*/ 302 h 402"/>
                  <a:gd name="T66" fmla="*/ 200 w 462"/>
                  <a:gd name="T67" fmla="*/ 320 h 402"/>
                  <a:gd name="T68" fmla="*/ 240 w 462"/>
                  <a:gd name="T69" fmla="*/ 327 h 402"/>
                  <a:gd name="T70" fmla="*/ 269 w 462"/>
                  <a:gd name="T71" fmla="*/ 323 h 402"/>
                  <a:gd name="T72" fmla="*/ 293 w 462"/>
                  <a:gd name="T73" fmla="*/ 314 h 402"/>
                  <a:gd name="T74" fmla="*/ 311 w 462"/>
                  <a:gd name="T75" fmla="*/ 297 h 402"/>
                  <a:gd name="T76" fmla="*/ 324 w 462"/>
                  <a:gd name="T77" fmla="*/ 271 h 402"/>
                  <a:gd name="T78" fmla="*/ 324 w 462"/>
                  <a:gd name="T79" fmla="*/ 271 h 402"/>
                  <a:gd name="T80" fmla="*/ 332 w 462"/>
                  <a:gd name="T81" fmla="*/ 169 h 402"/>
                  <a:gd name="T82" fmla="*/ 323 w 462"/>
                  <a:gd name="T83" fmla="*/ 129 h 402"/>
                  <a:gd name="T84" fmla="*/ 302 w 462"/>
                  <a:gd name="T85" fmla="*/ 102 h 402"/>
                  <a:gd name="T86" fmla="*/ 272 w 462"/>
                  <a:gd name="T87" fmla="*/ 84 h 402"/>
                  <a:gd name="T88" fmla="*/ 234 w 462"/>
                  <a:gd name="T89" fmla="*/ 78 h 402"/>
                  <a:gd name="T90" fmla="*/ 196 w 462"/>
                  <a:gd name="T91" fmla="*/ 84 h 402"/>
                  <a:gd name="T92" fmla="*/ 164 w 462"/>
                  <a:gd name="T93" fmla="*/ 103 h 402"/>
                  <a:gd name="T94" fmla="*/ 143 w 462"/>
                  <a:gd name="T95" fmla="*/ 131 h 402"/>
                  <a:gd name="T96" fmla="*/ 136 w 462"/>
                  <a:gd name="T97" fmla="*/ 169 h 402"/>
                  <a:gd name="T98" fmla="*/ 332 w 462"/>
                  <a:gd name="T99" fmla="*/ 169 h 4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62"/>
                  <a:gd name="T151" fmla="*/ 0 h 402"/>
                  <a:gd name="T152" fmla="*/ 462 w 462"/>
                  <a:gd name="T153" fmla="*/ 402 h 40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62" h="402">
                    <a:moveTo>
                      <a:pt x="324" y="271"/>
                    </a:moveTo>
                    <a:lnTo>
                      <a:pt x="455" y="289"/>
                    </a:lnTo>
                    <a:lnTo>
                      <a:pt x="423" y="338"/>
                    </a:lnTo>
                    <a:lnTo>
                      <a:pt x="376" y="374"/>
                    </a:lnTo>
                    <a:lnTo>
                      <a:pt x="314" y="395"/>
                    </a:lnTo>
                    <a:lnTo>
                      <a:pt x="239" y="402"/>
                    </a:lnTo>
                    <a:lnTo>
                      <a:pt x="178" y="398"/>
                    </a:lnTo>
                    <a:lnTo>
                      <a:pt x="127" y="387"/>
                    </a:lnTo>
                    <a:lnTo>
                      <a:pt x="84" y="366"/>
                    </a:lnTo>
                    <a:lnTo>
                      <a:pt x="48" y="338"/>
                    </a:lnTo>
                    <a:lnTo>
                      <a:pt x="27" y="309"/>
                    </a:lnTo>
                    <a:lnTo>
                      <a:pt x="12" y="278"/>
                    </a:lnTo>
                    <a:lnTo>
                      <a:pt x="2" y="243"/>
                    </a:lnTo>
                    <a:lnTo>
                      <a:pt x="0" y="205"/>
                    </a:lnTo>
                    <a:lnTo>
                      <a:pt x="4" y="159"/>
                    </a:lnTo>
                    <a:lnTo>
                      <a:pt x="15" y="119"/>
                    </a:lnTo>
                    <a:lnTo>
                      <a:pt x="35" y="84"/>
                    </a:lnTo>
                    <a:lnTo>
                      <a:pt x="64" y="55"/>
                    </a:lnTo>
                    <a:lnTo>
                      <a:pt x="98" y="31"/>
                    </a:lnTo>
                    <a:lnTo>
                      <a:pt x="136" y="14"/>
                    </a:lnTo>
                    <a:lnTo>
                      <a:pt x="180" y="3"/>
                    </a:lnTo>
                    <a:lnTo>
                      <a:pt x="226" y="0"/>
                    </a:lnTo>
                    <a:lnTo>
                      <a:pt x="278" y="3"/>
                    </a:lnTo>
                    <a:lnTo>
                      <a:pt x="326" y="15"/>
                    </a:lnTo>
                    <a:lnTo>
                      <a:pt x="367" y="32"/>
                    </a:lnTo>
                    <a:lnTo>
                      <a:pt x="401" y="57"/>
                    </a:lnTo>
                    <a:lnTo>
                      <a:pt x="428" y="89"/>
                    </a:lnTo>
                    <a:lnTo>
                      <a:pt x="448" y="129"/>
                    </a:lnTo>
                    <a:lnTo>
                      <a:pt x="460" y="176"/>
                    </a:lnTo>
                    <a:lnTo>
                      <a:pt x="462" y="231"/>
                    </a:lnTo>
                    <a:lnTo>
                      <a:pt x="134" y="231"/>
                    </a:lnTo>
                    <a:lnTo>
                      <a:pt x="142" y="271"/>
                    </a:lnTo>
                    <a:lnTo>
                      <a:pt x="165" y="302"/>
                    </a:lnTo>
                    <a:lnTo>
                      <a:pt x="200" y="320"/>
                    </a:lnTo>
                    <a:lnTo>
                      <a:pt x="240" y="327"/>
                    </a:lnTo>
                    <a:lnTo>
                      <a:pt x="269" y="323"/>
                    </a:lnTo>
                    <a:lnTo>
                      <a:pt x="293" y="314"/>
                    </a:lnTo>
                    <a:lnTo>
                      <a:pt x="311" y="297"/>
                    </a:lnTo>
                    <a:lnTo>
                      <a:pt x="324" y="271"/>
                    </a:lnTo>
                    <a:close/>
                    <a:moveTo>
                      <a:pt x="332" y="169"/>
                    </a:moveTo>
                    <a:lnTo>
                      <a:pt x="323" y="129"/>
                    </a:lnTo>
                    <a:lnTo>
                      <a:pt x="302" y="102"/>
                    </a:lnTo>
                    <a:lnTo>
                      <a:pt x="272" y="84"/>
                    </a:lnTo>
                    <a:lnTo>
                      <a:pt x="234" y="78"/>
                    </a:lnTo>
                    <a:lnTo>
                      <a:pt x="196" y="84"/>
                    </a:lnTo>
                    <a:lnTo>
                      <a:pt x="164" y="103"/>
                    </a:lnTo>
                    <a:lnTo>
                      <a:pt x="143" y="131"/>
                    </a:lnTo>
                    <a:lnTo>
                      <a:pt x="136" y="169"/>
                    </a:lnTo>
                    <a:lnTo>
                      <a:pt x="332" y="169"/>
                    </a:lnTo>
                    <a:close/>
                  </a:path>
                </a:pathLst>
              </a:custGeom>
              <a:solidFill>
                <a:schemeClr val="accent1"/>
              </a:solidFill>
              <a:ln w="9525">
                <a:noFill/>
                <a:round/>
                <a:headEnd/>
                <a:tailEnd/>
              </a:ln>
            </p:spPr>
            <p:txBody>
              <a:bodyPr/>
              <a:lstStyle/>
              <a:p>
                <a:endParaRPr lang="en-US" dirty="0"/>
              </a:p>
            </p:txBody>
          </p:sp>
          <p:sp>
            <p:nvSpPr>
              <p:cNvPr id="149" name="Freeform 125"/>
              <p:cNvSpPr>
                <a:spLocks/>
              </p:cNvSpPr>
              <p:nvPr/>
            </p:nvSpPr>
            <p:spPr bwMode="auto">
              <a:xfrm>
                <a:off x="2177" y="1165"/>
                <a:ext cx="113" cy="132"/>
              </a:xfrm>
              <a:custGeom>
                <a:avLst/>
                <a:gdLst>
                  <a:gd name="T0" fmla="*/ 452 w 452"/>
                  <a:gd name="T1" fmla="*/ 394 h 394"/>
                  <a:gd name="T2" fmla="*/ 320 w 452"/>
                  <a:gd name="T3" fmla="*/ 394 h 394"/>
                  <a:gd name="T4" fmla="*/ 320 w 452"/>
                  <a:gd name="T5" fmla="*/ 198 h 394"/>
                  <a:gd name="T6" fmla="*/ 318 w 452"/>
                  <a:gd name="T7" fmla="*/ 147 h 394"/>
                  <a:gd name="T8" fmla="*/ 311 w 452"/>
                  <a:gd name="T9" fmla="*/ 117 h 394"/>
                  <a:gd name="T10" fmla="*/ 301 w 452"/>
                  <a:gd name="T11" fmla="*/ 101 h 394"/>
                  <a:gd name="T12" fmla="*/ 285 w 452"/>
                  <a:gd name="T13" fmla="*/ 88 h 394"/>
                  <a:gd name="T14" fmla="*/ 264 w 452"/>
                  <a:gd name="T15" fmla="*/ 81 h 394"/>
                  <a:gd name="T16" fmla="*/ 239 w 452"/>
                  <a:gd name="T17" fmla="*/ 78 h 394"/>
                  <a:gd name="T18" fmla="*/ 206 w 452"/>
                  <a:gd name="T19" fmla="*/ 82 h 394"/>
                  <a:gd name="T20" fmla="*/ 178 w 452"/>
                  <a:gd name="T21" fmla="*/ 92 h 394"/>
                  <a:gd name="T22" fmla="*/ 155 w 452"/>
                  <a:gd name="T23" fmla="*/ 110 h 394"/>
                  <a:gd name="T24" fmla="*/ 140 w 452"/>
                  <a:gd name="T25" fmla="*/ 131 h 394"/>
                  <a:gd name="T26" fmla="*/ 132 w 452"/>
                  <a:gd name="T27" fmla="*/ 165 h 394"/>
                  <a:gd name="T28" fmla="*/ 131 w 452"/>
                  <a:gd name="T29" fmla="*/ 220 h 394"/>
                  <a:gd name="T30" fmla="*/ 131 w 452"/>
                  <a:gd name="T31" fmla="*/ 394 h 394"/>
                  <a:gd name="T32" fmla="*/ 0 w 452"/>
                  <a:gd name="T33" fmla="*/ 394 h 394"/>
                  <a:gd name="T34" fmla="*/ 0 w 452"/>
                  <a:gd name="T35" fmla="*/ 8 h 394"/>
                  <a:gd name="T36" fmla="*/ 122 w 452"/>
                  <a:gd name="T37" fmla="*/ 8 h 394"/>
                  <a:gd name="T38" fmla="*/ 122 w 452"/>
                  <a:gd name="T39" fmla="*/ 66 h 394"/>
                  <a:gd name="T40" fmla="*/ 156 w 452"/>
                  <a:gd name="T41" fmla="*/ 37 h 394"/>
                  <a:gd name="T42" fmla="*/ 194 w 452"/>
                  <a:gd name="T43" fmla="*/ 17 h 394"/>
                  <a:gd name="T44" fmla="*/ 238 w 452"/>
                  <a:gd name="T45" fmla="*/ 4 h 394"/>
                  <a:gd name="T46" fmla="*/ 285 w 452"/>
                  <a:gd name="T47" fmla="*/ 0 h 394"/>
                  <a:gd name="T48" fmla="*/ 326 w 452"/>
                  <a:gd name="T49" fmla="*/ 3 h 394"/>
                  <a:gd name="T50" fmla="*/ 364 w 452"/>
                  <a:gd name="T51" fmla="*/ 13 h 394"/>
                  <a:gd name="T52" fmla="*/ 395 w 452"/>
                  <a:gd name="T53" fmla="*/ 26 h 394"/>
                  <a:gd name="T54" fmla="*/ 419 w 452"/>
                  <a:gd name="T55" fmla="*/ 43 h 394"/>
                  <a:gd name="T56" fmla="*/ 444 w 452"/>
                  <a:gd name="T57" fmla="*/ 86 h 394"/>
                  <a:gd name="T58" fmla="*/ 452 w 452"/>
                  <a:gd name="T59" fmla="*/ 155 h 394"/>
                  <a:gd name="T60" fmla="*/ 452 w 452"/>
                  <a:gd name="T61" fmla="*/ 394 h 3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52"/>
                  <a:gd name="T94" fmla="*/ 0 h 394"/>
                  <a:gd name="T95" fmla="*/ 452 w 452"/>
                  <a:gd name="T96" fmla="*/ 394 h 39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52" h="394">
                    <a:moveTo>
                      <a:pt x="452" y="394"/>
                    </a:moveTo>
                    <a:lnTo>
                      <a:pt x="320" y="394"/>
                    </a:lnTo>
                    <a:lnTo>
                      <a:pt x="320" y="198"/>
                    </a:lnTo>
                    <a:lnTo>
                      <a:pt x="318" y="147"/>
                    </a:lnTo>
                    <a:lnTo>
                      <a:pt x="311" y="117"/>
                    </a:lnTo>
                    <a:lnTo>
                      <a:pt x="301" y="101"/>
                    </a:lnTo>
                    <a:lnTo>
                      <a:pt x="285" y="88"/>
                    </a:lnTo>
                    <a:lnTo>
                      <a:pt x="264" y="81"/>
                    </a:lnTo>
                    <a:lnTo>
                      <a:pt x="239" y="78"/>
                    </a:lnTo>
                    <a:lnTo>
                      <a:pt x="206" y="82"/>
                    </a:lnTo>
                    <a:lnTo>
                      <a:pt x="178" y="92"/>
                    </a:lnTo>
                    <a:lnTo>
                      <a:pt x="155" y="110"/>
                    </a:lnTo>
                    <a:lnTo>
                      <a:pt x="140" y="131"/>
                    </a:lnTo>
                    <a:lnTo>
                      <a:pt x="132" y="165"/>
                    </a:lnTo>
                    <a:lnTo>
                      <a:pt x="131" y="220"/>
                    </a:lnTo>
                    <a:lnTo>
                      <a:pt x="131" y="394"/>
                    </a:lnTo>
                    <a:lnTo>
                      <a:pt x="0" y="394"/>
                    </a:lnTo>
                    <a:lnTo>
                      <a:pt x="0" y="8"/>
                    </a:lnTo>
                    <a:lnTo>
                      <a:pt x="122" y="8"/>
                    </a:lnTo>
                    <a:lnTo>
                      <a:pt x="122" y="66"/>
                    </a:lnTo>
                    <a:lnTo>
                      <a:pt x="156" y="37"/>
                    </a:lnTo>
                    <a:lnTo>
                      <a:pt x="194" y="17"/>
                    </a:lnTo>
                    <a:lnTo>
                      <a:pt x="238" y="4"/>
                    </a:lnTo>
                    <a:lnTo>
                      <a:pt x="285" y="0"/>
                    </a:lnTo>
                    <a:lnTo>
                      <a:pt x="326" y="3"/>
                    </a:lnTo>
                    <a:lnTo>
                      <a:pt x="364" y="13"/>
                    </a:lnTo>
                    <a:lnTo>
                      <a:pt x="395" y="26"/>
                    </a:lnTo>
                    <a:lnTo>
                      <a:pt x="419" y="43"/>
                    </a:lnTo>
                    <a:lnTo>
                      <a:pt x="444" y="86"/>
                    </a:lnTo>
                    <a:lnTo>
                      <a:pt x="452" y="155"/>
                    </a:lnTo>
                    <a:lnTo>
                      <a:pt x="452" y="394"/>
                    </a:lnTo>
                    <a:close/>
                  </a:path>
                </a:pathLst>
              </a:custGeom>
              <a:solidFill>
                <a:schemeClr val="accent1"/>
              </a:solidFill>
              <a:ln w="9525">
                <a:noFill/>
                <a:round/>
                <a:headEnd/>
                <a:tailEnd/>
              </a:ln>
            </p:spPr>
            <p:txBody>
              <a:bodyPr/>
              <a:lstStyle/>
              <a:p>
                <a:endParaRPr lang="en-US" dirty="0"/>
              </a:p>
            </p:txBody>
          </p:sp>
          <p:sp>
            <p:nvSpPr>
              <p:cNvPr id="150" name="Freeform 126"/>
              <p:cNvSpPr>
                <a:spLocks/>
              </p:cNvSpPr>
              <p:nvPr/>
            </p:nvSpPr>
            <p:spPr bwMode="auto">
              <a:xfrm>
                <a:off x="2309" y="1123"/>
                <a:ext cx="73" cy="176"/>
              </a:xfrm>
              <a:custGeom>
                <a:avLst/>
                <a:gdLst>
                  <a:gd name="T0" fmla="*/ 281 w 292"/>
                  <a:gd name="T1" fmla="*/ 136 h 530"/>
                  <a:gd name="T2" fmla="*/ 281 w 292"/>
                  <a:gd name="T3" fmla="*/ 218 h 530"/>
                  <a:gd name="T4" fmla="*/ 190 w 292"/>
                  <a:gd name="T5" fmla="*/ 218 h 530"/>
                  <a:gd name="T6" fmla="*/ 190 w 292"/>
                  <a:gd name="T7" fmla="*/ 374 h 530"/>
                  <a:gd name="T8" fmla="*/ 193 w 292"/>
                  <a:gd name="T9" fmla="*/ 429 h 530"/>
                  <a:gd name="T10" fmla="*/ 205 w 292"/>
                  <a:gd name="T11" fmla="*/ 441 h 530"/>
                  <a:gd name="T12" fmla="*/ 227 w 292"/>
                  <a:gd name="T13" fmla="*/ 446 h 530"/>
                  <a:gd name="T14" fmla="*/ 280 w 292"/>
                  <a:gd name="T15" fmla="*/ 437 h 530"/>
                  <a:gd name="T16" fmla="*/ 292 w 292"/>
                  <a:gd name="T17" fmla="*/ 516 h 530"/>
                  <a:gd name="T18" fmla="*/ 243 w 292"/>
                  <a:gd name="T19" fmla="*/ 526 h 530"/>
                  <a:gd name="T20" fmla="*/ 188 w 292"/>
                  <a:gd name="T21" fmla="*/ 530 h 530"/>
                  <a:gd name="T22" fmla="*/ 154 w 292"/>
                  <a:gd name="T23" fmla="*/ 528 h 530"/>
                  <a:gd name="T24" fmla="*/ 123 w 292"/>
                  <a:gd name="T25" fmla="*/ 522 h 530"/>
                  <a:gd name="T26" fmla="*/ 98 w 292"/>
                  <a:gd name="T27" fmla="*/ 511 h 530"/>
                  <a:gd name="T28" fmla="*/ 83 w 292"/>
                  <a:gd name="T29" fmla="*/ 499 h 530"/>
                  <a:gd name="T30" fmla="*/ 63 w 292"/>
                  <a:gd name="T31" fmla="*/ 459 h 530"/>
                  <a:gd name="T32" fmla="*/ 59 w 292"/>
                  <a:gd name="T33" fmla="*/ 386 h 530"/>
                  <a:gd name="T34" fmla="*/ 59 w 292"/>
                  <a:gd name="T35" fmla="*/ 218 h 530"/>
                  <a:gd name="T36" fmla="*/ 0 w 292"/>
                  <a:gd name="T37" fmla="*/ 218 h 530"/>
                  <a:gd name="T38" fmla="*/ 0 w 292"/>
                  <a:gd name="T39" fmla="*/ 136 h 530"/>
                  <a:gd name="T40" fmla="*/ 59 w 292"/>
                  <a:gd name="T41" fmla="*/ 136 h 530"/>
                  <a:gd name="T42" fmla="*/ 59 w 292"/>
                  <a:gd name="T43" fmla="*/ 61 h 530"/>
                  <a:gd name="T44" fmla="*/ 190 w 292"/>
                  <a:gd name="T45" fmla="*/ 0 h 530"/>
                  <a:gd name="T46" fmla="*/ 190 w 292"/>
                  <a:gd name="T47" fmla="*/ 136 h 530"/>
                  <a:gd name="T48" fmla="*/ 281 w 292"/>
                  <a:gd name="T49" fmla="*/ 136 h 53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92"/>
                  <a:gd name="T76" fmla="*/ 0 h 530"/>
                  <a:gd name="T77" fmla="*/ 292 w 292"/>
                  <a:gd name="T78" fmla="*/ 530 h 53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92" h="530">
                    <a:moveTo>
                      <a:pt x="281" y="136"/>
                    </a:moveTo>
                    <a:lnTo>
                      <a:pt x="281" y="218"/>
                    </a:lnTo>
                    <a:lnTo>
                      <a:pt x="190" y="218"/>
                    </a:lnTo>
                    <a:lnTo>
                      <a:pt x="190" y="374"/>
                    </a:lnTo>
                    <a:lnTo>
                      <a:pt x="193" y="429"/>
                    </a:lnTo>
                    <a:lnTo>
                      <a:pt x="205" y="441"/>
                    </a:lnTo>
                    <a:lnTo>
                      <a:pt x="227" y="446"/>
                    </a:lnTo>
                    <a:lnTo>
                      <a:pt x="280" y="437"/>
                    </a:lnTo>
                    <a:lnTo>
                      <a:pt x="292" y="516"/>
                    </a:lnTo>
                    <a:lnTo>
                      <a:pt x="243" y="526"/>
                    </a:lnTo>
                    <a:lnTo>
                      <a:pt x="188" y="530"/>
                    </a:lnTo>
                    <a:lnTo>
                      <a:pt x="154" y="528"/>
                    </a:lnTo>
                    <a:lnTo>
                      <a:pt x="123" y="522"/>
                    </a:lnTo>
                    <a:lnTo>
                      <a:pt x="98" y="511"/>
                    </a:lnTo>
                    <a:lnTo>
                      <a:pt x="83" y="499"/>
                    </a:lnTo>
                    <a:lnTo>
                      <a:pt x="63" y="459"/>
                    </a:lnTo>
                    <a:lnTo>
                      <a:pt x="59" y="386"/>
                    </a:lnTo>
                    <a:lnTo>
                      <a:pt x="59" y="218"/>
                    </a:lnTo>
                    <a:lnTo>
                      <a:pt x="0" y="218"/>
                    </a:lnTo>
                    <a:lnTo>
                      <a:pt x="0" y="136"/>
                    </a:lnTo>
                    <a:lnTo>
                      <a:pt x="59" y="136"/>
                    </a:lnTo>
                    <a:lnTo>
                      <a:pt x="59" y="61"/>
                    </a:lnTo>
                    <a:lnTo>
                      <a:pt x="190" y="0"/>
                    </a:lnTo>
                    <a:lnTo>
                      <a:pt x="190" y="136"/>
                    </a:lnTo>
                    <a:lnTo>
                      <a:pt x="281" y="136"/>
                    </a:lnTo>
                    <a:close/>
                  </a:path>
                </a:pathLst>
              </a:custGeom>
              <a:solidFill>
                <a:schemeClr val="accent1"/>
              </a:solidFill>
              <a:ln w="9525">
                <a:noFill/>
                <a:round/>
                <a:headEnd/>
                <a:tailEnd/>
              </a:ln>
            </p:spPr>
            <p:txBody>
              <a:bodyPr/>
              <a:lstStyle/>
              <a:p>
                <a:endParaRPr lang="en-US" dirty="0"/>
              </a:p>
            </p:txBody>
          </p:sp>
          <p:sp>
            <p:nvSpPr>
              <p:cNvPr id="151" name="Freeform 127"/>
              <p:cNvSpPr>
                <a:spLocks noEditPoints="1"/>
              </p:cNvSpPr>
              <p:nvPr/>
            </p:nvSpPr>
            <p:spPr bwMode="auto">
              <a:xfrm>
                <a:off x="2461" y="1165"/>
                <a:ext cx="128" cy="134"/>
              </a:xfrm>
              <a:custGeom>
                <a:avLst/>
                <a:gdLst>
                  <a:gd name="T0" fmla="*/ 0 w 511"/>
                  <a:gd name="T1" fmla="*/ 197 h 402"/>
                  <a:gd name="T2" fmla="*/ 8 w 511"/>
                  <a:gd name="T3" fmla="*/ 147 h 402"/>
                  <a:gd name="T4" fmla="*/ 32 w 511"/>
                  <a:gd name="T5" fmla="*/ 97 h 402"/>
                  <a:gd name="T6" fmla="*/ 71 w 511"/>
                  <a:gd name="T7" fmla="*/ 56 h 402"/>
                  <a:gd name="T8" fmla="*/ 124 w 511"/>
                  <a:gd name="T9" fmla="*/ 25 h 402"/>
                  <a:gd name="T10" fmla="*/ 185 w 511"/>
                  <a:gd name="T11" fmla="*/ 6 h 402"/>
                  <a:gd name="T12" fmla="*/ 255 w 511"/>
                  <a:gd name="T13" fmla="*/ 0 h 402"/>
                  <a:gd name="T14" fmla="*/ 309 w 511"/>
                  <a:gd name="T15" fmla="*/ 3 h 402"/>
                  <a:gd name="T16" fmla="*/ 358 w 511"/>
                  <a:gd name="T17" fmla="*/ 15 h 402"/>
                  <a:gd name="T18" fmla="*/ 401 w 511"/>
                  <a:gd name="T19" fmla="*/ 32 h 402"/>
                  <a:gd name="T20" fmla="*/ 439 w 511"/>
                  <a:gd name="T21" fmla="*/ 57 h 402"/>
                  <a:gd name="T22" fmla="*/ 471 w 511"/>
                  <a:gd name="T23" fmla="*/ 87 h 402"/>
                  <a:gd name="T24" fmla="*/ 493 w 511"/>
                  <a:gd name="T25" fmla="*/ 121 h 402"/>
                  <a:gd name="T26" fmla="*/ 506 w 511"/>
                  <a:gd name="T27" fmla="*/ 159 h 402"/>
                  <a:gd name="T28" fmla="*/ 511 w 511"/>
                  <a:gd name="T29" fmla="*/ 201 h 402"/>
                  <a:gd name="T30" fmla="*/ 506 w 511"/>
                  <a:gd name="T31" fmla="*/ 243 h 402"/>
                  <a:gd name="T32" fmla="*/ 493 w 511"/>
                  <a:gd name="T33" fmla="*/ 281 h 402"/>
                  <a:gd name="T34" fmla="*/ 471 w 511"/>
                  <a:gd name="T35" fmla="*/ 315 h 402"/>
                  <a:gd name="T36" fmla="*/ 438 w 511"/>
                  <a:gd name="T37" fmla="*/ 346 h 402"/>
                  <a:gd name="T38" fmla="*/ 400 w 511"/>
                  <a:gd name="T39" fmla="*/ 371 h 402"/>
                  <a:gd name="T40" fmla="*/ 356 w 511"/>
                  <a:gd name="T41" fmla="*/ 389 h 402"/>
                  <a:gd name="T42" fmla="*/ 308 w 511"/>
                  <a:gd name="T43" fmla="*/ 398 h 402"/>
                  <a:gd name="T44" fmla="*/ 255 w 511"/>
                  <a:gd name="T45" fmla="*/ 402 h 402"/>
                  <a:gd name="T46" fmla="*/ 189 w 511"/>
                  <a:gd name="T47" fmla="*/ 396 h 402"/>
                  <a:gd name="T48" fmla="*/ 126 w 511"/>
                  <a:gd name="T49" fmla="*/ 380 h 402"/>
                  <a:gd name="T50" fmla="*/ 71 w 511"/>
                  <a:gd name="T51" fmla="*/ 350 h 402"/>
                  <a:gd name="T52" fmla="*/ 32 w 511"/>
                  <a:gd name="T53" fmla="*/ 309 h 402"/>
                  <a:gd name="T54" fmla="*/ 8 w 511"/>
                  <a:gd name="T55" fmla="*/ 258 h 402"/>
                  <a:gd name="T56" fmla="*/ 0 w 511"/>
                  <a:gd name="T57" fmla="*/ 197 h 402"/>
                  <a:gd name="T58" fmla="*/ 0 w 511"/>
                  <a:gd name="T59" fmla="*/ 197 h 402"/>
                  <a:gd name="T60" fmla="*/ 134 w 511"/>
                  <a:gd name="T61" fmla="*/ 202 h 402"/>
                  <a:gd name="T62" fmla="*/ 142 w 511"/>
                  <a:gd name="T63" fmla="*/ 252 h 402"/>
                  <a:gd name="T64" fmla="*/ 168 w 511"/>
                  <a:gd name="T65" fmla="*/ 290 h 402"/>
                  <a:gd name="T66" fmla="*/ 208 w 511"/>
                  <a:gd name="T67" fmla="*/ 312 h 402"/>
                  <a:gd name="T68" fmla="*/ 255 w 511"/>
                  <a:gd name="T69" fmla="*/ 320 h 402"/>
                  <a:gd name="T70" fmla="*/ 302 w 511"/>
                  <a:gd name="T71" fmla="*/ 312 h 402"/>
                  <a:gd name="T72" fmla="*/ 342 w 511"/>
                  <a:gd name="T73" fmla="*/ 290 h 402"/>
                  <a:gd name="T74" fmla="*/ 367 w 511"/>
                  <a:gd name="T75" fmla="*/ 252 h 402"/>
                  <a:gd name="T76" fmla="*/ 376 w 511"/>
                  <a:gd name="T77" fmla="*/ 201 h 402"/>
                  <a:gd name="T78" fmla="*/ 367 w 511"/>
                  <a:gd name="T79" fmla="*/ 151 h 402"/>
                  <a:gd name="T80" fmla="*/ 342 w 511"/>
                  <a:gd name="T81" fmla="*/ 114 h 402"/>
                  <a:gd name="T82" fmla="*/ 302 w 511"/>
                  <a:gd name="T83" fmla="*/ 91 h 402"/>
                  <a:gd name="T84" fmla="*/ 255 w 511"/>
                  <a:gd name="T85" fmla="*/ 83 h 402"/>
                  <a:gd name="T86" fmla="*/ 208 w 511"/>
                  <a:gd name="T87" fmla="*/ 91 h 402"/>
                  <a:gd name="T88" fmla="*/ 168 w 511"/>
                  <a:gd name="T89" fmla="*/ 114 h 402"/>
                  <a:gd name="T90" fmla="*/ 142 w 511"/>
                  <a:gd name="T91" fmla="*/ 151 h 402"/>
                  <a:gd name="T92" fmla="*/ 134 w 511"/>
                  <a:gd name="T93" fmla="*/ 202 h 402"/>
                  <a:gd name="T94" fmla="*/ 134 w 511"/>
                  <a:gd name="T95" fmla="*/ 202 h 4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11"/>
                  <a:gd name="T145" fmla="*/ 0 h 402"/>
                  <a:gd name="T146" fmla="*/ 511 w 511"/>
                  <a:gd name="T147" fmla="*/ 402 h 4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11" h="402">
                    <a:moveTo>
                      <a:pt x="0" y="197"/>
                    </a:moveTo>
                    <a:lnTo>
                      <a:pt x="8" y="147"/>
                    </a:lnTo>
                    <a:lnTo>
                      <a:pt x="32" y="97"/>
                    </a:lnTo>
                    <a:lnTo>
                      <a:pt x="71" y="56"/>
                    </a:lnTo>
                    <a:lnTo>
                      <a:pt x="124" y="25"/>
                    </a:lnTo>
                    <a:lnTo>
                      <a:pt x="185" y="6"/>
                    </a:lnTo>
                    <a:lnTo>
                      <a:pt x="255" y="0"/>
                    </a:lnTo>
                    <a:lnTo>
                      <a:pt x="309" y="3"/>
                    </a:lnTo>
                    <a:lnTo>
                      <a:pt x="358" y="15"/>
                    </a:lnTo>
                    <a:lnTo>
                      <a:pt x="401" y="32"/>
                    </a:lnTo>
                    <a:lnTo>
                      <a:pt x="439" y="57"/>
                    </a:lnTo>
                    <a:lnTo>
                      <a:pt x="471" y="87"/>
                    </a:lnTo>
                    <a:lnTo>
                      <a:pt x="493" y="121"/>
                    </a:lnTo>
                    <a:lnTo>
                      <a:pt x="506" y="159"/>
                    </a:lnTo>
                    <a:lnTo>
                      <a:pt x="511" y="201"/>
                    </a:lnTo>
                    <a:lnTo>
                      <a:pt x="506" y="243"/>
                    </a:lnTo>
                    <a:lnTo>
                      <a:pt x="493" y="281"/>
                    </a:lnTo>
                    <a:lnTo>
                      <a:pt x="471" y="315"/>
                    </a:lnTo>
                    <a:lnTo>
                      <a:pt x="438" y="346"/>
                    </a:lnTo>
                    <a:lnTo>
                      <a:pt x="400" y="371"/>
                    </a:lnTo>
                    <a:lnTo>
                      <a:pt x="356" y="389"/>
                    </a:lnTo>
                    <a:lnTo>
                      <a:pt x="308" y="398"/>
                    </a:lnTo>
                    <a:lnTo>
                      <a:pt x="255" y="402"/>
                    </a:lnTo>
                    <a:lnTo>
                      <a:pt x="189" y="396"/>
                    </a:lnTo>
                    <a:lnTo>
                      <a:pt x="126" y="380"/>
                    </a:lnTo>
                    <a:lnTo>
                      <a:pt x="71" y="350"/>
                    </a:lnTo>
                    <a:lnTo>
                      <a:pt x="32" y="309"/>
                    </a:lnTo>
                    <a:lnTo>
                      <a:pt x="8" y="258"/>
                    </a:lnTo>
                    <a:lnTo>
                      <a:pt x="0" y="197"/>
                    </a:lnTo>
                    <a:close/>
                    <a:moveTo>
                      <a:pt x="134" y="202"/>
                    </a:moveTo>
                    <a:lnTo>
                      <a:pt x="142" y="252"/>
                    </a:lnTo>
                    <a:lnTo>
                      <a:pt x="168" y="290"/>
                    </a:lnTo>
                    <a:lnTo>
                      <a:pt x="208" y="312"/>
                    </a:lnTo>
                    <a:lnTo>
                      <a:pt x="255" y="320"/>
                    </a:lnTo>
                    <a:lnTo>
                      <a:pt x="302" y="312"/>
                    </a:lnTo>
                    <a:lnTo>
                      <a:pt x="342" y="290"/>
                    </a:lnTo>
                    <a:lnTo>
                      <a:pt x="367" y="252"/>
                    </a:lnTo>
                    <a:lnTo>
                      <a:pt x="376" y="201"/>
                    </a:lnTo>
                    <a:lnTo>
                      <a:pt x="367" y="151"/>
                    </a:lnTo>
                    <a:lnTo>
                      <a:pt x="342" y="114"/>
                    </a:lnTo>
                    <a:lnTo>
                      <a:pt x="302" y="91"/>
                    </a:lnTo>
                    <a:lnTo>
                      <a:pt x="255" y="83"/>
                    </a:lnTo>
                    <a:lnTo>
                      <a:pt x="208" y="91"/>
                    </a:lnTo>
                    <a:lnTo>
                      <a:pt x="168" y="114"/>
                    </a:lnTo>
                    <a:lnTo>
                      <a:pt x="142" y="151"/>
                    </a:lnTo>
                    <a:lnTo>
                      <a:pt x="134" y="202"/>
                    </a:lnTo>
                    <a:close/>
                  </a:path>
                </a:pathLst>
              </a:custGeom>
              <a:solidFill>
                <a:schemeClr val="accent1"/>
              </a:solidFill>
              <a:ln w="9525">
                <a:noFill/>
                <a:round/>
                <a:headEnd/>
                <a:tailEnd/>
              </a:ln>
            </p:spPr>
            <p:txBody>
              <a:bodyPr/>
              <a:lstStyle/>
              <a:p>
                <a:endParaRPr lang="en-US" dirty="0"/>
              </a:p>
            </p:txBody>
          </p:sp>
          <p:sp>
            <p:nvSpPr>
              <p:cNvPr id="152" name="Freeform 128"/>
              <p:cNvSpPr>
                <a:spLocks/>
              </p:cNvSpPr>
              <p:nvPr/>
            </p:nvSpPr>
            <p:spPr bwMode="auto">
              <a:xfrm>
                <a:off x="2600" y="1116"/>
                <a:ext cx="84" cy="181"/>
              </a:xfrm>
              <a:custGeom>
                <a:avLst/>
                <a:gdLst>
                  <a:gd name="T0" fmla="*/ 0 w 335"/>
                  <a:gd name="T1" fmla="*/ 155 h 541"/>
                  <a:gd name="T2" fmla="*/ 72 w 335"/>
                  <a:gd name="T3" fmla="*/ 155 h 541"/>
                  <a:gd name="T4" fmla="*/ 72 w 335"/>
                  <a:gd name="T5" fmla="*/ 127 h 541"/>
                  <a:gd name="T6" fmla="*/ 76 w 335"/>
                  <a:gd name="T7" fmla="*/ 84 h 541"/>
                  <a:gd name="T8" fmla="*/ 87 w 335"/>
                  <a:gd name="T9" fmla="*/ 54 h 541"/>
                  <a:gd name="T10" fmla="*/ 105 w 335"/>
                  <a:gd name="T11" fmla="*/ 33 h 541"/>
                  <a:gd name="T12" fmla="*/ 136 w 335"/>
                  <a:gd name="T13" fmla="*/ 15 h 541"/>
                  <a:gd name="T14" fmla="*/ 175 w 335"/>
                  <a:gd name="T15" fmla="*/ 4 h 541"/>
                  <a:gd name="T16" fmla="*/ 225 w 335"/>
                  <a:gd name="T17" fmla="*/ 0 h 541"/>
                  <a:gd name="T18" fmla="*/ 281 w 335"/>
                  <a:gd name="T19" fmla="*/ 3 h 541"/>
                  <a:gd name="T20" fmla="*/ 335 w 335"/>
                  <a:gd name="T21" fmla="*/ 13 h 541"/>
                  <a:gd name="T22" fmla="*/ 317 w 335"/>
                  <a:gd name="T23" fmla="*/ 84 h 541"/>
                  <a:gd name="T24" fmla="*/ 258 w 335"/>
                  <a:gd name="T25" fmla="*/ 79 h 541"/>
                  <a:gd name="T26" fmla="*/ 233 w 335"/>
                  <a:gd name="T27" fmla="*/ 81 h 541"/>
                  <a:gd name="T28" fmla="*/ 217 w 335"/>
                  <a:gd name="T29" fmla="*/ 89 h 541"/>
                  <a:gd name="T30" fmla="*/ 207 w 335"/>
                  <a:gd name="T31" fmla="*/ 104 h 541"/>
                  <a:gd name="T32" fmla="*/ 204 w 335"/>
                  <a:gd name="T33" fmla="*/ 129 h 541"/>
                  <a:gd name="T34" fmla="*/ 204 w 335"/>
                  <a:gd name="T35" fmla="*/ 155 h 541"/>
                  <a:gd name="T36" fmla="*/ 303 w 335"/>
                  <a:gd name="T37" fmla="*/ 155 h 541"/>
                  <a:gd name="T38" fmla="*/ 303 w 335"/>
                  <a:gd name="T39" fmla="*/ 236 h 541"/>
                  <a:gd name="T40" fmla="*/ 204 w 335"/>
                  <a:gd name="T41" fmla="*/ 236 h 541"/>
                  <a:gd name="T42" fmla="*/ 204 w 335"/>
                  <a:gd name="T43" fmla="*/ 541 h 541"/>
                  <a:gd name="T44" fmla="*/ 72 w 335"/>
                  <a:gd name="T45" fmla="*/ 541 h 541"/>
                  <a:gd name="T46" fmla="*/ 72 w 335"/>
                  <a:gd name="T47" fmla="*/ 236 h 541"/>
                  <a:gd name="T48" fmla="*/ 0 w 335"/>
                  <a:gd name="T49" fmla="*/ 236 h 541"/>
                  <a:gd name="T50" fmla="*/ 0 w 335"/>
                  <a:gd name="T51" fmla="*/ 155 h 5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5"/>
                  <a:gd name="T79" fmla="*/ 0 h 541"/>
                  <a:gd name="T80" fmla="*/ 335 w 335"/>
                  <a:gd name="T81" fmla="*/ 541 h 54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5" h="541">
                    <a:moveTo>
                      <a:pt x="0" y="155"/>
                    </a:moveTo>
                    <a:lnTo>
                      <a:pt x="72" y="155"/>
                    </a:lnTo>
                    <a:lnTo>
                      <a:pt x="72" y="127"/>
                    </a:lnTo>
                    <a:lnTo>
                      <a:pt x="76" y="84"/>
                    </a:lnTo>
                    <a:lnTo>
                      <a:pt x="87" y="54"/>
                    </a:lnTo>
                    <a:lnTo>
                      <a:pt x="105" y="33"/>
                    </a:lnTo>
                    <a:lnTo>
                      <a:pt x="136" y="15"/>
                    </a:lnTo>
                    <a:lnTo>
                      <a:pt x="175" y="4"/>
                    </a:lnTo>
                    <a:lnTo>
                      <a:pt x="225" y="0"/>
                    </a:lnTo>
                    <a:lnTo>
                      <a:pt x="281" y="3"/>
                    </a:lnTo>
                    <a:lnTo>
                      <a:pt x="335" y="13"/>
                    </a:lnTo>
                    <a:lnTo>
                      <a:pt x="317" y="84"/>
                    </a:lnTo>
                    <a:lnTo>
                      <a:pt x="258" y="79"/>
                    </a:lnTo>
                    <a:lnTo>
                      <a:pt x="233" y="81"/>
                    </a:lnTo>
                    <a:lnTo>
                      <a:pt x="217" y="89"/>
                    </a:lnTo>
                    <a:lnTo>
                      <a:pt x="207" y="104"/>
                    </a:lnTo>
                    <a:lnTo>
                      <a:pt x="204" y="129"/>
                    </a:lnTo>
                    <a:lnTo>
                      <a:pt x="204" y="155"/>
                    </a:lnTo>
                    <a:lnTo>
                      <a:pt x="303" y="155"/>
                    </a:lnTo>
                    <a:lnTo>
                      <a:pt x="303" y="236"/>
                    </a:lnTo>
                    <a:lnTo>
                      <a:pt x="204" y="236"/>
                    </a:lnTo>
                    <a:lnTo>
                      <a:pt x="204" y="541"/>
                    </a:lnTo>
                    <a:lnTo>
                      <a:pt x="72" y="541"/>
                    </a:lnTo>
                    <a:lnTo>
                      <a:pt x="72" y="236"/>
                    </a:lnTo>
                    <a:lnTo>
                      <a:pt x="0" y="236"/>
                    </a:lnTo>
                    <a:lnTo>
                      <a:pt x="0" y="155"/>
                    </a:lnTo>
                    <a:close/>
                  </a:path>
                </a:pathLst>
              </a:custGeom>
              <a:solidFill>
                <a:schemeClr val="accent1"/>
              </a:solidFill>
              <a:ln w="9525">
                <a:noFill/>
                <a:round/>
                <a:headEnd/>
                <a:tailEnd/>
              </a:ln>
            </p:spPr>
            <p:txBody>
              <a:bodyPr/>
              <a:lstStyle/>
              <a:p>
                <a:endParaRPr lang="en-US" dirty="0"/>
              </a:p>
            </p:txBody>
          </p:sp>
          <p:sp>
            <p:nvSpPr>
              <p:cNvPr id="153" name="Freeform 129"/>
              <p:cNvSpPr>
                <a:spLocks noEditPoints="1"/>
              </p:cNvSpPr>
              <p:nvPr/>
            </p:nvSpPr>
            <p:spPr bwMode="auto">
              <a:xfrm>
                <a:off x="2743" y="1119"/>
                <a:ext cx="172" cy="178"/>
              </a:xfrm>
              <a:custGeom>
                <a:avLst/>
                <a:gdLst>
                  <a:gd name="T0" fmla="*/ 686 w 686"/>
                  <a:gd name="T1" fmla="*/ 532 h 532"/>
                  <a:gd name="T2" fmla="*/ 535 w 686"/>
                  <a:gd name="T3" fmla="*/ 532 h 532"/>
                  <a:gd name="T4" fmla="*/ 476 w 686"/>
                  <a:gd name="T5" fmla="*/ 411 h 532"/>
                  <a:gd name="T6" fmla="*/ 203 w 686"/>
                  <a:gd name="T7" fmla="*/ 411 h 532"/>
                  <a:gd name="T8" fmla="*/ 146 w 686"/>
                  <a:gd name="T9" fmla="*/ 532 h 532"/>
                  <a:gd name="T10" fmla="*/ 0 w 686"/>
                  <a:gd name="T11" fmla="*/ 532 h 532"/>
                  <a:gd name="T12" fmla="*/ 266 w 686"/>
                  <a:gd name="T13" fmla="*/ 0 h 532"/>
                  <a:gd name="T14" fmla="*/ 412 w 686"/>
                  <a:gd name="T15" fmla="*/ 0 h 532"/>
                  <a:gd name="T16" fmla="*/ 686 w 686"/>
                  <a:gd name="T17" fmla="*/ 532 h 532"/>
                  <a:gd name="T18" fmla="*/ 431 w 686"/>
                  <a:gd name="T19" fmla="*/ 322 h 532"/>
                  <a:gd name="T20" fmla="*/ 338 w 686"/>
                  <a:gd name="T21" fmla="*/ 124 h 532"/>
                  <a:gd name="T22" fmla="*/ 245 w 686"/>
                  <a:gd name="T23" fmla="*/ 322 h 532"/>
                  <a:gd name="T24" fmla="*/ 431 w 686"/>
                  <a:gd name="T25" fmla="*/ 322 h 5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6"/>
                  <a:gd name="T40" fmla="*/ 0 h 532"/>
                  <a:gd name="T41" fmla="*/ 686 w 686"/>
                  <a:gd name="T42" fmla="*/ 532 h 5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6" h="532">
                    <a:moveTo>
                      <a:pt x="686" y="532"/>
                    </a:moveTo>
                    <a:lnTo>
                      <a:pt x="535" y="532"/>
                    </a:lnTo>
                    <a:lnTo>
                      <a:pt x="476" y="411"/>
                    </a:lnTo>
                    <a:lnTo>
                      <a:pt x="203" y="411"/>
                    </a:lnTo>
                    <a:lnTo>
                      <a:pt x="146" y="532"/>
                    </a:lnTo>
                    <a:lnTo>
                      <a:pt x="0" y="532"/>
                    </a:lnTo>
                    <a:lnTo>
                      <a:pt x="266" y="0"/>
                    </a:lnTo>
                    <a:lnTo>
                      <a:pt x="412" y="0"/>
                    </a:lnTo>
                    <a:lnTo>
                      <a:pt x="686" y="532"/>
                    </a:lnTo>
                    <a:close/>
                    <a:moveTo>
                      <a:pt x="431" y="322"/>
                    </a:moveTo>
                    <a:lnTo>
                      <a:pt x="338" y="124"/>
                    </a:lnTo>
                    <a:lnTo>
                      <a:pt x="245" y="322"/>
                    </a:lnTo>
                    <a:lnTo>
                      <a:pt x="431" y="322"/>
                    </a:lnTo>
                    <a:close/>
                  </a:path>
                </a:pathLst>
              </a:custGeom>
              <a:solidFill>
                <a:schemeClr val="accent1"/>
              </a:solidFill>
              <a:ln w="9525">
                <a:noFill/>
                <a:round/>
                <a:headEnd/>
                <a:tailEnd/>
              </a:ln>
            </p:spPr>
            <p:txBody>
              <a:bodyPr/>
              <a:lstStyle/>
              <a:p>
                <a:endParaRPr lang="en-US" dirty="0"/>
              </a:p>
            </p:txBody>
          </p:sp>
          <p:sp>
            <p:nvSpPr>
              <p:cNvPr id="154" name="Freeform 130"/>
              <p:cNvSpPr>
                <a:spLocks/>
              </p:cNvSpPr>
              <p:nvPr/>
            </p:nvSpPr>
            <p:spPr bwMode="auto">
              <a:xfrm>
                <a:off x="2919" y="1123"/>
                <a:ext cx="73" cy="176"/>
              </a:xfrm>
              <a:custGeom>
                <a:avLst/>
                <a:gdLst>
                  <a:gd name="T0" fmla="*/ 281 w 292"/>
                  <a:gd name="T1" fmla="*/ 136 h 530"/>
                  <a:gd name="T2" fmla="*/ 281 w 292"/>
                  <a:gd name="T3" fmla="*/ 218 h 530"/>
                  <a:gd name="T4" fmla="*/ 190 w 292"/>
                  <a:gd name="T5" fmla="*/ 218 h 530"/>
                  <a:gd name="T6" fmla="*/ 190 w 292"/>
                  <a:gd name="T7" fmla="*/ 374 h 530"/>
                  <a:gd name="T8" fmla="*/ 193 w 292"/>
                  <a:gd name="T9" fmla="*/ 429 h 530"/>
                  <a:gd name="T10" fmla="*/ 205 w 292"/>
                  <a:gd name="T11" fmla="*/ 441 h 530"/>
                  <a:gd name="T12" fmla="*/ 227 w 292"/>
                  <a:gd name="T13" fmla="*/ 446 h 530"/>
                  <a:gd name="T14" fmla="*/ 280 w 292"/>
                  <a:gd name="T15" fmla="*/ 437 h 530"/>
                  <a:gd name="T16" fmla="*/ 292 w 292"/>
                  <a:gd name="T17" fmla="*/ 516 h 530"/>
                  <a:gd name="T18" fmla="*/ 243 w 292"/>
                  <a:gd name="T19" fmla="*/ 526 h 530"/>
                  <a:gd name="T20" fmla="*/ 188 w 292"/>
                  <a:gd name="T21" fmla="*/ 530 h 530"/>
                  <a:gd name="T22" fmla="*/ 154 w 292"/>
                  <a:gd name="T23" fmla="*/ 528 h 530"/>
                  <a:gd name="T24" fmla="*/ 123 w 292"/>
                  <a:gd name="T25" fmla="*/ 522 h 530"/>
                  <a:gd name="T26" fmla="*/ 98 w 292"/>
                  <a:gd name="T27" fmla="*/ 511 h 530"/>
                  <a:gd name="T28" fmla="*/ 83 w 292"/>
                  <a:gd name="T29" fmla="*/ 499 h 530"/>
                  <a:gd name="T30" fmla="*/ 63 w 292"/>
                  <a:gd name="T31" fmla="*/ 459 h 530"/>
                  <a:gd name="T32" fmla="*/ 59 w 292"/>
                  <a:gd name="T33" fmla="*/ 386 h 530"/>
                  <a:gd name="T34" fmla="*/ 59 w 292"/>
                  <a:gd name="T35" fmla="*/ 218 h 530"/>
                  <a:gd name="T36" fmla="*/ 0 w 292"/>
                  <a:gd name="T37" fmla="*/ 218 h 530"/>
                  <a:gd name="T38" fmla="*/ 0 w 292"/>
                  <a:gd name="T39" fmla="*/ 136 h 530"/>
                  <a:gd name="T40" fmla="*/ 59 w 292"/>
                  <a:gd name="T41" fmla="*/ 136 h 530"/>
                  <a:gd name="T42" fmla="*/ 59 w 292"/>
                  <a:gd name="T43" fmla="*/ 61 h 530"/>
                  <a:gd name="T44" fmla="*/ 190 w 292"/>
                  <a:gd name="T45" fmla="*/ 0 h 530"/>
                  <a:gd name="T46" fmla="*/ 190 w 292"/>
                  <a:gd name="T47" fmla="*/ 136 h 530"/>
                  <a:gd name="T48" fmla="*/ 281 w 292"/>
                  <a:gd name="T49" fmla="*/ 136 h 53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92"/>
                  <a:gd name="T76" fmla="*/ 0 h 530"/>
                  <a:gd name="T77" fmla="*/ 292 w 292"/>
                  <a:gd name="T78" fmla="*/ 530 h 53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92" h="530">
                    <a:moveTo>
                      <a:pt x="281" y="136"/>
                    </a:moveTo>
                    <a:lnTo>
                      <a:pt x="281" y="218"/>
                    </a:lnTo>
                    <a:lnTo>
                      <a:pt x="190" y="218"/>
                    </a:lnTo>
                    <a:lnTo>
                      <a:pt x="190" y="374"/>
                    </a:lnTo>
                    <a:lnTo>
                      <a:pt x="193" y="429"/>
                    </a:lnTo>
                    <a:lnTo>
                      <a:pt x="205" y="441"/>
                    </a:lnTo>
                    <a:lnTo>
                      <a:pt x="227" y="446"/>
                    </a:lnTo>
                    <a:lnTo>
                      <a:pt x="280" y="437"/>
                    </a:lnTo>
                    <a:lnTo>
                      <a:pt x="292" y="516"/>
                    </a:lnTo>
                    <a:lnTo>
                      <a:pt x="243" y="526"/>
                    </a:lnTo>
                    <a:lnTo>
                      <a:pt x="188" y="530"/>
                    </a:lnTo>
                    <a:lnTo>
                      <a:pt x="154" y="528"/>
                    </a:lnTo>
                    <a:lnTo>
                      <a:pt x="123" y="522"/>
                    </a:lnTo>
                    <a:lnTo>
                      <a:pt x="98" y="511"/>
                    </a:lnTo>
                    <a:lnTo>
                      <a:pt x="83" y="499"/>
                    </a:lnTo>
                    <a:lnTo>
                      <a:pt x="63" y="459"/>
                    </a:lnTo>
                    <a:lnTo>
                      <a:pt x="59" y="386"/>
                    </a:lnTo>
                    <a:lnTo>
                      <a:pt x="59" y="218"/>
                    </a:lnTo>
                    <a:lnTo>
                      <a:pt x="0" y="218"/>
                    </a:lnTo>
                    <a:lnTo>
                      <a:pt x="0" y="136"/>
                    </a:lnTo>
                    <a:lnTo>
                      <a:pt x="59" y="136"/>
                    </a:lnTo>
                    <a:lnTo>
                      <a:pt x="59" y="61"/>
                    </a:lnTo>
                    <a:lnTo>
                      <a:pt x="190" y="0"/>
                    </a:lnTo>
                    <a:lnTo>
                      <a:pt x="190" y="136"/>
                    </a:lnTo>
                    <a:lnTo>
                      <a:pt x="281" y="136"/>
                    </a:lnTo>
                    <a:close/>
                  </a:path>
                </a:pathLst>
              </a:custGeom>
              <a:solidFill>
                <a:schemeClr val="accent1"/>
              </a:solidFill>
              <a:ln w="9525">
                <a:noFill/>
                <a:round/>
                <a:headEnd/>
                <a:tailEnd/>
              </a:ln>
            </p:spPr>
            <p:txBody>
              <a:bodyPr/>
              <a:lstStyle/>
              <a:p>
                <a:endParaRPr lang="en-US" dirty="0"/>
              </a:p>
            </p:txBody>
          </p:sp>
          <p:sp>
            <p:nvSpPr>
              <p:cNvPr id="155" name="Freeform 131"/>
              <p:cNvSpPr>
                <a:spLocks/>
              </p:cNvSpPr>
              <p:nvPr/>
            </p:nvSpPr>
            <p:spPr bwMode="auto">
              <a:xfrm>
                <a:off x="3010" y="1165"/>
                <a:ext cx="182" cy="132"/>
              </a:xfrm>
              <a:custGeom>
                <a:avLst/>
                <a:gdLst>
                  <a:gd name="T0" fmla="*/ 0 w 730"/>
                  <a:gd name="T1" fmla="*/ 8 h 394"/>
                  <a:gd name="T2" fmla="*/ 121 w 730"/>
                  <a:gd name="T3" fmla="*/ 8 h 394"/>
                  <a:gd name="T4" fmla="*/ 121 w 730"/>
                  <a:gd name="T5" fmla="*/ 62 h 394"/>
                  <a:gd name="T6" fmla="*/ 155 w 730"/>
                  <a:gd name="T7" fmla="*/ 35 h 394"/>
                  <a:gd name="T8" fmla="*/ 192 w 730"/>
                  <a:gd name="T9" fmla="*/ 16 h 394"/>
                  <a:gd name="T10" fmla="*/ 233 w 730"/>
                  <a:gd name="T11" fmla="*/ 4 h 394"/>
                  <a:gd name="T12" fmla="*/ 276 w 730"/>
                  <a:gd name="T13" fmla="*/ 0 h 394"/>
                  <a:gd name="T14" fmla="*/ 320 w 730"/>
                  <a:gd name="T15" fmla="*/ 4 h 394"/>
                  <a:gd name="T16" fmla="*/ 358 w 730"/>
                  <a:gd name="T17" fmla="*/ 16 h 394"/>
                  <a:gd name="T18" fmla="*/ 391 w 730"/>
                  <a:gd name="T19" fmla="*/ 34 h 394"/>
                  <a:gd name="T20" fmla="*/ 416 w 730"/>
                  <a:gd name="T21" fmla="*/ 62 h 394"/>
                  <a:gd name="T22" fmla="*/ 450 w 730"/>
                  <a:gd name="T23" fmla="*/ 34 h 394"/>
                  <a:gd name="T24" fmla="*/ 487 w 730"/>
                  <a:gd name="T25" fmla="*/ 16 h 394"/>
                  <a:gd name="T26" fmla="*/ 525 w 730"/>
                  <a:gd name="T27" fmla="*/ 4 h 394"/>
                  <a:gd name="T28" fmla="*/ 567 w 730"/>
                  <a:gd name="T29" fmla="*/ 0 h 394"/>
                  <a:gd name="T30" fmla="*/ 618 w 730"/>
                  <a:gd name="T31" fmla="*/ 4 h 394"/>
                  <a:gd name="T32" fmla="*/ 659 w 730"/>
                  <a:gd name="T33" fmla="*/ 18 h 394"/>
                  <a:gd name="T34" fmla="*/ 692 w 730"/>
                  <a:gd name="T35" fmla="*/ 39 h 394"/>
                  <a:gd name="T36" fmla="*/ 716 w 730"/>
                  <a:gd name="T37" fmla="*/ 68 h 394"/>
                  <a:gd name="T38" fmla="*/ 726 w 730"/>
                  <a:gd name="T39" fmla="*/ 101 h 394"/>
                  <a:gd name="T40" fmla="*/ 730 w 730"/>
                  <a:gd name="T41" fmla="*/ 148 h 394"/>
                  <a:gd name="T42" fmla="*/ 730 w 730"/>
                  <a:gd name="T43" fmla="*/ 394 h 394"/>
                  <a:gd name="T44" fmla="*/ 599 w 730"/>
                  <a:gd name="T45" fmla="*/ 394 h 394"/>
                  <a:gd name="T46" fmla="*/ 599 w 730"/>
                  <a:gd name="T47" fmla="*/ 174 h 394"/>
                  <a:gd name="T48" fmla="*/ 595 w 730"/>
                  <a:gd name="T49" fmla="*/ 127 h 394"/>
                  <a:gd name="T50" fmla="*/ 585 w 730"/>
                  <a:gd name="T51" fmla="*/ 101 h 394"/>
                  <a:gd name="T52" fmla="*/ 562 w 730"/>
                  <a:gd name="T53" fmla="*/ 84 h 394"/>
                  <a:gd name="T54" fmla="*/ 529 w 730"/>
                  <a:gd name="T55" fmla="*/ 78 h 394"/>
                  <a:gd name="T56" fmla="*/ 503 w 730"/>
                  <a:gd name="T57" fmla="*/ 81 h 394"/>
                  <a:gd name="T58" fmla="*/ 478 w 730"/>
                  <a:gd name="T59" fmla="*/ 91 h 394"/>
                  <a:gd name="T60" fmla="*/ 457 w 730"/>
                  <a:gd name="T61" fmla="*/ 108 h 394"/>
                  <a:gd name="T62" fmla="*/ 442 w 730"/>
                  <a:gd name="T63" fmla="*/ 129 h 394"/>
                  <a:gd name="T64" fmla="*/ 434 w 730"/>
                  <a:gd name="T65" fmla="*/ 162 h 394"/>
                  <a:gd name="T66" fmla="*/ 432 w 730"/>
                  <a:gd name="T67" fmla="*/ 209 h 394"/>
                  <a:gd name="T68" fmla="*/ 432 w 730"/>
                  <a:gd name="T69" fmla="*/ 394 h 394"/>
                  <a:gd name="T70" fmla="*/ 300 w 730"/>
                  <a:gd name="T71" fmla="*/ 394 h 394"/>
                  <a:gd name="T72" fmla="*/ 300 w 730"/>
                  <a:gd name="T73" fmla="*/ 183 h 394"/>
                  <a:gd name="T74" fmla="*/ 299 w 730"/>
                  <a:gd name="T75" fmla="*/ 137 h 394"/>
                  <a:gd name="T76" fmla="*/ 294 w 730"/>
                  <a:gd name="T77" fmla="*/ 111 h 394"/>
                  <a:gd name="T78" fmla="*/ 271 w 730"/>
                  <a:gd name="T79" fmla="*/ 86 h 394"/>
                  <a:gd name="T80" fmla="*/ 254 w 730"/>
                  <a:gd name="T81" fmla="*/ 80 h 394"/>
                  <a:gd name="T82" fmla="*/ 232 w 730"/>
                  <a:gd name="T83" fmla="*/ 78 h 394"/>
                  <a:gd name="T84" fmla="*/ 203 w 730"/>
                  <a:gd name="T85" fmla="*/ 81 h 394"/>
                  <a:gd name="T86" fmla="*/ 176 w 730"/>
                  <a:gd name="T87" fmla="*/ 91 h 394"/>
                  <a:gd name="T88" fmla="*/ 155 w 730"/>
                  <a:gd name="T89" fmla="*/ 107 h 394"/>
                  <a:gd name="T90" fmla="*/ 142 w 730"/>
                  <a:gd name="T91" fmla="*/ 128 h 394"/>
                  <a:gd name="T92" fmla="*/ 134 w 730"/>
                  <a:gd name="T93" fmla="*/ 160 h 394"/>
                  <a:gd name="T94" fmla="*/ 132 w 730"/>
                  <a:gd name="T95" fmla="*/ 207 h 394"/>
                  <a:gd name="T96" fmla="*/ 132 w 730"/>
                  <a:gd name="T97" fmla="*/ 394 h 394"/>
                  <a:gd name="T98" fmla="*/ 0 w 730"/>
                  <a:gd name="T99" fmla="*/ 394 h 394"/>
                  <a:gd name="T100" fmla="*/ 0 w 730"/>
                  <a:gd name="T101" fmla="*/ 8 h 3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30"/>
                  <a:gd name="T154" fmla="*/ 0 h 394"/>
                  <a:gd name="T155" fmla="*/ 730 w 730"/>
                  <a:gd name="T156" fmla="*/ 394 h 39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30" h="394">
                    <a:moveTo>
                      <a:pt x="0" y="8"/>
                    </a:moveTo>
                    <a:lnTo>
                      <a:pt x="121" y="8"/>
                    </a:lnTo>
                    <a:lnTo>
                      <a:pt x="121" y="62"/>
                    </a:lnTo>
                    <a:lnTo>
                      <a:pt x="155" y="35"/>
                    </a:lnTo>
                    <a:lnTo>
                      <a:pt x="192" y="16"/>
                    </a:lnTo>
                    <a:lnTo>
                      <a:pt x="233" y="4"/>
                    </a:lnTo>
                    <a:lnTo>
                      <a:pt x="276" y="0"/>
                    </a:lnTo>
                    <a:lnTo>
                      <a:pt x="320" y="4"/>
                    </a:lnTo>
                    <a:lnTo>
                      <a:pt x="358" y="16"/>
                    </a:lnTo>
                    <a:lnTo>
                      <a:pt x="391" y="34"/>
                    </a:lnTo>
                    <a:lnTo>
                      <a:pt x="416" y="62"/>
                    </a:lnTo>
                    <a:lnTo>
                      <a:pt x="450" y="34"/>
                    </a:lnTo>
                    <a:lnTo>
                      <a:pt x="487" y="16"/>
                    </a:lnTo>
                    <a:lnTo>
                      <a:pt x="525" y="4"/>
                    </a:lnTo>
                    <a:lnTo>
                      <a:pt x="567" y="0"/>
                    </a:lnTo>
                    <a:lnTo>
                      <a:pt x="618" y="4"/>
                    </a:lnTo>
                    <a:lnTo>
                      <a:pt x="659" y="18"/>
                    </a:lnTo>
                    <a:lnTo>
                      <a:pt x="692" y="39"/>
                    </a:lnTo>
                    <a:lnTo>
                      <a:pt x="716" y="68"/>
                    </a:lnTo>
                    <a:lnTo>
                      <a:pt x="726" y="101"/>
                    </a:lnTo>
                    <a:lnTo>
                      <a:pt x="730" y="148"/>
                    </a:lnTo>
                    <a:lnTo>
                      <a:pt x="730" y="394"/>
                    </a:lnTo>
                    <a:lnTo>
                      <a:pt x="599" y="394"/>
                    </a:lnTo>
                    <a:lnTo>
                      <a:pt x="599" y="174"/>
                    </a:lnTo>
                    <a:lnTo>
                      <a:pt x="595" y="127"/>
                    </a:lnTo>
                    <a:lnTo>
                      <a:pt x="585" y="101"/>
                    </a:lnTo>
                    <a:lnTo>
                      <a:pt x="562" y="84"/>
                    </a:lnTo>
                    <a:lnTo>
                      <a:pt x="529" y="78"/>
                    </a:lnTo>
                    <a:lnTo>
                      <a:pt x="503" y="81"/>
                    </a:lnTo>
                    <a:lnTo>
                      <a:pt x="478" y="91"/>
                    </a:lnTo>
                    <a:lnTo>
                      <a:pt x="457" y="108"/>
                    </a:lnTo>
                    <a:lnTo>
                      <a:pt x="442" y="129"/>
                    </a:lnTo>
                    <a:lnTo>
                      <a:pt x="434" y="162"/>
                    </a:lnTo>
                    <a:lnTo>
                      <a:pt x="432" y="209"/>
                    </a:lnTo>
                    <a:lnTo>
                      <a:pt x="432" y="394"/>
                    </a:lnTo>
                    <a:lnTo>
                      <a:pt x="300" y="394"/>
                    </a:lnTo>
                    <a:lnTo>
                      <a:pt x="300" y="183"/>
                    </a:lnTo>
                    <a:lnTo>
                      <a:pt x="299" y="137"/>
                    </a:lnTo>
                    <a:lnTo>
                      <a:pt x="294" y="111"/>
                    </a:lnTo>
                    <a:lnTo>
                      <a:pt x="271" y="86"/>
                    </a:lnTo>
                    <a:lnTo>
                      <a:pt x="254" y="80"/>
                    </a:lnTo>
                    <a:lnTo>
                      <a:pt x="232" y="78"/>
                    </a:lnTo>
                    <a:lnTo>
                      <a:pt x="203" y="81"/>
                    </a:lnTo>
                    <a:lnTo>
                      <a:pt x="176" y="91"/>
                    </a:lnTo>
                    <a:lnTo>
                      <a:pt x="155" y="107"/>
                    </a:lnTo>
                    <a:lnTo>
                      <a:pt x="142" y="128"/>
                    </a:lnTo>
                    <a:lnTo>
                      <a:pt x="134" y="160"/>
                    </a:lnTo>
                    <a:lnTo>
                      <a:pt x="132" y="207"/>
                    </a:lnTo>
                    <a:lnTo>
                      <a:pt x="132" y="394"/>
                    </a:lnTo>
                    <a:lnTo>
                      <a:pt x="0" y="394"/>
                    </a:lnTo>
                    <a:lnTo>
                      <a:pt x="0" y="8"/>
                    </a:lnTo>
                    <a:close/>
                  </a:path>
                </a:pathLst>
              </a:custGeom>
              <a:solidFill>
                <a:schemeClr val="accent1"/>
              </a:solidFill>
              <a:ln w="9525">
                <a:noFill/>
                <a:round/>
                <a:headEnd/>
                <a:tailEnd/>
              </a:ln>
            </p:spPr>
            <p:txBody>
              <a:bodyPr/>
              <a:lstStyle/>
              <a:p>
                <a:endParaRPr lang="en-US" dirty="0"/>
              </a:p>
            </p:txBody>
          </p:sp>
          <p:sp>
            <p:nvSpPr>
              <p:cNvPr id="156" name="Freeform 132"/>
              <p:cNvSpPr>
                <a:spLocks noEditPoints="1"/>
              </p:cNvSpPr>
              <p:nvPr/>
            </p:nvSpPr>
            <p:spPr bwMode="auto">
              <a:xfrm>
                <a:off x="3217" y="1165"/>
                <a:ext cx="128" cy="134"/>
              </a:xfrm>
              <a:custGeom>
                <a:avLst/>
                <a:gdLst>
                  <a:gd name="T0" fmla="*/ 0 w 511"/>
                  <a:gd name="T1" fmla="*/ 197 h 402"/>
                  <a:gd name="T2" fmla="*/ 8 w 511"/>
                  <a:gd name="T3" fmla="*/ 147 h 402"/>
                  <a:gd name="T4" fmla="*/ 31 w 511"/>
                  <a:gd name="T5" fmla="*/ 97 h 402"/>
                  <a:gd name="T6" fmla="*/ 71 w 511"/>
                  <a:gd name="T7" fmla="*/ 56 h 402"/>
                  <a:gd name="T8" fmla="*/ 124 w 511"/>
                  <a:gd name="T9" fmla="*/ 25 h 402"/>
                  <a:gd name="T10" fmla="*/ 185 w 511"/>
                  <a:gd name="T11" fmla="*/ 6 h 402"/>
                  <a:gd name="T12" fmla="*/ 255 w 511"/>
                  <a:gd name="T13" fmla="*/ 0 h 402"/>
                  <a:gd name="T14" fmla="*/ 309 w 511"/>
                  <a:gd name="T15" fmla="*/ 3 h 402"/>
                  <a:gd name="T16" fmla="*/ 358 w 511"/>
                  <a:gd name="T17" fmla="*/ 15 h 402"/>
                  <a:gd name="T18" fmla="*/ 401 w 511"/>
                  <a:gd name="T19" fmla="*/ 32 h 402"/>
                  <a:gd name="T20" fmla="*/ 439 w 511"/>
                  <a:gd name="T21" fmla="*/ 57 h 402"/>
                  <a:gd name="T22" fmla="*/ 471 w 511"/>
                  <a:gd name="T23" fmla="*/ 87 h 402"/>
                  <a:gd name="T24" fmla="*/ 493 w 511"/>
                  <a:gd name="T25" fmla="*/ 121 h 402"/>
                  <a:gd name="T26" fmla="*/ 506 w 511"/>
                  <a:gd name="T27" fmla="*/ 159 h 402"/>
                  <a:gd name="T28" fmla="*/ 511 w 511"/>
                  <a:gd name="T29" fmla="*/ 201 h 402"/>
                  <a:gd name="T30" fmla="*/ 506 w 511"/>
                  <a:gd name="T31" fmla="*/ 243 h 402"/>
                  <a:gd name="T32" fmla="*/ 493 w 511"/>
                  <a:gd name="T33" fmla="*/ 281 h 402"/>
                  <a:gd name="T34" fmla="*/ 471 w 511"/>
                  <a:gd name="T35" fmla="*/ 315 h 402"/>
                  <a:gd name="T36" fmla="*/ 438 w 511"/>
                  <a:gd name="T37" fmla="*/ 346 h 402"/>
                  <a:gd name="T38" fmla="*/ 400 w 511"/>
                  <a:gd name="T39" fmla="*/ 371 h 402"/>
                  <a:gd name="T40" fmla="*/ 356 w 511"/>
                  <a:gd name="T41" fmla="*/ 389 h 402"/>
                  <a:gd name="T42" fmla="*/ 308 w 511"/>
                  <a:gd name="T43" fmla="*/ 398 h 402"/>
                  <a:gd name="T44" fmla="*/ 255 w 511"/>
                  <a:gd name="T45" fmla="*/ 402 h 402"/>
                  <a:gd name="T46" fmla="*/ 189 w 511"/>
                  <a:gd name="T47" fmla="*/ 396 h 402"/>
                  <a:gd name="T48" fmla="*/ 126 w 511"/>
                  <a:gd name="T49" fmla="*/ 380 h 402"/>
                  <a:gd name="T50" fmla="*/ 71 w 511"/>
                  <a:gd name="T51" fmla="*/ 350 h 402"/>
                  <a:gd name="T52" fmla="*/ 31 w 511"/>
                  <a:gd name="T53" fmla="*/ 309 h 402"/>
                  <a:gd name="T54" fmla="*/ 8 w 511"/>
                  <a:gd name="T55" fmla="*/ 258 h 402"/>
                  <a:gd name="T56" fmla="*/ 0 w 511"/>
                  <a:gd name="T57" fmla="*/ 197 h 402"/>
                  <a:gd name="T58" fmla="*/ 0 w 511"/>
                  <a:gd name="T59" fmla="*/ 197 h 402"/>
                  <a:gd name="T60" fmla="*/ 134 w 511"/>
                  <a:gd name="T61" fmla="*/ 202 h 402"/>
                  <a:gd name="T62" fmla="*/ 142 w 511"/>
                  <a:gd name="T63" fmla="*/ 252 h 402"/>
                  <a:gd name="T64" fmla="*/ 168 w 511"/>
                  <a:gd name="T65" fmla="*/ 290 h 402"/>
                  <a:gd name="T66" fmla="*/ 208 w 511"/>
                  <a:gd name="T67" fmla="*/ 312 h 402"/>
                  <a:gd name="T68" fmla="*/ 255 w 511"/>
                  <a:gd name="T69" fmla="*/ 320 h 402"/>
                  <a:gd name="T70" fmla="*/ 302 w 511"/>
                  <a:gd name="T71" fmla="*/ 312 h 402"/>
                  <a:gd name="T72" fmla="*/ 342 w 511"/>
                  <a:gd name="T73" fmla="*/ 290 h 402"/>
                  <a:gd name="T74" fmla="*/ 367 w 511"/>
                  <a:gd name="T75" fmla="*/ 252 h 402"/>
                  <a:gd name="T76" fmla="*/ 376 w 511"/>
                  <a:gd name="T77" fmla="*/ 201 h 402"/>
                  <a:gd name="T78" fmla="*/ 367 w 511"/>
                  <a:gd name="T79" fmla="*/ 151 h 402"/>
                  <a:gd name="T80" fmla="*/ 342 w 511"/>
                  <a:gd name="T81" fmla="*/ 114 h 402"/>
                  <a:gd name="T82" fmla="*/ 302 w 511"/>
                  <a:gd name="T83" fmla="*/ 91 h 402"/>
                  <a:gd name="T84" fmla="*/ 255 w 511"/>
                  <a:gd name="T85" fmla="*/ 83 h 402"/>
                  <a:gd name="T86" fmla="*/ 208 w 511"/>
                  <a:gd name="T87" fmla="*/ 91 h 402"/>
                  <a:gd name="T88" fmla="*/ 168 w 511"/>
                  <a:gd name="T89" fmla="*/ 114 h 402"/>
                  <a:gd name="T90" fmla="*/ 142 w 511"/>
                  <a:gd name="T91" fmla="*/ 151 h 402"/>
                  <a:gd name="T92" fmla="*/ 134 w 511"/>
                  <a:gd name="T93" fmla="*/ 202 h 402"/>
                  <a:gd name="T94" fmla="*/ 134 w 511"/>
                  <a:gd name="T95" fmla="*/ 202 h 4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11"/>
                  <a:gd name="T145" fmla="*/ 0 h 402"/>
                  <a:gd name="T146" fmla="*/ 511 w 511"/>
                  <a:gd name="T147" fmla="*/ 402 h 4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11" h="402">
                    <a:moveTo>
                      <a:pt x="0" y="197"/>
                    </a:moveTo>
                    <a:lnTo>
                      <a:pt x="8" y="147"/>
                    </a:lnTo>
                    <a:lnTo>
                      <a:pt x="31" y="97"/>
                    </a:lnTo>
                    <a:lnTo>
                      <a:pt x="71" y="56"/>
                    </a:lnTo>
                    <a:lnTo>
                      <a:pt x="124" y="25"/>
                    </a:lnTo>
                    <a:lnTo>
                      <a:pt x="185" y="6"/>
                    </a:lnTo>
                    <a:lnTo>
                      <a:pt x="255" y="0"/>
                    </a:lnTo>
                    <a:lnTo>
                      <a:pt x="309" y="3"/>
                    </a:lnTo>
                    <a:lnTo>
                      <a:pt x="358" y="15"/>
                    </a:lnTo>
                    <a:lnTo>
                      <a:pt x="401" y="32"/>
                    </a:lnTo>
                    <a:lnTo>
                      <a:pt x="439" y="57"/>
                    </a:lnTo>
                    <a:lnTo>
                      <a:pt x="471" y="87"/>
                    </a:lnTo>
                    <a:lnTo>
                      <a:pt x="493" y="121"/>
                    </a:lnTo>
                    <a:lnTo>
                      <a:pt x="506" y="159"/>
                    </a:lnTo>
                    <a:lnTo>
                      <a:pt x="511" y="201"/>
                    </a:lnTo>
                    <a:lnTo>
                      <a:pt x="506" y="243"/>
                    </a:lnTo>
                    <a:lnTo>
                      <a:pt x="493" y="281"/>
                    </a:lnTo>
                    <a:lnTo>
                      <a:pt x="471" y="315"/>
                    </a:lnTo>
                    <a:lnTo>
                      <a:pt x="438" y="346"/>
                    </a:lnTo>
                    <a:lnTo>
                      <a:pt x="400" y="371"/>
                    </a:lnTo>
                    <a:lnTo>
                      <a:pt x="356" y="389"/>
                    </a:lnTo>
                    <a:lnTo>
                      <a:pt x="308" y="398"/>
                    </a:lnTo>
                    <a:lnTo>
                      <a:pt x="255" y="402"/>
                    </a:lnTo>
                    <a:lnTo>
                      <a:pt x="189" y="396"/>
                    </a:lnTo>
                    <a:lnTo>
                      <a:pt x="126" y="380"/>
                    </a:lnTo>
                    <a:lnTo>
                      <a:pt x="71" y="350"/>
                    </a:lnTo>
                    <a:lnTo>
                      <a:pt x="31" y="309"/>
                    </a:lnTo>
                    <a:lnTo>
                      <a:pt x="8" y="258"/>
                    </a:lnTo>
                    <a:lnTo>
                      <a:pt x="0" y="197"/>
                    </a:lnTo>
                    <a:close/>
                    <a:moveTo>
                      <a:pt x="134" y="202"/>
                    </a:moveTo>
                    <a:lnTo>
                      <a:pt x="142" y="252"/>
                    </a:lnTo>
                    <a:lnTo>
                      <a:pt x="168" y="290"/>
                    </a:lnTo>
                    <a:lnTo>
                      <a:pt x="208" y="312"/>
                    </a:lnTo>
                    <a:lnTo>
                      <a:pt x="255" y="320"/>
                    </a:lnTo>
                    <a:lnTo>
                      <a:pt x="302" y="312"/>
                    </a:lnTo>
                    <a:lnTo>
                      <a:pt x="342" y="290"/>
                    </a:lnTo>
                    <a:lnTo>
                      <a:pt x="367" y="252"/>
                    </a:lnTo>
                    <a:lnTo>
                      <a:pt x="376" y="201"/>
                    </a:lnTo>
                    <a:lnTo>
                      <a:pt x="367" y="151"/>
                    </a:lnTo>
                    <a:lnTo>
                      <a:pt x="342" y="114"/>
                    </a:lnTo>
                    <a:lnTo>
                      <a:pt x="302" y="91"/>
                    </a:lnTo>
                    <a:lnTo>
                      <a:pt x="255" y="83"/>
                    </a:lnTo>
                    <a:lnTo>
                      <a:pt x="208" y="91"/>
                    </a:lnTo>
                    <a:lnTo>
                      <a:pt x="168" y="114"/>
                    </a:lnTo>
                    <a:lnTo>
                      <a:pt x="142" y="151"/>
                    </a:lnTo>
                    <a:lnTo>
                      <a:pt x="134" y="202"/>
                    </a:lnTo>
                    <a:close/>
                  </a:path>
                </a:pathLst>
              </a:custGeom>
              <a:solidFill>
                <a:schemeClr val="accent1"/>
              </a:solidFill>
              <a:ln w="9525">
                <a:noFill/>
                <a:round/>
                <a:headEnd/>
                <a:tailEnd/>
              </a:ln>
            </p:spPr>
            <p:txBody>
              <a:bodyPr/>
              <a:lstStyle/>
              <a:p>
                <a:endParaRPr lang="en-US" dirty="0"/>
              </a:p>
            </p:txBody>
          </p:sp>
          <p:sp>
            <p:nvSpPr>
              <p:cNvPr id="157" name="Freeform 133"/>
              <p:cNvSpPr>
                <a:spLocks/>
              </p:cNvSpPr>
              <p:nvPr/>
            </p:nvSpPr>
            <p:spPr bwMode="auto">
              <a:xfrm>
                <a:off x="3359" y="1165"/>
                <a:ext cx="116" cy="134"/>
              </a:xfrm>
              <a:custGeom>
                <a:avLst/>
                <a:gdLst>
                  <a:gd name="T0" fmla="*/ 0 w 463"/>
                  <a:gd name="T1" fmla="*/ 285 h 402"/>
                  <a:gd name="T2" fmla="*/ 131 w 463"/>
                  <a:gd name="T3" fmla="*/ 269 h 402"/>
                  <a:gd name="T4" fmla="*/ 143 w 463"/>
                  <a:gd name="T5" fmla="*/ 295 h 402"/>
                  <a:gd name="T6" fmla="*/ 166 w 463"/>
                  <a:gd name="T7" fmla="*/ 314 h 402"/>
                  <a:gd name="T8" fmla="*/ 196 w 463"/>
                  <a:gd name="T9" fmla="*/ 326 h 402"/>
                  <a:gd name="T10" fmla="*/ 237 w 463"/>
                  <a:gd name="T11" fmla="*/ 330 h 402"/>
                  <a:gd name="T12" fmla="*/ 281 w 463"/>
                  <a:gd name="T13" fmla="*/ 326 h 402"/>
                  <a:gd name="T14" fmla="*/ 313 w 463"/>
                  <a:gd name="T15" fmla="*/ 315 h 402"/>
                  <a:gd name="T16" fmla="*/ 326 w 463"/>
                  <a:gd name="T17" fmla="*/ 303 h 402"/>
                  <a:gd name="T18" fmla="*/ 331 w 463"/>
                  <a:gd name="T19" fmla="*/ 288 h 402"/>
                  <a:gd name="T20" fmla="*/ 321 w 463"/>
                  <a:gd name="T21" fmla="*/ 268 h 402"/>
                  <a:gd name="T22" fmla="*/ 277 w 463"/>
                  <a:gd name="T23" fmla="*/ 255 h 402"/>
                  <a:gd name="T24" fmla="*/ 147 w 463"/>
                  <a:gd name="T25" fmla="*/ 229 h 402"/>
                  <a:gd name="T26" fmla="*/ 76 w 463"/>
                  <a:gd name="T27" fmla="*/ 206 h 402"/>
                  <a:gd name="T28" fmla="*/ 50 w 463"/>
                  <a:gd name="T29" fmla="*/ 188 h 402"/>
                  <a:gd name="T30" fmla="*/ 33 w 463"/>
                  <a:gd name="T31" fmla="*/ 168 h 402"/>
                  <a:gd name="T32" fmla="*/ 21 w 463"/>
                  <a:gd name="T33" fmla="*/ 145 h 402"/>
                  <a:gd name="T34" fmla="*/ 17 w 463"/>
                  <a:gd name="T35" fmla="*/ 119 h 402"/>
                  <a:gd name="T36" fmla="*/ 30 w 463"/>
                  <a:gd name="T37" fmla="*/ 73 h 402"/>
                  <a:gd name="T38" fmla="*/ 46 w 463"/>
                  <a:gd name="T39" fmla="*/ 52 h 402"/>
                  <a:gd name="T40" fmla="*/ 68 w 463"/>
                  <a:gd name="T41" fmla="*/ 34 h 402"/>
                  <a:gd name="T42" fmla="*/ 97 w 463"/>
                  <a:gd name="T43" fmla="*/ 20 h 402"/>
                  <a:gd name="T44" fmla="*/ 133 w 463"/>
                  <a:gd name="T45" fmla="*/ 8 h 402"/>
                  <a:gd name="T46" fmla="*/ 176 w 463"/>
                  <a:gd name="T47" fmla="*/ 2 h 402"/>
                  <a:gd name="T48" fmla="*/ 226 w 463"/>
                  <a:gd name="T49" fmla="*/ 0 h 402"/>
                  <a:gd name="T50" fmla="*/ 315 w 463"/>
                  <a:gd name="T51" fmla="*/ 6 h 402"/>
                  <a:gd name="T52" fmla="*/ 377 w 463"/>
                  <a:gd name="T53" fmla="*/ 26 h 402"/>
                  <a:gd name="T54" fmla="*/ 419 w 463"/>
                  <a:gd name="T55" fmla="*/ 58 h 402"/>
                  <a:gd name="T56" fmla="*/ 446 w 463"/>
                  <a:gd name="T57" fmla="*/ 103 h 402"/>
                  <a:gd name="T58" fmla="*/ 322 w 463"/>
                  <a:gd name="T59" fmla="*/ 120 h 402"/>
                  <a:gd name="T60" fmla="*/ 310 w 463"/>
                  <a:gd name="T61" fmla="*/ 101 h 402"/>
                  <a:gd name="T62" fmla="*/ 292 w 463"/>
                  <a:gd name="T63" fmla="*/ 85 h 402"/>
                  <a:gd name="T64" fmla="*/ 264 w 463"/>
                  <a:gd name="T65" fmla="*/ 76 h 402"/>
                  <a:gd name="T66" fmla="*/ 229 w 463"/>
                  <a:gd name="T67" fmla="*/ 74 h 402"/>
                  <a:gd name="T68" fmla="*/ 184 w 463"/>
                  <a:gd name="T69" fmla="*/ 76 h 402"/>
                  <a:gd name="T70" fmla="*/ 154 w 463"/>
                  <a:gd name="T71" fmla="*/ 85 h 402"/>
                  <a:gd name="T72" fmla="*/ 143 w 463"/>
                  <a:gd name="T73" fmla="*/ 94 h 402"/>
                  <a:gd name="T74" fmla="*/ 139 w 463"/>
                  <a:gd name="T75" fmla="*/ 106 h 402"/>
                  <a:gd name="T76" fmla="*/ 143 w 463"/>
                  <a:gd name="T77" fmla="*/ 116 h 402"/>
                  <a:gd name="T78" fmla="*/ 152 w 463"/>
                  <a:gd name="T79" fmla="*/ 124 h 402"/>
                  <a:gd name="T80" fmla="*/ 192 w 463"/>
                  <a:gd name="T81" fmla="*/ 136 h 402"/>
                  <a:gd name="T82" fmla="*/ 275 w 463"/>
                  <a:gd name="T83" fmla="*/ 153 h 402"/>
                  <a:gd name="T84" fmla="*/ 364 w 463"/>
                  <a:gd name="T85" fmla="*/ 173 h 402"/>
                  <a:gd name="T86" fmla="*/ 421 w 463"/>
                  <a:gd name="T87" fmla="*/ 198 h 402"/>
                  <a:gd name="T88" fmla="*/ 452 w 463"/>
                  <a:gd name="T89" fmla="*/ 230 h 402"/>
                  <a:gd name="T90" fmla="*/ 463 w 463"/>
                  <a:gd name="T91" fmla="*/ 274 h 402"/>
                  <a:gd name="T92" fmla="*/ 459 w 463"/>
                  <a:gd name="T93" fmla="*/ 299 h 402"/>
                  <a:gd name="T94" fmla="*/ 448 w 463"/>
                  <a:gd name="T95" fmla="*/ 323 h 402"/>
                  <a:gd name="T96" fmla="*/ 430 w 463"/>
                  <a:gd name="T97" fmla="*/ 345 h 402"/>
                  <a:gd name="T98" fmla="*/ 405 w 463"/>
                  <a:gd name="T99" fmla="*/ 365 h 402"/>
                  <a:gd name="T100" fmla="*/ 373 w 463"/>
                  <a:gd name="T101" fmla="*/ 382 h 402"/>
                  <a:gd name="T102" fmla="*/ 335 w 463"/>
                  <a:gd name="T103" fmla="*/ 394 h 402"/>
                  <a:gd name="T104" fmla="*/ 289 w 463"/>
                  <a:gd name="T105" fmla="*/ 400 h 402"/>
                  <a:gd name="T106" fmla="*/ 237 w 463"/>
                  <a:gd name="T107" fmla="*/ 402 h 402"/>
                  <a:gd name="T108" fmla="*/ 189 w 463"/>
                  <a:gd name="T109" fmla="*/ 400 h 402"/>
                  <a:gd name="T110" fmla="*/ 146 w 463"/>
                  <a:gd name="T111" fmla="*/ 394 h 402"/>
                  <a:gd name="T112" fmla="*/ 109 w 463"/>
                  <a:gd name="T113" fmla="*/ 385 h 402"/>
                  <a:gd name="T114" fmla="*/ 76 w 463"/>
                  <a:gd name="T115" fmla="*/ 372 h 402"/>
                  <a:gd name="T116" fmla="*/ 28 w 463"/>
                  <a:gd name="T117" fmla="*/ 334 h 402"/>
                  <a:gd name="T118" fmla="*/ 0 w 463"/>
                  <a:gd name="T119" fmla="*/ 285 h 402"/>
                  <a:gd name="T120" fmla="*/ 0 w 463"/>
                  <a:gd name="T121" fmla="*/ 285 h 40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63"/>
                  <a:gd name="T184" fmla="*/ 0 h 402"/>
                  <a:gd name="T185" fmla="*/ 463 w 463"/>
                  <a:gd name="T186" fmla="*/ 402 h 40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63" h="402">
                    <a:moveTo>
                      <a:pt x="0" y="285"/>
                    </a:moveTo>
                    <a:lnTo>
                      <a:pt x="131" y="269"/>
                    </a:lnTo>
                    <a:lnTo>
                      <a:pt x="143" y="295"/>
                    </a:lnTo>
                    <a:lnTo>
                      <a:pt x="166" y="314"/>
                    </a:lnTo>
                    <a:lnTo>
                      <a:pt x="196" y="326"/>
                    </a:lnTo>
                    <a:lnTo>
                      <a:pt x="237" y="330"/>
                    </a:lnTo>
                    <a:lnTo>
                      <a:pt x="281" y="326"/>
                    </a:lnTo>
                    <a:lnTo>
                      <a:pt x="313" y="315"/>
                    </a:lnTo>
                    <a:lnTo>
                      <a:pt x="326" y="303"/>
                    </a:lnTo>
                    <a:lnTo>
                      <a:pt x="331" y="288"/>
                    </a:lnTo>
                    <a:lnTo>
                      <a:pt x="321" y="268"/>
                    </a:lnTo>
                    <a:lnTo>
                      <a:pt x="277" y="255"/>
                    </a:lnTo>
                    <a:lnTo>
                      <a:pt x="147" y="229"/>
                    </a:lnTo>
                    <a:lnTo>
                      <a:pt x="76" y="206"/>
                    </a:lnTo>
                    <a:lnTo>
                      <a:pt x="50" y="188"/>
                    </a:lnTo>
                    <a:lnTo>
                      <a:pt x="33" y="168"/>
                    </a:lnTo>
                    <a:lnTo>
                      <a:pt x="21" y="145"/>
                    </a:lnTo>
                    <a:lnTo>
                      <a:pt x="17" y="119"/>
                    </a:lnTo>
                    <a:lnTo>
                      <a:pt x="30" y="73"/>
                    </a:lnTo>
                    <a:lnTo>
                      <a:pt x="46" y="52"/>
                    </a:lnTo>
                    <a:lnTo>
                      <a:pt x="68" y="34"/>
                    </a:lnTo>
                    <a:lnTo>
                      <a:pt x="97" y="20"/>
                    </a:lnTo>
                    <a:lnTo>
                      <a:pt x="133" y="8"/>
                    </a:lnTo>
                    <a:lnTo>
                      <a:pt x="176" y="2"/>
                    </a:lnTo>
                    <a:lnTo>
                      <a:pt x="226" y="0"/>
                    </a:lnTo>
                    <a:lnTo>
                      <a:pt x="315" y="6"/>
                    </a:lnTo>
                    <a:lnTo>
                      <a:pt x="377" y="26"/>
                    </a:lnTo>
                    <a:lnTo>
                      <a:pt x="419" y="58"/>
                    </a:lnTo>
                    <a:lnTo>
                      <a:pt x="446" y="103"/>
                    </a:lnTo>
                    <a:lnTo>
                      <a:pt x="322" y="120"/>
                    </a:lnTo>
                    <a:lnTo>
                      <a:pt x="310" y="101"/>
                    </a:lnTo>
                    <a:lnTo>
                      <a:pt x="292" y="85"/>
                    </a:lnTo>
                    <a:lnTo>
                      <a:pt x="264" y="76"/>
                    </a:lnTo>
                    <a:lnTo>
                      <a:pt x="229" y="74"/>
                    </a:lnTo>
                    <a:lnTo>
                      <a:pt x="184" y="76"/>
                    </a:lnTo>
                    <a:lnTo>
                      <a:pt x="154" y="85"/>
                    </a:lnTo>
                    <a:lnTo>
                      <a:pt x="143" y="94"/>
                    </a:lnTo>
                    <a:lnTo>
                      <a:pt x="139" y="106"/>
                    </a:lnTo>
                    <a:lnTo>
                      <a:pt x="143" y="116"/>
                    </a:lnTo>
                    <a:lnTo>
                      <a:pt x="152" y="124"/>
                    </a:lnTo>
                    <a:lnTo>
                      <a:pt x="192" y="136"/>
                    </a:lnTo>
                    <a:lnTo>
                      <a:pt x="275" y="153"/>
                    </a:lnTo>
                    <a:lnTo>
                      <a:pt x="364" y="173"/>
                    </a:lnTo>
                    <a:lnTo>
                      <a:pt x="421" y="198"/>
                    </a:lnTo>
                    <a:lnTo>
                      <a:pt x="452" y="230"/>
                    </a:lnTo>
                    <a:lnTo>
                      <a:pt x="463" y="274"/>
                    </a:lnTo>
                    <a:lnTo>
                      <a:pt x="459" y="299"/>
                    </a:lnTo>
                    <a:lnTo>
                      <a:pt x="448" y="323"/>
                    </a:lnTo>
                    <a:lnTo>
                      <a:pt x="430" y="345"/>
                    </a:lnTo>
                    <a:lnTo>
                      <a:pt x="405" y="365"/>
                    </a:lnTo>
                    <a:lnTo>
                      <a:pt x="373" y="382"/>
                    </a:lnTo>
                    <a:lnTo>
                      <a:pt x="335" y="394"/>
                    </a:lnTo>
                    <a:lnTo>
                      <a:pt x="289" y="400"/>
                    </a:lnTo>
                    <a:lnTo>
                      <a:pt x="237" y="402"/>
                    </a:lnTo>
                    <a:lnTo>
                      <a:pt x="189" y="400"/>
                    </a:lnTo>
                    <a:lnTo>
                      <a:pt x="146" y="394"/>
                    </a:lnTo>
                    <a:lnTo>
                      <a:pt x="109" y="385"/>
                    </a:lnTo>
                    <a:lnTo>
                      <a:pt x="76" y="372"/>
                    </a:lnTo>
                    <a:lnTo>
                      <a:pt x="28" y="334"/>
                    </a:lnTo>
                    <a:lnTo>
                      <a:pt x="0" y="285"/>
                    </a:lnTo>
                    <a:close/>
                  </a:path>
                </a:pathLst>
              </a:custGeom>
              <a:solidFill>
                <a:schemeClr val="accent1"/>
              </a:solidFill>
              <a:ln w="9525">
                <a:noFill/>
                <a:round/>
                <a:headEnd/>
                <a:tailEnd/>
              </a:ln>
            </p:spPr>
            <p:txBody>
              <a:bodyPr/>
              <a:lstStyle/>
              <a:p>
                <a:endParaRPr lang="en-US" dirty="0"/>
              </a:p>
            </p:txBody>
          </p:sp>
          <p:sp>
            <p:nvSpPr>
              <p:cNvPr id="158" name="Freeform 134"/>
              <p:cNvSpPr>
                <a:spLocks noEditPoints="1"/>
              </p:cNvSpPr>
              <p:nvPr/>
            </p:nvSpPr>
            <p:spPr bwMode="auto">
              <a:xfrm>
                <a:off x="3502" y="1165"/>
                <a:ext cx="121" cy="180"/>
              </a:xfrm>
              <a:custGeom>
                <a:avLst/>
                <a:gdLst>
                  <a:gd name="T0" fmla="*/ 0 w 484"/>
                  <a:gd name="T1" fmla="*/ 8 h 540"/>
                  <a:gd name="T2" fmla="*/ 122 w 484"/>
                  <a:gd name="T3" fmla="*/ 8 h 540"/>
                  <a:gd name="T4" fmla="*/ 122 w 484"/>
                  <a:gd name="T5" fmla="*/ 66 h 540"/>
                  <a:gd name="T6" fmla="*/ 150 w 484"/>
                  <a:gd name="T7" fmla="*/ 39 h 540"/>
                  <a:gd name="T8" fmla="*/ 187 w 484"/>
                  <a:gd name="T9" fmla="*/ 19 h 540"/>
                  <a:gd name="T10" fmla="*/ 229 w 484"/>
                  <a:gd name="T11" fmla="*/ 4 h 540"/>
                  <a:gd name="T12" fmla="*/ 276 w 484"/>
                  <a:gd name="T13" fmla="*/ 0 h 540"/>
                  <a:gd name="T14" fmla="*/ 318 w 484"/>
                  <a:gd name="T15" fmla="*/ 3 h 540"/>
                  <a:gd name="T16" fmla="*/ 356 w 484"/>
                  <a:gd name="T17" fmla="*/ 14 h 540"/>
                  <a:gd name="T18" fmla="*/ 392 w 484"/>
                  <a:gd name="T19" fmla="*/ 30 h 540"/>
                  <a:gd name="T20" fmla="*/ 424 w 484"/>
                  <a:gd name="T21" fmla="*/ 52 h 540"/>
                  <a:gd name="T22" fmla="*/ 450 w 484"/>
                  <a:gd name="T23" fmla="*/ 82 h 540"/>
                  <a:gd name="T24" fmla="*/ 468 w 484"/>
                  <a:gd name="T25" fmla="*/ 116 h 540"/>
                  <a:gd name="T26" fmla="*/ 480 w 484"/>
                  <a:gd name="T27" fmla="*/ 155 h 540"/>
                  <a:gd name="T28" fmla="*/ 484 w 484"/>
                  <a:gd name="T29" fmla="*/ 200 h 540"/>
                  <a:gd name="T30" fmla="*/ 480 w 484"/>
                  <a:gd name="T31" fmla="*/ 245 h 540"/>
                  <a:gd name="T32" fmla="*/ 468 w 484"/>
                  <a:gd name="T33" fmla="*/ 286 h 540"/>
                  <a:gd name="T34" fmla="*/ 450 w 484"/>
                  <a:gd name="T35" fmla="*/ 320 h 540"/>
                  <a:gd name="T36" fmla="*/ 422 w 484"/>
                  <a:gd name="T37" fmla="*/ 350 h 540"/>
                  <a:gd name="T38" fmla="*/ 391 w 484"/>
                  <a:gd name="T39" fmla="*/ 374 h 540"/>
                  <a:gd name="T40" fmla="*/ 355 w 484"/>
                  <a:gd name="T41" fmla="*/ 390 h 540"/>
                  <a:gd name="T42" fmla="*/ 317 w 484"/>
                  <a:gd name="T43" fmla="*/ 399 h 540"/>
                  <a:gd name="T44" fmla="*/ 276 w 484"/>
                  <a:gd name="T45" fmla="*/ 402 h 540"/>
                  <a:gd name="T46" fmla="*/ 237 w 484"/>
                  <a:gd name="T47" fmla="*/ 399 h 540"/>
                  <a:gd name="T48" fmla="*/ 201 w 484"/>
                  <a:gd name="T49" fmla="*/ 391 h 540"/>
                  <a:gd name="T50" fmla="*/ 167 w 484"/>
                  <a:gd name="T51" fmla="*/ 374 h 540"/>
                  <a:gd name="T52" fmla="*/ 132 w 484"/>
                  <a:gd name="T53" fmla="*/ 347 h 540"/>
                  <a:gd name="T54" fmla="*/ 132 w 484"/>
                  <a:gd name="T55" fmla="*/ 540 h 540"/>
                  <a:gd name="T56" fmla="*/ 0 w 484"/>
                  <a:gd name="T57" fmla="*/ 540 h 540"/>
                  <a:gd name="T58" fmla="*/ 0 w 484"/>
                  <a:gd name="T59" fmla="*/ 8 h 540"/>
                  <a:gd name="T60" fmla="*/ 130 w 484"/>
                  <a:gd name="T61" fmla="*/ 196 h 540"/>
                  <a:gd name="T62" fmla="*/ 138 w 484"/>
                  <a:gd name="T63" fmla="*/ 252 h 540"/>
                  <a:gd name="T64" fmla="*/ 163 w 484"/>
                  <a:gd name="T65" fmla="*/ 291 h 540"/>
                  <a:gd name="T66" fmla="*/ 200 w 484"/>
                  <a:gd name="T67" fmla="*/ 314 h 540"/>
                  <a:gd name="T68" fmla="*/ 243 w 484"/>
                  <a:gd name="T69" fmla="*/ 322 h 540"/>
                  <a:gd name="T70" fmla="*/ 285 w 484"/>
                  <a:gd name="T71" fmla="*/ 315 h 540"/>
                  <a:gd name="T72" fmla="*/ 320 w 484"/>
                  <a:gd name="T73" fmla="*/ 294 h 540"/>
                  <a:gd name="T74" fmla="*/ 342 w 484"/>
                  <a:gd name="T75" fmla="*/ 256 h 540"/>
                  <a:gd name="T76" fmla="*/ 350 w 484"/>
                  <a:gd name="T77" fmla="*/ 201 h 540"/>
                  <a:gd name="T78" fmla="*/ 342 w 484"/>
                  <a:gd name="T79" fmla="*/ 148 h 540"/>
                  <a:gd name="T80" fmla="*/ 318 w 484"/>
                  <a:gd name="T81" fmla="*/ 110 h 540"/>
                  <a:gd name="T82" fmla="*/ 284 w 484"/>
                  <a:gd name="T83" fmla="*/ 88 h 540"/>
                  <a:gd name="T84" fmla="*/ 241 w 484"/>
                  <a:gd name="T85" fmla="*/ 81 h 540"/>
                  <a:gd name="T86" fmla="*/ 197 w 484"/>
                  <a:gd name="T87" fmla="*/ 88 h 540"/>
                  <a:gd name="T88" fmla="*/ 162 w 484"/>
                  <a:gd name="T89" fmla="*/ 110 h 540"/>
                  <a:gd name="T90" fmla="*/ 138 w 484"/>
                  <a:gd name="T91" fmla="*/ 146 h 540"/>
                  <a:gd name="T92" fmla="*/ 130 w 484"/>
                  <a:gd name="T93" fmla="*/ 196 h 540"/>
                  <a:gd name="T94" fmla="*/ 130 w 484"/>
                  <a:gd name="T95" fmla="*/ 196 h 5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84"/>
                  <a:gd name="T145" fmla="*/ 0 h 540"/>
                  <a:gd name="T146" fmla="*/ 484 w 484"/>
                  <a:gd name="T147" fmla="*/ 540 h 54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84" h="540">
                    <a:moveTo>
                      <a:pt x="0" y="8"/>
                    </a:moveTo>
                    <a:lnTo>
                      <a:pt x="122" y="8"/>
                    </a:lnTo>
                    <a:lnTo>
                      <a:pt x="122" y="66"/>
                    </a:lnTo>
                    <a:lnTo>
                      <a:pt x="150" y="39"/>
                    </a:lnTo>
                    <a:lnTo>
                      <a:pt x="187" y="19"/>
                    </a:lnTo>
                    <a:lnTo>
                      <a:pt x="229" y="4"/>
                    </a:lnTo>
                    <a:lnTo>
                      <a:pt x="276" y="0"/>
                    </a:lnTo>
                    <a:lnTo>
                      <a:pt x="318" y="3"/>
                    </a:lnTo>
                    <a:lnTo>
                      <a:pt x="356" y="14"/>
                    </a:lnTo>
                    <a:lnTo>
                      <a:pt x="392" y="30"/>
                    </a:lnTo>
                    <a:lnTo>
                      <a:pt x="424" y="52"/>
                    </a:lnTo>
                    <a:lnTo>
                      <a:pt x="450" y="82"/>
                    </a:lnTo>
                    <a:lnTo>
                      <a:pt x="468" y="116"/>
                    </a:lnTo>
                    <a:lnTo>
                      <a:pt x="480" y="155"/>
                    </a:lnTo>
                    <a:lnTo>
                      <a:pt x="484" y="200"/>
                    </a:lnTo>
                    <a:lnTo>
                      <a:pt x="480" y="245"/>
                    </a:lnTo>
                    <a:lnTo>
                      <a:pt x="468" y="286"/>
                    </a:lnTo>
                    <a:lnTo>
                      <a:pt x="450" y="320"/>
                    </a:lnTo>
                    <a:lnTo>
                      <a:pt x="422" y="350"/>
                    </a:lnTo>
                    <a:lnTo>
                      <a:pt x="391" y="374"/>
                    </a:lnTo>
                    <a:lnTo>
                      <a:pt x="355" y="390"/>
                    </a:lnTo>
                    <a:lnTo>
                      <a:pt x="317" y="399"/>
                    </a:lnTo>
                    <a:lnTo>
                      <a:pt x="276" y="402"/>
                    </a:lnTo>
                    <a:lnTo>
                      <a:pt x="237" y="399"/>
                    </a:lnTo>
                    <a:lnTo>
                      <a:pt x="201" y="391"/>
                    </a:lnTo>
                    <a:lnTo>
                      <a:pt x="167" y="374"/>
                    </a:lnTo>
                    <a:lnTo>
                      <a:pt x="132" y="347"/>
                    </a:lnTo>
                    <a:lnTo>
                      <a:pt x="132" y="540"/>
                    </a:lnTo>
                    <a:lnTo>
                      <a:pt x="0" y="540"/>
                    </a:lnTo>
                    <a:lnTo>
                      <a:pt x="0" y="8"/>
                    </a:lnTo>
                    <a:close/>
                    <a:moveTo>
                      <a:pt x="130" y="196"/>
                    </a:moveTo>
                    <a:lnTo>
                      <a:pt x="138" y="252"/>
                    </a:lnTo>
                    <a:lnTo>
                      <a:pt x="163" y="291"/>
                    </a:lnTo>
                    <a:lnTo>
                      <a:pt x="200" y="314"/>
                    </a:lnTo>
                    <a:lnTo>
                      <a:pt x="243" y="322"/>
                    </a:lnTo>
                    <a:lnTo>
                      <a:pt x="285" y="315"/>
                    </a:lnTo>
                    <a:lnTo>
                      <a:pt x="320" y="294"/>
                    </a:lnTo>
                    <a:lnTo>
                      <a:pt x="342" y="256"/>
                    </a:lnTo>
                    <a:lnTo>
                      <a:pt x="350" y="201"/>
                    </a:lnTo>
                    <a:lnTo>
                      <a:pt x="342" y="148"/>
                    </a:lnTo>
                    <a:lnTo>
                      <a:pt x="318" y="110"/>
                    </a:lnTo>
                    <a:lnTo>
                      <a:pt x="284" y="88"/>
                    </a:lnTo>
                    <a:lnTo>
                      <a:pt x="241" y="81"/>
                    </a:lnTo>
                    <a:lnTo>
                      <a:pt x="197" y="88"/>
                    </a:lnTo>
                    <a:lnTo>
                      <a:pt x="162" y="110"/>
                    </a:lnTo>
                    <a:lnTo>
                      <a:pt x="138" y="146"/>
                    </a:lnTo>
                    <a:lnTo>
                      <a:pt x="130" y="196"/>
                    </a:lnTo>
                    <a:close/>
                  </a:path>
                </a:pathLst>
              </a:custGeom>
              <a:solidFill>
                <a:schemeClr val="accent1"/>
              </a:solidFill>
              <a:ln w="9525">
                <a:noFill/>
                <a:round/>
                <a:headEnd/>
                <a:tailEnd/>
              </a:ln>
            </p:spPr>
            <p:txBody>
              <a:bodyPr/>
              <a:lstStyle/>
              <a:p>
                <a:endParaRPr lang="en-US" dirty="0"/>
              </a:p>
            </p:txBody>
          </p:sp>
          <p:sp>
            <p:nvSpPr>
              <p:cNvPr id="159" name="Freeform 135"/>
              <p:cNvSpPr>
                <a:spLocks/>
              </p:cNvSpPr>
              <p:nvPr/>
            </p:nvSpPr>
            <p:spPr bwMode="auto">
              <a:xfrm>
                <a:off x="3649" y="1119"/>
                <a:ext cx="113" cy="178"/>
              </a:xfrm>
              <a:custGeom>
                <a:avLst/>
                <a:gdLst>
                  <a:gd name="T0" fmla="*/ 131 w 452"/>
                  <a:gd name="T1" fmla="*/ 0 h 532"/>
                  <a:gd name="T2" fmla="*/ 131 w 452"/>
                  <a:gd name="T3" fmla="*/ 196 h 532"/>
                  <a:gd name="T4" fmla="*/ 164 w 452"/>
                  <a:gd name="T5" fmla="*/ 171 h 532"/>
                  <a:gd name="T6" fmla="*/ 201 w 452"/>
                  <a:gd name="T7" fmla="*/ 153 h 532"/>
                  <a:gd name="T8" fmla="*/ 240 w 452"/>
                  <a:gd name="T9" fmla="*/ 141 h 532"/>
                  <a:gd name="T10" fmla="*/ 282 w 452"/>
                  <a:gd name="T11" fmla="*/ 138 h 532"/>
                  <a:gd name="T12" fmla="*/ 326 w 452"/>
                  <a:gd name="T13" fmla="*/ 141 h 532"/>
                  <a:gd name="T14" fmla="*/ 365 w 452"/>
                  <a:gd name="T15" fmla="*/ 152 h 532"/>
                  <a:gd name="T16" fmla="*/ 397 w 452"/>
                  <a:gd name="T17" fmla="*/ 166 h 532"/>
                  <a:gd name="T18" fmla="*/ 419 w 452"/>
                  <a:gd name="T19" fmla="*/ 184 h 532"/>
                  <a:gd name="T20" fmla="*/ 435 w 452"/>
                  <a:gd name="T21" fmla="*/ 206 h 532"/>
                  <a:gd name="T22" fmla="*/ 444 w 452"/>
                  <a:gd name="T23" fmla="*/ 229 h 532"/>
                  <a:gd name="T24" fmla="*/ 452 w 452"/>
                  <a:gd name="T25" fmla="*/ 306 h 532"/>
                  <a:gd name="T26" fmla="*/ 452 w 452"/>
                  <a:gd name="T27" fmla="*/ 532 h 532"/>
                  <a:gd name="T28" fmla="*/ 320 w 452"/>
                  <a:gd name="T29" fmla="*/ 532 h 532"/>
                  <a:gd name="T30" fmla="*/ 320 w 452"/>
                  <a:gd name="T31" fmla="*/ 329 h 532"/>
                  <a:gd name="T32" fmla="*/ 318 w 452"/>
                  <a:gd name="T33" fmla="*/ 279 h 532"/>
                  <a:gd name="T34" fmla="*/ 312 w 452"/>
                  <a:gd name="T35" fmla="*/ 252 h 532"/>
                  <a:gd name="T36" fmla="*/ 302 w 452"/>
                  <a:gd name="T37" fmla="*/ 238 h 532"/>
                  <a:gd name="T38" fmla="*/ 286 w 452"/>
                  <a:gd name="T39" fmla="*/ 226 h 532"/>
                  <a:gd name="T40" fmla="*/ 265 w 452"/>
                  <a:gd name="T41" fmla="*/ 219 h 532"/>
                  <a:gd name="T42" fmla="*/ 239 w 452"/>
                  <a:gd name="T43" fmla="*/ 216 h 532"/>
                  <a:gd name="T44" fmla="*/ 207 w 452"/>
                  <a:gd name="T45" fmla="*/ 219 h 532"/>
                  <a:gd name="T46" fmla="*/ 181 w 452"/>
                  <a:gd name="T47" fmla="*/ 228 h 532"/>
                  <a:gd name="T48" fmla="*/ 159 w 452"/>
                  <a:gd name="T49" fmla="*/ 244 h 532"/>
                  <a:gd name="T50" fmla="*/ 143 w 452"/>
                  <a:gd name="T51" fmla="*/ 266 h 532"/>
                  <a:gd name="T52" fmla="*/ 134 w 452"/>
                  <a:gd name="T53" fmla="*/ 297 h 532"/>
                  <a:gd name="T54" fmla="*/ 131 w 452"/>
                  <a:gd name="T55" fmla="*/ 340 h 532"/>
                  <a:gd name="T56" fmla="*/ 131 w 452"/>
                  <a:gd name="T57" fmla="*/ 532 h 532"/>
                  <a:gd name="T58" fmla="*/ 0 w 452"/>
                  <a:gd name="T59" fmla="*/ 532 h 532"/>
                  <a:gd name="T60" fmla="*/ 0 w 452"/>
                  <a:gd name="T61" fmla="*/ 0 h 532"/>
                  <a:gd name="T62" fmla="*/ 131 w 452"/>
                  <a:gd name="T63" fmla="*/ 0 h 53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52"/>
                  <a:gd name="T97" fmla="*/ 0 h 532"/>
                  <a:gd name="T98" fmla="*/ 452 w 452"/>
                  <a:gd name="T99" fmla="*/ 532 h 53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52" h="532">
                    <a:moveTo>
                      <a:pt x="131" y="0"/>
                    </a:moveTo>
                    <a:lnTo>
                      <a:pt x="131" y="196"/>
                    </a:lnTo>
                    <a:lnTo>
                      <a:pt x="164" y="171"/>
                    </a:lnTo>
                    <a:lnTo>
                      <a:pt x="201" y="153"/>
                    </a:lnTo>
                    <a:lnTo>
                      <a:pt x="240" y="141"/>
                    </a:lnTo>
                    <a:lnTo>
                      <a:pt x="282" y="138"/>
                    </a:lnTo>
                    <a:lnTo>
                      <a:pt x="326" y="141"/>
                    </a:lnTo>
                    <a:lnTo>
                      <a:pt x="365" y="152"/>
                    </a:lnTo>
                    <a:lnTo>
                      <a:pt x="397" y="166"/>
                    </a:lnTo>
                    <a:lnTo>
                      <a:pt x="419" y="184"/>
                    </a:lnTo>
                    <a:lnTo>
                      <a:pt x="435" y="206"/>
                    </a:lnTo>
                    <a:lnTo>
                      <a:pt x="444" y="229"/>
                    </a:lnTo>
                    <a:lnTo>
                      <a:pt x="452" y="306"/>
                    </a:lnTo>
                    <a:lnTo>
                      <a:pt x="452" y="532"/>
                    </a:lnTo>
                    <a:lnTo>
                      <a:pt x="320" y="532"/>
                    </a:lnTo>
                    <a:lnTo>
                      <a:pt x="320" y="329"/>
                    </a:lnTo>
                    <a:lnTo>
                      <a:pt x="318" y="279"/>
                    </a:lnTo>
                    <a:lnTo>
                      <a:pt x="312" y="252"/>
                    </a:lnTo>
                    <a:lnTo>
                      <a:pt x="302" y="238"/>
                    </a:lnTo>
                    <a:lnTo>
                      <a:pt x="286" y="226"/>
                    </a:lnTo>
                    <a:lnTo>
                      <a:pt x="265" y="219"/>
                    </a:lnTo>
                    <a:lnTo>
                      <a:pt x="239" y="216"/>
                    </a:lnTo>
                    <a:lnTo>
                      <a:pt x="207" y="219"/>
                    </a:lnTo>
                    <a:lnTo>
                      <a:pt x="181" y="228"/>
                    </a:lnTo>
                    <a:lnTo>
                      <a:pt x="159" y="244"/>
                    </a:lnTo>
                    <a:lnTo>
                      <a:pt x="143" y="266"/>
                    </a:lnTo>
                    <a:lnTo>
                      <a:pt x="134" y="297"/>
                    </a:lnTo>
                    <a:lnTo>
                      <a:pt x="131" y="340"/>
                    </a:lnTo>
                    <a:lnTo>
                      <a:pt x="131" y="532"/>
                    </a:lnTo>
                    <a:lnTo>
                      <a:pt x="0" y="532"/>
                    </a:lnTo>
                    <a:lnTo>
                      <a:pt x="0" y="0"/>
                    </a:lnTo>
                    <a:lnTo>
                      <a:pt x="131" y="0"/>
                    </a:lnTo>
                    <a:close/>
                  </a:path>
                </a:pathLst>
              </a:custGeom>
              <a:solidFill>
                <a:schemeClr val="accent1"/>
              </a:solidFill>
              <a:ln w="9525">
                <a:noFill/>
                <a:round/>
                <a:headEnd/>
                <a:tailEnd/>
              </a:ln>
            </p:spPr>
            <p:txBody>
              <a:bodyPr/>
              <a:lstStyle/>
              <a:p>
                <a:endParaRPr lang="en-US" dirty="0"/>
              </a:p>
            </p:txBody>
          </p:sp>
          <p:sp>
            <p:nvSpPr>
              <p:cNvPr id="160" name="Freeform 136"/>
              <p:cNvSpPr>
                <a:spLocks noEditPoints="1"/>
              </p:cNvSpPr>
              <p:nvPr/>
            </p:nvSpPr>
            <p:spPr bwMode="auto">
              <a:xfrm>
                <a:off x="3786" y="1165"/>
                <a:ext cx="115" cy="134"/>
              </a:xfrm>
              <a:custGeom>
                <a:avLst/>
                <a:gdLst>
                  <a:gd name="T0" fmla="*/ 324 w 462"/>
                  <a:gd name="T1" fmla="*/ 271 h 402"/>
                  <a:gd name="T2" fmla="*/ 454 w 462"/>
                  <a:gd name="T3" fmla="*/ 289 h 402"/>
                  <a:gd name="T4" fmla="*/ 423 w 462"/>
                  <a:gd name="T5" fmla="*/ 338 h 402"/>
                  <a:gd name="T6" fmla="*/ 376 w 462"/>
                  <a:gd name="T7" fmla="*/ 374 h 402"/>
                  <a:gd name="T8" fmla="*/ 314 w 462"/>
                  <a:gd name="T9" fmla="*/ 395 h 402"/>
                  <a:gd name="T10" fmla="*/ 239 w 462"/>
                  <a:gd name="T11" fmla="*/ 402 h 402"/>
                  <a:gd name="T12" fmla="*/ 178 w 462"/>
                  <a:gd name="T13" fmla="*/ 398 h 402"/>
                  <a:gd name="T14" fmla="*/ 127 w 462"/>
                  <a:gd name="T15" fmla="*/ 387 h 402"/>
                  <a:gd name="T16" fmla="*/ 84 w 462"/>
                  <a:gd name="T17" fmla="*/ 366 h 402"/>
                  <a:gd name="T18" fmla="*/ 48 w 462"/>
                  <a:gd name="T19" fmla="*/ 338 h 402"/>
                  <a:gd name="T20" fmla="*/ 27 w 462"/>
                  <a:gd name="T21" fmla="*/ 309 h 402"/>
                  <a:gd name="T22" fmla="*/ 11 w 462"/>
                  <a:gd name="T23" fmla="*/ 278 h 402"/>
                  <a:gd name="T24" fmla="*/ 2 w 462"/>
                  <a:gd name="T25" fmla="*/ 243 h 402"/>
                  <a:gd name="T26" fmla="*/ 0 w 462"/>
                  <a:gd name="T27" fmla="*/ 205 h 402"/>
                  <a:gd name="T28" fmla="*/ 3 w 462"/>
                  <a:gd name="T29" fmla="*/ 159 h 402"/>
                  <a:gd name="T30" fmla="*/ 15 w 462"/>
                  <a:gd name="T31" fmla="*/ 119 h 402"/>
                  <a:gd name="T32" fmla="*/ 35 w 462"/>
                  <a:gd name="T33" fmla="*/ 84 h 402"/>
                  <a:gd name="T34" fmla="*/ 64 w 462"/>
                  <a:gd name="T35" fmla="*/ 55 h 402"/>
                  <a:gd name="T36" fmla="*/ 98 w 462"/>
                  <a:gd name="T37" fmla="*/ 31 h 402"/>
                  <a:gd name="T38" fmla="*/ 136 w 462"/>
                  <a:gd name="T39" fmla="*/ 14 h 402"/>
                  <a:gd name="T40" fmla="*/ 180 w 462"/>
                  <a:gd name="T41" fmla="*/ 3 h 402"/>
                  <a:gd name="T42" fmla="*/ 226 w 462"/>
                  <a:gd name="T43" fmla="*/ 0 h 402"/>
                  <a:gd name="T44" fmla="*/ 278 w 462"/>
                  <a:gd name="T45" fmla="*/ 3 h 402"/>
                  <a:gd name="T46" fmla="*/ 326 w 462"/>
                  <a:gd name="T47" fmla="*/ 15 h 402"/>
                  <a:gd name="T48" fmla="*/ 366 w 462"/>
                  <a:gd name="T49" fmla="*/ 32 h 402"/>
                  <a:gd name="T50" fmla="*/ 401 w 462"/>
                  <a:gd name="T51" fmla="*/ 57 h 402"/>
                  <a:gd name="T52" fmla="*/ 428 w 462"/>
                  <a:gd name="T53" fmla="*/ 89 h 402"/>
                  <a:gd name="T54" fmla="*/ 448 w 462"/>
                  <a:gd name="T55" fmla="*/ 129 h 402"/>
                  <a:gd name="T56" fmla="*/ 460 w 462"/>
                  <a:gd name="T57" fmla="*/ 176 h 402"/>
                  <a:gd name="T58" fmla="*/ 462 w 462"/>
                  <a:gd name="T59" fmla="*/ 231 h 402"/>
                  <a:gd name="T60" fmla="*/ 134 w 462"/>
                  <a:gd name="T61" fmla="*/ 231 h 402"/>
                  <a:gd name="T62" fmla="*/ 142 w 462"/>
                  <a:gd name="T63" fmla="*/ 271 h 402"/>
                  <a:gd name="T64" fmla="*/ 165 w 462"/>
                  <a:gd name="T65" fmla="*/ 302 h 402"/>
                  <a:gd name="T66" fmla="*/ 199 w 462"/>
                  <a:gd name="T67" fmla="*/ 320 h 402"/>
                  <a:gd name="T68" fmla="*/ 240 w 462"/>
                  <a:gd name="T69" fmla="*/ 327 h 402"/>
                  <a:gd name="T70" fmla="*/ 269 w 462"/>
                  <a:gd name="T71" fmla="*/ 323 h 402"/>
                  <a:gd name="T72" fmla="*/ 293 w 462"/>
                  <a:gd name="T73" fmla="*/ 314 h 402"/>
                  <a:gd name="T74" fmla="*/ 311 w 462"/>
                  <a:gd name="T75" fmla="*/ 297 h 402"/>
                  <a:gd name="T76" fmla="*/ 324 w 462"/>
                  <a:gd name="T77" fmla="*/ 271 h 402"/>
                  <a:gd name="T78" fmla="*/ 324 w 462"/>
                  <a:gd name="T79" fmla="*/ 271 h 402"/>
                  <a:gd name="T80" fmla="*/ 332 w 462"/>
                  <a:gd name="T81" fmla="*/ 169 h 402"/>
                  <a:gd name="T82" fmla="*/ 323 w 462"/>
                  <a:gd name="T83" fmla="*/ 129 h 402"/>
                  <a:gd name="T84" fmla="*/ 302 w 462"/>
                  <a:gd name="T85" fmla="*/ 102 h 402"/>
                  <a:gd name="T86" fmla="*/ 272 w 462"/>
                  <a:gd name="T87" fmla="*/ 84 h 402"/>
                  <a:gd name="T88" fmla="*/ 234 w 462"/>
                  <a:gd name="T89" fmla="*/ 78 h 402"/>
                  <a:gd name="T90" fmla="*/ 195 w 462"/>
                  <a:gd name="T91" fmla="*/ 84 h 402"/>
                  <a:gd name="T92" fmla="*/ 164 w 462"/>
                  <a:gd name="T93" fmla="*/ 103 h 402"/>
                  <a:gd name="T94" fmla="*/ 143 w 462"/>
                  <a:gd name="T95" fmla="*/ 131 h 402"/>
                  <a:gd name="T96" fmla="*/ 136 w 462"/>
                  <a:gd name="T97" fmla="*/ 169 h 402"/>
                  <a:gd name="T98" fmla="*/ 332 w 462"/>
                  <a:gd name="T99" fmla="*/ 169 h 4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62"/>
                  <a:gd name="T151" fmla="*/ 0 h 402"/>
                  <a:gd name="T152" fmla="*/ 462 w 462"/>
                  <a:gd name="T153" fmla="*/ 402 h 40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62" h="402">
                    <a:moveTo>
                      <a:pt x="324" y="271"/>
                    </a:moveTo>
                    <a:lnTo>
                      <a:pt x="454" y="289"/>
                    </a:lnTo>
                    <a:lnTo>
                      <a:pt x="423" y="338"/>
                    </a:lnTo>
                    <a:lnTo>
                      <a:pt x="376" y="374"/>
                    </a:lnTo>
                    <a:lnTo>
                      <a:pt x="314" y="395"/>
                    </a:lnTo>
                    <a:lnTo>
                      <a:pt x="239" y="402"/>
                    </a:lnTo>
                    <a:lnTo>
                      <a:pt x="178" y="398"/>
                    </a:lnTo>
                    <a:lnTo>
                      <a:pt x="127" y="387"/>
                    </a:lnTo>
                    <a:lnTo>
                      <a:pt x="84" y="366"/>
                    </a:lnTo>
                    <a:lnTo>
                      <a:pt x="48" y="338"/>
                    </a:lnTo>
                    <a:lnTo>
                      <a:pt x="27" y="309"/>
                    </a:lnTo>
                    <a:lnTo>
                      <a:pt x="11" y="278"/>
                    </a:lnTo>
                    <a:lnTo>
                      <a:pt x="2" y="243"/>
                    </a:lnTo>
                    <a:lnTo>
                      <a:pt x="0" y="205"/>
                    </a:lnTo>
                    <a:lnTo>
                      <a:pt x="3" y="159"/>
                    </a:lnTo>
                    <a:lnTo>
                      <a:pt x="15" y="119"/>
                    </a:lnTo>
                    <a:lnTo>
                      <a:pt x="35" y="84"/>
                    </a:lnTo>
                    <a:lnTo>
                      <a:pt x="64" y="55"/>
                    </a:lnTo>
                    <a:lnTo>
                      <a:pt x="98" y="31"/>
                    </a:lnTo>
                    <a:lnTo>
                      <a:pt x="136" y="14"/>
                    </a:lnTo>
                    <a:lnTo>
                      <a:pt x="180" y="3"/>
                    </a:lnTo>
                    <a:lnTo>
                      <a:pt x="226" y="0"/>
                    </a:lnTo>
                    <a:lnTo>
                      <a:pt x="278" y="3"/>
                    </a:lnTo>
                    <a:lnTo>
                      <a:pt x="326" y="15"/>
                    </a:lnTo>
                    <a:lnTo>
                      <a:pt x="366" y="32"/>
                    </a:lnTo>
                    <a:lnTo>
                      <a:pt x="401" y="57"/>
                    </a:lnTo>
                    <a:lnTo>
                      <a:pt x="428" y="89"/>
                    </a:lnTo>
                    <a:lnTo>
                      <a:pt x="448" y="129"/>
                    </a:lnTo>
                    <a:lnTo>
                      <a:pt x="460" y="176"/>
                    </a:lnTo>
                    <a:lnTo>
                      <a:pt x="462" y="231"/>
                    </a:lnTo>
                    <a:lnTo>
                      <a:pt x="134" y="231"/>
                    </a:lnTo>
                    <a:lnTo>
                      <a:pt x="142" y="271"/>
                    </a:lnTo>
                    <a:lnTo>
                      <a:pt x="165" y="302"/>
                    </a:lnTo>
                    <a:lnTo>
                      <a:pt x="199" y="320"/>
                    </a:lnTo>
                    <a:lnTo>
                      <a:pt x="240" y="327"/>
                    </a:lnTo>
                    <a:lnTo>
                      <a:pt x="269" y="323"/>
                    </a:lnTo>
                    <a:lnTo>
                      <a:pt x="293" y="314"/>
                    </a:lnTo>
                    <a:lnTo>
                      <a:pt x="311" y="297"/>
                    </a:lnTo>
                    <a:lnTo>
                      <a:pt x="324" y="271"/>
                    </a:lnTo>
                    <a:close/>
                    <a:moveTo>
                      <a:pt x="332" y="169"/>
                    </a:moveTo>
                    <a:lnTo>
                      <a:pt x="323" y="129"/>
                    </a:lnTo>
                    <a:lnTo>
                      <a:pt x="302" y="102"/>
                    </a:lnTo>
                    <a:lnTo>
                      <a:pt x="272" y="84"/>
                    </a:lnTo>
                    <a:lnTo>
                      <a:pt x="234" y="78"/>
                    </a:lnTo>
                    <a:lnTo>
                      <a:pt x="195" y="84"/>
                    </a:lnTo>
                    <a:lnTo>
                      <a:pt x="164" y="103"/>
                    </a:lnTo>
                    <a:lnTo>
                      <a:pt x="143" y="131"/>
                    </a:lnTo>
                    <a:lnTo>
                      <a:pt x="136" y="169"/>
                    </a:lnTo>
                    <a:lnTo>
                      <a:pt x="332" y="169"/>
                    </a:lnTo>
                    <a:close/>
                  </a:path>
                </a:pathLst>
              </a:custGeom>
              <a:solidFill>
                <a:schemeClr val="accent1"/>
              </a:solidFill>
              <a:ln w="9525">
                <a:noFill/>
                <a:round/>
                <a:headEnd/>
                <a:tailEnd/>
              </a:ln>
            </p:spPr>
            <p:txBody>
              <a:bodyPr/>
              <a:lstStyle/>
              <a:p>
                <a:endParaRPr lang="en-US" dirty="0"/>
              </a:p>
            </p:txBody>
          </p:sp>
          <p:sp>
            <p:nvSpPr>
              <p:cNvPr id="161" name="Freeform 137"/>
              <p:cNvSpPr>
                <a:spLocks/>
              </p:cNvSpPr>
              <p:nvPr/>
            </p:nvSpPr>
            <p:spPr bwMode="auto">
              <a:xfrm>
                <a:off x="3926" y="1165"/>
                <a:ext cx="81" cy="132"/>
              </a:xfrm>
              <a:custGeom>
                <a:avLst/>
                <a:gdLst>
                  <a:gd name="T0" fmla="*/ 132 w 322"/>
                  <a:gd name="T1" fmla="*/ 394 h 394"/>
                  <a:gd name="T2" fmla="*/ 0 w 322"/>
                  <a:gd name="T3" fmla="*/ 394 h 394"/>
                  <a:gd name="T4" fmla="*/ 0 w 322"/>
                  <a:gd name="T5" fmla="*/ 8 h 394"/>
                  <a:gd name="T6" fmla="*/ 123 w 322"/>
                  <a:gd name="T7" fmla="*/ 8 h 394"/>
                  <a:gd name="T8" fmla="*/ 123 w 322"/>
                  <a:gd name="T9" fmla="*/ 64 h 394"/>
                  <a:gd name="T10" fmla="*/ 153 w 322"/>
                  <a:gd name="T11" fmla="*/ 31 h 394"/>
                  <a:gd name="T12" fmla="*/ 179 w 322"/>
                  <a:gd name="T13" fmla="*/ 13 h 394"/>
                  <a:gd name="T14" fmla="*/ 205 w 322"/>
                  <a:gd name="T15" fmla="*/ 3 h 394"/>
                  <a:gd name="T16" fmla="*/ 236 w 322"/>
                  <a:gd name="T17" fmla="*/ 0 h 394"/>
                  <a:gd name="T18" fmla="*/ 279 w 322"/>
                  <a:gd name="T19" fmla="*/ 5 h 394"/>
                  <a:gd name="T20" fmla="*/ 322 w 322"/>
                  <a:gd name="T21" fmla="*/ 20 h 394"/>
                  <a:gd name="T22" fmla="*/ 282 w 322"/>
                  <a:gd name="T23" fmla="*/ 109 h 394"/>
                  <a:gd name="T24" fmla="*/ 249 w 322"/>
                  <a:gd name="T25" fmla="*/ 95 h 394"/>
                  <a:gd name="T26" fmla="*/ 220 w 322"/>
                  <a:gd name="T27" fmla="*/ 91 h 394"/>
                  <a:gd name="T28" fmla="*/ 195 w 322"/>
                  <a:gd name="T29" fmla="*/ 94 h 394"/>
                  <a:gd name="T30" fmla="*/ 172 w 322"/>
                  <a:gd name="T31" fmla="*/ 104 h 394"/>
                  <a:gd name="T32" fmla="*/ 155 w 322"/>
                  <a:gd name="T33" fmla="*/ 120 h 394"/>
                  <a:gd name="T34" fmla="*/ 144 w 322"/>
                  <a:gd name="T35" fmla="*/ 147 h 394"/>
                  <a:gd name="T36" fmla="*/ 134 w 322"/>
                  <a:gd name="T37" fmla="*/ 194 h 394"/>
                  <a:gd name="T38" fmla="*/ 132 w 322"/>
                  <a:gd name="T39" fmla="*/ 275 h 394"/>
                  <a:gd name="T40" fmla="*/ 132 w 322"/>
                  <a:gd name="T41" fmla="*/ 394 h 3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22"/>
                  <a:gd name="T64" fmla="*/ 0 h 394"/>
                  <a:gd name="T65" fmla="*/ 322 w 322"/>
                  <a:gd name="T66" fmla="*/ 394 h 39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22" h="394">
                    <a:moveTo>
                      <a:pt x="132" y="394"/>
                    </a:moveTo>
                    <a:lnTo>
                      <a:pt x="0" y="394"/>
                    </a:lnTo>
                    <a:lnTo>
                      <a:pt x="0" y="8"/>
                    </a:lnTo>
                    <a:lnTo>
                      <a:pt x="123" y="8"/>
                    </a:lnTo>
                    <a:lnTo>
                      <a:pt x="123" y="64"/>
                    </a:lnTo>
                    <a:lnTo>
                      <a:pt x="153" y="31"/>
                    </a:lnTo>
                    <a:lnTo>
                      <a:pt x="179" y="13"/>
                    </a:lnTo>
                    <a:lnTo>
                      <a:pt x="205" y="3"/>
                    </a:lnTo>
                    <a:lnTo>
                      <a:pt x="236" y="0"/>
                    </a:lnTo>
                    <a:lnTo>
                      <a:pt x="279" y="5"/>
                    </a:lnTo>
                    <a:lnTo>
                      <a:pt x="322" y="20"/>
                    </a:lnTo>
                    <a:lnTo>
                      <a:pt x="282" y="109"/>
                    </a:lnTo>
                    <a:lnTo>
                      <a:pt x="249" y="95"/>
                    </a:lnTo>
                    <a:lnTo>
                      <a:pt x="220" y="91"/>
                    </a:lnTo>
                    <a:lnTo>
                      <a:pt x="195" y="94"/>
                    </a:lnTo>
                    <a:lnTo>
                      <a:pt x="172" y="104"/>
                    </a:lnTo>
                    <a:lnTo>
                      <a:pt x="155" y="120"/>
                    </a:lnTo>
                    <a:lnTo>
                      <a:pt x="144" y="147"/>
                    </a:lnTo>
                    <a:lnTo>
                      <a:pt x="134" y="194"/>
                    </a:lnTo>
                    <a:lnTo>
                      <a:pt x="132" y="275"/>
                    </a:lnTo>
                    <a:lnTo>
                      <a:pt x="132" y="394"/>
                    </a:lnTo>
                    <a:close/>
                  </a:path>
                </a:pathLst>
              </a:custGeom>
              <a:solidFill>
                <a:schemeClr val="accent1"/>
              </a:solidFill>
              <a:ln w="9525">
                <a:noFill/>
                <a:round/>
                <a:headEnd/>
                <a:tailEnd/>
              </a:ln>
            </p:spPr>
            <p:txBody>
              <a:bodyPr/>
              <a:lstStyle/>
              <a:p>
                <a:endParaRPr lang="en-US" dirty="0"/>
              </a:p>
            </p:txBody>
          </p:sp>
          <p:sp>
            <p:nvSpPr>
              <p:cNvPr id="162" name="Freeform 138"/>
              <p:cNvSpPr>
                <a:spLocks noEditPoints="1"/>
              </p:cNvSpPr>
              <p:nvPr/>
            </p:nvSpPr>
            <p:spPr bwMode="auto">
              <a:xfrm>
                <a:off x="4011" y="1165"/>
                <a:ext cx="116" cy="134"/>
              </a:xfrm>
              <a:custGeom>
                <a:avLst/>
                <a:gdLst>
                  <a:gd name="T0" fmla="*/ 325 w 463"/>
                  <a:gd name="T1" fmla="*/ 271 h 402"/>
                  <a:gd name="T2" fmla="*/ 455 w 463"/>
                  <a:gd name="T3" fmla="*/ 289 h 402"/>
                  <a:gd name="T4" fmla="*/ 424 w 463"/>
                  <a:gd name="T5" fmla="*/ 338 h 402"/>
                  <a:gd name="T6" fmla="*/ 376 w 463"/>
                  <a:gd name="T7" fmla="*/ 374 h 402"/>
                  <a:gd name="T8" fmla="*/ 315 w 463"/>
                  <a:gd name="T9" fmla="*/ 395 h 402"/>
                  <a:gd name="T10" fmla="*/ 240 w 463"/>
                  <a:gd name="T11" fmla="*/ 402 h 402"/>
                  <a:gd name="T12" fmla="*/ 179 w 463"/>
                  <a:gd name="T13" fmla="*/ 398 h 402"/>
                  <a:gd name="T14" fmla="*/ 128 w 463"/>
                  <a:gd name="T15" fmla="*/ 387 h 402"/>
                  <a:gd name="T16" fmla="*/ 85 w 463"/>
                  <a:gd name="T17" fmla="*/ 366 h 402"/>
                  <a:gd name="T18" fmla="*/ 49 w 463"/>
                  <a:gd name="T19" fmla="*/ 338 h 402"/>
                  <a:gd name="T20" fmla="*/ 28 w 463"/>
                  <a:gd name="T21" fmla="*/ 309 h 402"/>
                  <a:gd name="T22" fmla="*/ 12 w 463"/>
                  <a:gd name="T23" fmla="*/ 278 h 402"/>
                  <a:gd name="T24" fmla="*/ 3 w 463"/>
                  <a:gd name="T25" fmla="*/ 243 h 402"/>
                  <a:gd name="T26" fmla="*/ 0 w 463"/>
                  <a:gd name="T27" fmla="*/ 205 h 402"/>
                  <a:gd name="T28" fmla="*/ 4 w 463"/>
                  <a:gd name="T29" fmla="*/ 159 h 402"/>
                  <a:gd name="T30" fmla="*/ 16 w 463"/>
                  <a:gd name="T31" fmla="*/ 119 h 402"/>
                  <a:gd name="T32" fmla="*/ 36 w 463"/>
                  <a:gd name="T33" fmla="*/ 84 h 402"/>
                  <a:gd name="T34" fmla="*/ 65 w 463"/>
                  <a:gd name="T35" fmla="*/ 55 h 402"/>
                  <a:gd name="T36" fmla="*/ 99 w 463"/>
                  <a:gd name="T37" fmla="*/ 31 h 402"/>
                  <a:gd name="T38" fmla="*/ 137 w 463"/>
                  <a:gd name="T39" fmla="*/ 14 h 402"/>
                  <a:gd name="T40" fmla="*/ 181 w 463"/>
                  <a:gd name="T41" fmla="*/ 3 h 402"/>
                  <a:gd name="T42" fmla="*/ 227 w 463"/>
                  <a:gd name="T43" fmla="*/ 0 h 402"/>
                  <a:gd name="T44" fmla="*/ 279 w 463"/>
                  <a:gd name="T45" fmla="*/ 3 h 402"/>
                  <a:gd name="T46" fmla="*/ 327 w 463"/>
                  <a:gd name="T47" fmla="*/ 15 h 402"/>
                  <a:gd name="T48" fmla="*/ 367 w 463"/>
                  <a:gd name="T49" fmla="*/ 32 h 402"/>
                  <a:gd name="T50" fmla="*/ 401 w 463"/>
                  <a:gd name="T51" fmla="*/ 57 h 402"/>
                  <a:gd name="T52" fmla="*/ 429 w 463"/>
                  <a:gd name="T53" fmla="*/ 89 h 402"/>
                  <a:gd name="T54" fmla="*/ 449 w 463"/>
                  <a:gd name="T55" fmla="*/ 129 h 402"/>
                  <a:gd name="T56" fmla="*/ 461 w 463"/>
                  <a:gd name="T57" fmla="*/ 176 h 402"/>
                  <a:gd name="T58" fmla="*/ 463 w 463"/>
                  <a:gd name="T59" fmla="*/ 231 h 402"/>
                  <a:gd name="T60" fmla="*/ 135 w 463"/>
                  <a:gd name="T61" fmla="*/ 231 h 402"/>
                  <a:gd name="T62" fmla="*/ 142 w 463"/>
                  <a:gd name="T63" fmla="*/ 271 h 402"/>
                  <a:gd name="T64" fmla="*/ 166 w 463"/>
                  <a:gd name="T65" fmla="*/ 302 h 402"/>
                  <a:gd name="T66" fmla="*/ 200 w 463"/>
                  <a:gd name="T67" fmla="*/ 320 h 402"/>
                  <a:gd name="T68" fmla="*/ 241 w 463"/>
                  <a:gd name="T69" fmla="*/ 327 h 402"/>
                  <a:gd name="T70" fmla="*/ 270 w 463"/>
                  <a:gd name="T71" fmla="*/ 323 h 402"/>
                  <a:gd name="T72" fmla="*/ 294 w 463"/>
                  <a:gd name="T73" fmla="*/ 314 h 402"/>
                  <a:gd name="T74" fmla="*/ 312 w 463"/>
                  <a:gd name="T75" fmla="*/ 297 h 402"/>
                  <a:gd name="T76" fmla="*/ 325 w 463"/>
                  <a:gd name="T77" fmla="*/ 271 h 402"/>
                  <a:gd name="T78" fmla="*/ 325 w 463"/>
                  <a:gd name="T79" fmla="*/ 271 h 402"/>
                  <a:gd name="T80" fmla="*/ 333 w 463"/>
                  <a:gd name="T81" fmla="*/ 169 h 402"/>
                  <a:gd name="T82" fmla="*/ 324 w 463"/>
                  <a:gd name="T83" fmla="*/ 129 h 402"/>
                  <a:gd name="T84" fmla="*/ 303 w 463"/>
                  <a:gd name="T85" fmla="*/ 102 h 402"/>
                  <a:gd name="T86" fmla="*/ 273 w 463"/>
                  <a:gd name="T87" fmla="*/ 84 h 402"/>
                  <a:gd name="T88" fmla="*/ 234 w 463"/>
                  <a:gd name="T89" fmla="*/ 78 h 402"/>
                  <a:gd name="T90" fmla="*/ 196 w 463"/>
                  <a:gd name="T91" fmla="*/ 84 h 402"/>
                  <a:gd name="T92" fmla="*/ 165 w 463"/>
                  <a:gd name="T93" fmla="*/ 103 h 402"/>
                  <a:gd name="T94" fmla="*/ 144 w 463"/>
                  <a:gd name="T95" fmla="*/ 131 h 402"/>
                  <a:gd name="T96" fmla="*/ 137 w 463"/>
                  <a:gd name="T97" fmla="*/ 169 h 402"/>
                  <a:gd name="T98" fmla="*/ 333 w 463"/>
                  <a:gd name="T99" fmla="*/ 169 h 4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63"/>
                  <a:gd name="T151" fmla="*/ 0 h 402"/>
                  <a:gd name="T152" fmla="*/ 463 w 463"/>
                  <a:gd name="T153" fmla="*/ 402 h 40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63" h="402">
                    <a:moveTo>
                      <a:pt x="325" y="271"/>
                    </a:moveTo>
                    <a:lnTo>
                      <a:pt x="455" y="289"/>
                    </a:lnTo>
                    <a:lnTo>
                      <a:pt x="424" y="338"/>
                    </a:lnTo>
                    <a:lnTo>
                      <a:pt x="376" y="374"/>
                    </a:lnTo>
                    <a:lnTo>
                      <a:pt x="315" y="395"/>
                    </a:lnTo>
                    <a:lnTo>
                      <a:pt x="240" y="402"/>
                    </a:lnTo>
                    <a:lnTo>
                      <a:pt x="179" y="398"/>
                    </a:lnTo>
                    <a:lnTo>
                      <a:pt x="128" y="387"/>
                    </a:lnTo>
                    <a:lnTo>
                      <a:pt x="85" y="366"/>
                    </a:lnTo>
                    <a:lnTo>
                      <a:pt x="49" y="338"/>
                    </a:lnTo>
                    <a:lnTo>
                      <a:pt x="28" y="309"/>
                    </a:lnTo>
                    <a:lnTo>
                      <a:pt x="12" y="278"/>
                    </a:lnTo>
                    <a:lnTo>
                      <a:pt x="3" y="243"/>
                    </a:lnTo>
                    <a:lnTo>
                      <a:pt x="0" y="205"/>
                    </a:lnTo>
                    <a:lnTo>
                      <a:pt x="4" y="159"/>
                    </a:lnTo>
                    <a:lnTo>
                      <a:pt x="16" y="119"/>
                    </a:lnTo>
                    <a:lnTo>
                      <a:pt x="36" y="84"/>
                    </a:lnTo>
                    <a:lnTo>
                      <a:pt x="65" y="55"/>
                    </a:lnTo>
                    <a:lnTo>
                      <a:pt x="99" y="31"/>
                    </a:lnTo>
                    <a:lnTo>
                      <a:pt x="137" y="14"/>
                    </a:lnTo>
                    <a:lnTo>
                      <a:pt x="181" y="3"/>
                    </a:lnTo>
                    <a:lnTo>
                      <a:pt x="227" y="0"/>
                    </a:lnTo>
                    <a:lnTo>
                      <a:pt x="279" y="3"/>
                    </a:lnTo>
                    <a:lnTo>
                      <a:pt x="327" y="15"/>
                    </a:lnTo>
                    <a:lnTo>
                      <a:pt x="367" y="32"/>
                    </a:lnTo>
                    <a:lnTo>
                      <a:pt x="401" y="57"/>
                    </a:lnTo>
                    <a:lnTo>
                      <a:pt x="429" y="89"/>
                    </a:lnTo>
                    <a:lnTo>
                      <a:pt x="449" y="129"/>
                    </a:lnTo>
                    <a:lnTo>
                      <a:pt x="461" y="176"/>
                    </a:lnTo>
                    <a:lnTo>
                      <a:pt x="463" y="231"/>
                    </a:lnTo>
                    <a:lnTo>
                      <a:pt x="135" y="231"/>
                    </a:lnTo>
                    <a:lnTo>
                      <a:pt x="142" y="271"/>
                    </a:lnTo>
                    <a:lnTo>
                      <a:pt x="166" y="302"/>
                    </a:lnTo>
                    <a:lnTo>
                      <a:pt x="200" y="320"/>
                    </a:lnTo>
                    <a:lnTo>
                      <a:pt x="241" y="327"/>
                    </a:lnTo>
                    <a:lnTo>
                      <a:pt x="270" y="323"/>
                    </a:lnTo>
                    <a:lnTo>
                      <a:pt x="294" y="314"/>
                    </a:lnTo>
                    <a:lnTo>
                      <a:pt x="312" y="297"/>
                    </a:lnTo>
                    <a:lnTo>
                      <a:pt x="325" y="271"/>
                    </a:lnTo>
                    <a:close/>
                    <a:moveTo>
                      <a:pt x="333" y="169"/>
                    </a:moveTo>
                    <a:lnTo>
                      <a:pt x="324" y="129"/>
                    </a:lnTo>
                    <a:lnTo>
                      <a:pt x="303" y="102"/>
                    </a:lnTo>
                    <a:lnTo>
                      <a:pt x="273" y="84"/>
                    </a:lnTo>
                    <a:lnTo>
                      <a:pt x="234" y="78"/>
                    </a:lnTo>
                    <a:lnTo>
                      <a:pt x="196" y="84"/>
                    </a:lnTo>
                    <a:lnTo>
                      <a:pt x="165" y="103"/>
                    </a:lnTo>
                    <a:lnTo>
                      <a:pt x="144" y="131"/>
                    </a:lnTo>
                    <a:lnTo>
                      <a:pt x="137" y="169"/>
                    </a:lnTo>
                    <a:lnTo>
                      <a:pt x="333" y="169"/>
                    </a:lnTo>
                    <a:close/>
                  </a:path>
                </a:pathLst>
              </a:custGeom>
              <a:solidFill>
                <a:schemeClr val="accent1"/>
              </a:solidFill>
              <a:ln w="9525">
                <a:noFill/>
                <a:round/>
                <a:headEnd/>
                <a:tailEnd/>
              </a:ln>
            </p:spPr>
            <p:txBody>
              <a:bodyPr/>
              <a:lstStyle/>
              <a:p>
                <a:endParaRPr lang="en-US" dirty="0"/>
              </a:p>
            </p:txBody>
          </p:sp>
        </p:grpSp>
        <p:sp>
          <p:nvSpPr>
            <p:cNvPr id="122" name="Freeform 139"/>
            <p:cNvSpPr>
              <a:spLocks/>
            </p:cNvSpPr>
            <p:nvPr/>
          </p:nvSpPr>
          <p:spPr bwMode="auto">
            <a:xfrm>
              <a:off x="905" y="2305"/>
              <a:ext cx="48" cy="50"/>
            </a:xfrm>
            <a:custGeom>
              <a:avLst/>
              <a:gdLst>
                <a:gd name="T0" fmla="*/ 242 w 242"/>
                <a:gd name="T1" fmla="*/ 126 h 250"/>
                <a:gd name="T2" fmla="*/ 240 w 242"/>
                <a:gd name="T3" fmla="*/ 151 h 250"/>
                <a:gd name="T4" fmla="*/ 233 w 242"/>
                <a:gd name="T5" fmla="*/ 174 h 250"/>
                <a:gd name="T6" fmla="*/ 222 w 242"/>
                <a:gd name="T7" fmla="*/ 195 h 250"/>
                <a:gd name="T8" fmla="*/ 206 w 242"/>
                <a:gd name="T9" fmla="*/ 214 h 250"/>
                <a:gd name="T10" fmla="*/ 188 w 242"/>
                <a:gd name="T11" fmla="*/ 230 h 250"/>
                <a:gd name="T12" fmla="*/ 168 w 242"/>
                <a:gd name="T13" fmla="*/ 242 h 250"/>
                <a:gd name="T14" fmla="*/ 146 w 242"/>
                <a:gd name="T15" fmla="*/ 248 h 250"/>
                <a:gd name="T16" fmla="*/ 122 w 242"/>
                <a:gd name="T17" fmla="*/ 250 h 250"/>
                <a:gd name="T18" fmla="*/ 98 w 242"/>
                <a:gd name="T19" fmla="*/ 248 h 250"/>
                <a:gd name="T20" fmla="*/ 75 w 242"/>
                <a:gd name="T21" fmla="*/ 242 h 250"/>
                <a:gd name="T22" fmla="*/ 55 w 242"/>
                <a:gd name="T23" fmla="*/ 230 h 250"/>
                <a:gd name="T24" fmla="*/ 36 w 242"/>
                <a:gd name="T25" fmla="*/ 214 h 250"/>
                <a:gd name="T26" fmla="*/ 20 w 242"/>
                <a:gd name="T27" fmla="*/ 194 h 250"/>
                <a:gd name="T28" fmla="*/ 10 w 242"/>
                <a:gd name="T29" fmla="*/ 174 h 250"/>
                <a:gd name="T30" fmla="*/ 2 w 242"/>
                <a:gd name="T31" fmla="*/ 150 h 250"/>
                <a:gd name="T32" fmla="*/ 0 w 242"/>
                <a:gd name="T33" fmla="*/ 126 h 250"/>
                <a:gd name="T34" fmla="*/ 2 w 242"/>
                <a:gd name="T35" fmla="*/ 101 h 250"/>
                <a:gd name="T36" fmla="*/ 10 w 242"/>
                <a:gd name="T37" fmla="*/ 77 h 250"/>
                <a:gd name="T38" fmla="*/ 20 w 242"/>
                <a:gd name="T39" fmla="*/ 56 h 250"/>
                <a:gd name="T40" fmla="*/ 36 w 242"/>
                <a:gd name="T41" fmla="*/ 37 h 250"/>
                <a:gd name="T42" fmla="*/ 55 w 242"/>
                <a:gd name="T43" fmla="*/ 21 h 250"/>
                <a:gd name="T44" fmla="*/ 75 w 242"/>
                <a:gd name="T45" fmla="*/ 10 h 250"/>
                <a:gd name="T46" fmla="*/ 98 w 242"/>
                <a:gd name="T47" fmla="*/ 2 h 250"/>
                <a:gd name="T48" fmla="*/ 122 w 242"/>
                <a:gd name="T49" fmla="*/ 0 h 250"/>
                <a:gd name="T50" fmla="*/ 146 w 242"/>
                <a:gd name="T51" fmla="*/ 2 h 250"/>
                <a:gd name="T52" fmla="*/ 168 w 242"/>
                <a:gd name="T53" fmla="*/ 10 h 250"/>
                <a:gd name="T54" fmla="*/ 188 w 242"/>
                <a:gd name="T55" fmla="*/ 21 h 250"/>
                <a:gd name="T56" fmla="*/ 206 w 242"/>
                <a:gd name="T57" fmla="*/ 37 h 250"/>
                <a:gd name="T58" fmla="*/ 222 w 242"/>
                <a:gd name="T59" fmla="*/ 56 h 250"/>
                <a:gd name="T60" fmla="*/ 233 w 242"/>
                <a:gd name="T61" fmla="*/ 77 h 250"/>
                <a:gd name="T62" fmla="*/ 240 w 242"/>
                <a:gd name="T63" fmla="*/ 100 h 250"/>
                <a:gd name="T64" fmla="*/ 242 w 242"/>
                <a:gd name="T65" fmla="*/ 126 h 250"/>
                <a:gd name="T66" fmla="*/ 242 w 242"/>
                <a:gd name="T67" fmla="*/ 126 h 2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42"/>
                <a:gd name="T103" fmla="*/ 0 h 250"/>
                <a:gd name="T104" fmla="*/ 242 w 242"/>
                <a:gd name="T105" fmla="*/ 250 h 25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42" h="250">
                  <a:moveTo>
                    <a:pt x="242" y="126"/>
                  </a:moveTo>
                  <a:lnTo>
                    <a:pt x="240" y="151"/>
                  </a:lnTo>
                  <a:lnTo>
                    <a:pt x="233" y="174"/>
                  </a:lnTo>
                  <a:lnTo>
                    <a:pt x="222" y="195"/>
                  </a:lnTo>
                  <a:lnTo>
                    <a:pt x="206" y="214"/>
                  </a:lnTo>
                  <a:lnTo>
                    <a:pt x="188" y="230"/>
                  </a:lnTo>
                  <a:lnTo>
                    <a:pt x="168" y="242"/>
                  </a:lnTo>
                  <a:lnTo>
                    <a:pt x="146" y="248"/>
                  </a:lnTo>
                  <a:lnTo>
                    <a:pt x="122" y="250"/>
                  </a:lnTo>
                  <a:lnTo>
                    <a:pt x="98" y="248"/>
                  </a:lnTo>
                  <a:lnTo>
                    <a:pt x="75" y="242"/>
                  </a:lnTo>
                  <a:lnTo>
                    <a:pt x="55" y="230"/>
                  </a:lnTo>
                  <a:lnTo>
                    <a:pt x="36" y="214"/>
                  </a:lnTo>
                  <a:lnTo>
                    <a:pt x="20" y="194"/>
                  </a:lnTo>
                  <a:lnTo>
                    <a:pt x="10" y="174"/>
                  </a:lnTo>
                  <a:lnTo>
                    <a:pt x="2" y="150"/>
                  </a:lnTo>
                  <a:lnTo>
                    <a:pt x="0" y="126"/>
                  </a:lnTo>
                  <a:lnTo>
                    <a:pt x="2" y="101"/>
                  </a:lnTo>
                  <a:lnTo>
                    <a:pt x="10" y="77"/>
                  </a:lnTo>
                  <a:lnTo>
                    <a:pt x="20" y="56"/>
                  </a:lnTo>
                  <a:lnTo>
                    <a:pt x="36" y="37"/>
                  </a:lnTo>
                  <a:lnTo>
                    <a:pt x="55" y="21"/>
                  </a:lnTo>
                  <a:lnTo>
                    <a:pt x="75" y="10"/>
                  </a:lnTo>
                  <a:lnTo>
                    <a:pt x="98" y="2"/>
                  </a:lnTo>
                  <a:lnTo>
                    <a:pt x="122" y="0"/>
                  </a:lnTo>
                  <a:lnTo>
                    <a:pt x="146" y="2"/>
                  </a:lnTo>
                  <a:lnTo>
                    <a:pt x="168" y="10"/>
                  </a:lnTo>
                  <a:lnTo>
                    <a:pt x="188" y="21"/>
                  </a:lnTo>
                  <a:lnTo>
                    <a:pt x="206" y="37"/>
                  </a:lnTo>
                  <a:lnTo>
                    <a:pt x="222" y="56"/>
                  </a:lnTo>
                  <a:lnTo>
                    <a:pt x="233" y="77"/>
                  </a:lnTo>
                  <a:lnTo>
                    <a:pt x="240" y="100"/>
                  </a:lnTo>
                  <a:lnTo>
                    <a:pt x="242" y="126"/>
                  </a:lnTo>
                  <a:close/>
                </a:path>
              </a:pathLst>
            </a:custGeom>
            <a:solidFill>
              <a:srgbClr val="0000FF"/>
            </a:solidFill>
            <a:ln w="9525">
              <a:noFill/>
              <a:round/>
              <a:headEnd/>
              <a:tailEnd/>
            </a:ln>
          </p:spPr>
          <p:txBody>
            <a:bodyPr/>
            <a:lstStyle/>
            <a:p>
              <a:endParaRPr lang="en-US" dirty="0"/>
            </a:p>
          </p:txBody>
        </p:sp>
        <p:sp>
          <p:nvSpPr>
            <p:cNvPr id="123" name="Freeform 140"/>
            <p:cNvSpPr>
              <a:spLocks/>
            </p:cNvSpPr>
            <p:nvPr/>
          </p:nvSpPr>
          <p:spPr bwMode="auto">
            <a:xfrm>
              <a:off x="962" y="2267"/>
              <a:ext cx="95" cy="124"/>
            </a:xfrm>
            <a:custGeom>
              <a:avLst/>
              <a:gdLst>
                <a:gd name="T0" fmla="*/ 177 w 475"/>
                <a:gd name="T1" fmla="*/ 621 h 621"/>
                <a:gd name="T2" fmla="*/ 177 w 475"/>
                <a:gd name="T3" fmla="*/ 106 h 621"/>
                <a:gd name="T4" fmla="*/ 0 w 475"/>
                <a:gd name="T5" fmla="*/ 106 h 621"/>
                <a:gd name="T6" fmla="*/ 0 w 475"/>
                <a:gd name="T7" fmla="*/ 0 h 621"/>
                <a:gd name="T8" fmla="*/ 475 w 475"/>
                <a:gd name="T9" fmla="*/ 0 h 621"/>
                <a:gd name="T10" fmla="*/ 475 w 475"/>
                <a:gd name="T11" fmla="*/ 106 h 621"/>
                <a:gd name="T12" fmla="*/ 297 w 475"/>
                <a:gd name="T13" fmla="*/ 106 h 621"/>
                <a:gd name="T14" fmla="*/ 297 w 475"/>
                <a:gd name="T15" fmla="*/ 621 h 621"/>
                <a:gd name="T16" fmla="*/ 177 w 475"/>
                <a:gd name="T17" fmla="*/ 621 h 6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5"/>
                <a:gd name="T28" fmla="*/ 0 h 621"/>
                <a:gd name="T29" fmla="*/ 475 w 475"/>
                <a:gd name="T30" fmla="*/ 621 h 6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5" h="621">
                  <a:moveTo>
                    <a:pt x="177" y="621"/>
                  </a:moveTo>
                  <a:lnTo>
                    <a:pt x="177" y="106"/>
                  </a:lnTo>
                  <a:lnTo>
                    <a:pt x="0" y="106"/>
                  </a:lnTo>
                  <a:lnTo>
                    <a:pt x="0" y="0"/>
                  </a:lnTo>
                  <a:lnTo>
                    <a:pt x="475" y="0"/>
                  </a:lnTo>
                  <a:lnTo>
                    <a:pt x="475" y="106"/>
                  </a:lnTo>
                  <a:lnTo>
                    <a:pt x="297" y="106"/>
                  </a:lnTo>
                  <a:lnTo>
                    <a:pt x="297" y="621"/>
                  </a:lnTo>
                  <a:lnTo>
                    <a:pt x="177" y="621"/>
                  </a:lnTo>
                  <a:close/>
                </a:path>
              </a:pathLst>
            </a:custGeom>
            <a:solidFill>
              <a:srgbClr val="0000FF"/>
            </a:solidFill>
            <a:ln w="9525">
              <a:noFill/>
              <a:round/>
              <a:headEnd/>
              <a:tailEnd/>
            </a:ln>
          </p:spPr>
          <p:txBody>
            <a:bodyPr/>
            <a:lstStyle/>
            <a:p>
              <a:endParaRPr lang="en-US" dirty="0"/>
            </a:p>
          </p:txBody>
        </p:sp>
        <p:sp>
          <p:nvSpPr>
            <p:cNvPr id="124" name="Freeform 141"/>
            <p:cNvSpPr>
              <a:spLocks noEditPoints="1"/>
            </p:cNvSpPr>
            <p:nvPr/>
          </p:nvSpPr>
          <p:spPr bwMode="auto">
            <a:xfrm>
              <a:off x="1055" y="2299"/>
              <a:ext cx="89" cy="94"/>
            </a:xfrm>
            <a:custGeom>
              <a:avLst/>
              <a:gdLst>
                <a:gd name="T0" fmla="*/ 1 w 447"/>
                <a:gd name="T1" fmla="*/ 199 h 469"/>
                <a:gd name="T2" fmla="*/ 15 w 447"/>
                <a:gd name="T3" fmla="*/ 142 h 469"/>
                <a:gd name="T4" fmla="*/ 42 w 447"/>
                <a:gd name="T5" fmla="*/ 88 h 469"/>
                <a:gd name="T6" fmla="*/ 82 w 447"/>
                <a:gd name="T7" fmla="*/ 45 h 469"/>
                <a:gd name="T8" fmla="*/ 133 w 447"/>
                <a:gd name="T9" fmla="*/ 16 h 469"/>
                <a:gd name="T10" fmla="*/ 191 w 447"/>
                <a:gd name="T11" fmla="*/ 2 h 469"/>
                <a:gd name="T12" fmla="*/ 269 w 447"/>
                <a:gd name="T13" fmla="*/ 4 h 469"/>
                <a:gd name="T14" fmla="*/ 350 w 447"/>
                <a:gd name="T15" fmla="*/ 38 h 469"/>
                <a:gd name="T16" fmla="*/ 411 w 447"/>
                <a:gd name="T17" fmla="*/ 102 h 469"/>
                <a:gd name="T18" fmla="*/ 443 w 447"/>
                <a:gd name="T19" fmla="*/ 185 h 469"/>
                <a:gd name="T20" fmla="*/ 443 w 447"/>
                <a:gd name="T21" fmla="*/ 283 h 469"/>
                <a:gd name="T22" fmla="*/ 410 w 447"/>
                <a:gd name="T23" fmla="*/ 367 h 469"/>
                <a:gd name="T24" fmla="*/ 366 w 447"/>
                <a:gd name="T25" fmla="*/ 418 h 469"/>
                <a:gd name="T26" fmla="*/ 311 w 447"/>
                <a:gd name="T27" fmla="*/ 453 h 469"/>
                <a:gd name="T28" fmla="*/ 223 w 447"/>
                <a:gd name="T29" fmla="*/ 469 h 469"/>
                <a:gd name="T30" fmla="*/ 165 w 447"/>
                <a:gd name="T31" fmla="*/ 463 h 469"/>
                <a:gd name="T32" fmla="*/ 109 w 447"/>
                <a:gd name="T33" fmla="*/ 442 h 469"/>
                <a:gd name="T34" fmla="*/ 61 w 447"/>
                <a:gd name="T35" fmla="*/ 407 h 469"/>
                <a:gd name="T36" fmla="*/ 27 w 447"/>
                <a:gd name="T37" fmla="*/ 360 h 469"/>
                <a:gd name="T38" fmla="*/ 6 w 447"/>
                <a:gd name="T39" fmla="*/ 300 h 469"/>
                <a:gd name="T40" fmla="*/ 0 w 447"/>
                <a:gd name="T41" fmla="*/ 229 h 469"/>
                <a:gd name="T42" fmla="*/ 117 w 447"/>
                <a:gd name="T43" fmla="*/ 235 h 469"/>
                <a:gd name="T44" fmla="*/ 124 w 447"/>
                <a:gd name="T45" fmla="*/ 295 h 469"/>
                <a:gd name="T46" fmla="*/ 147 w 447"/>
                <a:gd name="T47" fmla="*/ 338 h 469"/>
                <a:gd name="T48" fmla="*/ 181 w 447"/>
                <a:gd name="T49" fmla="*/ 364 h 469"/>
                <a:gd name="T50" fmla="*/ 223 w 447"/>
                <a:gd name="T51" fmla="*/ 373 h 469"/>
                <a:gd name="T52" fmla="*/ 264 w 447"/>
                <a:gd name="T53" fmla="*/ 364 h 469"/>
                <a:gd name="T54" fmla="*/ 298 w 447"/>
                <a:gd name="T55" fmla="*/ 338 h 469"/>
                <a:gd name="T56" fmla="*/ 320 w 447"/>
                <a:gd name="T57" fmla="*/ 294 h 469"/>
                <a:gd name="T58" fmla="*/ 329 w 447"/>
                <a:gd name="T59" fmla="*/ 234 h 469"/>
                <a:gd name="T60" fmla="*/ 320 w 447"/>
                <a:gd name="T61" fmla="*/ 176 h 469"/>
                <a:gd name="T62" fmla="*/ 298 w 447"/>
                <a:gd name="T63" fmla="*/ 132 h 469"/>
                <a:gd name="T64" fmla="*/ 264 w 447"/>
                <a:gd name="T65" fmla="*/ 106 h 469"/>
                <a:gd name="T66" fmla="*/ 223 w 447"/>
                <a:gd name="T67" fmla="*/ 97 h 469"/>
                <a:gd name="T68" fmla="*/ 181 w 447"/>
                <a:gd name="T69" fmla="*/ 106 h 469"/>
                <a:gd name="T70" fmla="*/ 147 w 447"/>
                <a:gd name="T71" fmla="*/ 132 h 469"/>
                <a:gd name="T72" fmla="*/ 124 w 447"/>
                <a:gd name="T73" fmla="*/ 177 h 469"/>
                <a:gd name="T74" fmla="*/ 117 w 447"/>
                <a:gd name="T75" fmla="*/ 235 h 4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47"/>
                <a:gd name="T115" fmla="*/ 0 h 469"/>
                <a:gd name="T116" fmla="*/ 447 w 447"/>
                <a:gd name="T117" fmla="*/ 469 h 4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47" h="469">
                  <a:moveTo>
                    <a:pt x="0" y="229"/>
                  </a:moveTo>
                  <a:lnTo>
                    <a:pt x="1" y="199"/>
                  </a:lnTo>
                  <a:lnTo>
                    <a:pt x="6" y="170"/>
                  </a:lnTo>
                  <a:lnTo>
                    <a:pt x="15" y="142"/>
                  </a:lnTo>
                  <a:lnTo>
                    <a:pt x="27" y="114"/>
                  </a:lnTo>
                  <a:lnTo>
                    <a:pt x="42" y="88"/>
                  </a:lnTo>
                  <a:lnTo>
                    <a:pt x="61" y="65"/>
                  </a:lnTo>
                  <a:lnTo>
                    <a:pt x="82" y="45"/>
                  </a:lnTo>
                  <a:lnTo>
                    <a:pt x="107" y="29"/>
                  </a:lnTo>
                  <a:lnTo>
                    <a:pt x="133" y="16"/>
                  </a:lnTo>
                  <a:lnTo>
                    <a:pt x="162" y="8"/>
                  </a:lnTo>
                  <a:lnTo>
                    <a:pt x="191" y="2"/>
                  </a:lnTo>
                  <a:lnTo>
                    <a:pt x="222" y="0"/>
                  </a:lnTo>
                  <a:lnTo>
                    <a:pt x="269" y="4"/>
                  </a:lnTo>
                  <a:lnTo>
                    <a:pt x="312" y="16"/>
                  </a:lnTo>
                  <a:lnTo>
                    <a:pt x="350" y="38"/>
                  </a:lnTo>
                  <a:lnTo>
                    <a:pt x="384" y="66"/>
                  </a:lnTo>
                  <a:lnTo>
                    <a:pt x="411" y="102"/>
                  </a:lnTo>
                  <a:lnTo>
                    <a:pt x="431" y="141"/>
                  </a:lnTo>
                  <a:lnTo>
                    <a:pt x="443" y="185"/>
                  </a:lnTo>
                  <a:lnTo>
                    <a:pt x="447" y="234"/>
                  </a:lnTo>
                  <a:lnTo>
                    <a:pt x="443" y="283"/>
                  </a:lnTo>
                  <a:lnTo>
                    <a:pt x="430" y="327"/>
                  </a:lnTo>
                  <a:lnTo>
                    <a:pt x="410" y="367"/>
                  </a:lnTo>
                  <a:lnTo>
                    <a:pt x="383" y="403"/>
                  </a:lnTo>
                  <a:lnTo>
                    <a:pt x="366" y="418"/>
                  </a:lnTo>
                  <a:lnTo>
                    <a:pt x="349" y="432"/>
                  </a:lnTo>
                  <a:lnTo>
                    <a:pt x="311" y="453"/>
                  </a:lnTo>
                  <a:lnTo>
                    <a:pt x="269" y="465"/>
                  </a:lnTo>
                  <a:lnTo>
                    <a:pt x="223" y="469"/>
                  </a:lnTo>
                  <a:lnTo>
                    <a:pt x="194" y="468"/>
                  </a:lnTo>
                  <a:lnTo>
                    <a:pt x="165" y="463"/>
                  </a:lnTo>
                  <a:lnTo>
                    <a:pt x="136" y="454"/>
                  </a:lnTo>
                  <a:lnTo>
                    <a:pt x="109" y="442"/>
                  </a:lnTo>
                  <a:lnTo>
                    <a:pt x="84" y="427"/>
                  </a:lnTo>
                  <a:lnTo>
                    <a:pt x="61" y="407"/>
                  </a:lnTo>
                  <a:lnTo>
                    <a:pt x="42" y="386"/>
                  </a:lnTo>
                  <a:lnTo>
                    <a:pt x="27" y="360"/>
                  </a:lnTo>
                  <a:lnTo>
                    <a:pt x="15" y="332"/>
                  </a:lnTo>
                  <a:lnTo>
                    <a:pt x="6" y="300"/>
                  </a:lnTo>
                  <a:lnTo>
                    <a:pt x="1" y="267"/>
                  </a:lnTo>
                  <a:lnTo>
                    <a:pt x="0" y="229"/>
                  </a:lnTo>
                  <a:close/>
                  <a:moveTo>
                    <a:pt x="117" y="235"/>
                  </a:moveTo>
                  <a:lnTo>
                    <a:pt x="119" y="267"/>
                  </a:lnTo>
                  <a:lnTo>
                    <a:pt x="124" y="295"/>
                  </a:lnTo>
                  <a:lnTo>
                    <a:pt x="133" y="318"/>
                  </a:lnTo>
                  <a:lnTo>
                    <a:pt x="147" y="338"/>
                  </a:lnTo>
                  <a:lnTo>
                    <a:pt x="164" y="353"/>
                  </a:lnTo>
                  <a:lnTo>
                    <a:pt x="181" y="364"/>
                  </a:lnTo>
                  <a:lnTo>
                    <a:pt x="201" y="371"/>
                  </a:lnTo>
                  <a:lnTo>
                    <a:pt x="223" y="373"/>
                  </a:lnTo>
                  <a:lnTo>
                    <a:pt x="244" y="371"/>
                  </a:lnTo>
                  <a:lnTo>
                    <a:pt x="264" y="364"/>
                  </a:lnTo>
                  <a:lnTo>
                    <a:pt x="282" y="353"/>
                  </a:lnTo>
                  <a:lnTo>
                    <a:pt x="298" y="338"/>
                  </a:lnTo>
                  <a:lnTo>
                    <a:pt x="311" y="318"/>
                  </a:lnTo>
                  <a:lnTo>
                    <a:pt x="320" y="294"/>
                  </a:lnTo>
                  <a:lnTo>
                    <a:pt x="327" y="267"/>
                  </a:lnTo>
                  <a:lnTo>
                    <a:pt x="329" y="234"/>
                  </a:lnTo>
                  <a:lnTo>
                    <a:pt x="327" y="204"/>
                  </a:lnTo>
                  <a:lnTo>
                    <a:pt x="320" y="176"/>
                  </a:lnTo>
                  <a:lnTo>
                    <a:pt x="311" y="153"/>
                  </a:lnTo>
                  <a:lnTo>
                    <a:pt x="298" y="132"/>
                  </a:lnTo>
                  <a:lnTo>
                    <a:pt x="282" y="117"/>
                  </a:lnTo>
                  <a:lnTo>
                    <a:pt x="264" y="106"/>
                  </a:lnTo>
                  <a:lnTo>
                    <a:pt x="244" y="100"/>
                  </a:lnTo>
                  <a:lnTo>
                    <a:pt x="223" y="97"/>
                  </a:lnTo>
                  <a:lnTo>
                    <a:pt x="201" y="100"/>
                  </a:lnTo>
                  <a:lnTo>
                    <a:pt x="181" y="106"/>
                  </a:lnTo>
                  <a:lnTo>
                    <a:pt x="164" y="117"/>
                  </a:lnTo>
                  <a:lnTo>
                    <a:pt x="147" y="132"/>
                  </a:lnTo>
                  <a:lnTo>
                    <a:pt x="133" y="153"/>
                  </a:lnTo>
                  <a:lnTo>
                    <a:pt x="124" y="177"/>
                  </a:lnTo>
                  <a:lnTo>
                    <a:pt x="119" y="204"/>
                  </a:lnTo>
                  <a:lnTo>
                    <a:pt x="117" y="235"/>
                  </a:lnTo>
                  <a:close/>
                </a:path>
              </a:pathLst>
            </a:custGeom>
            <a:solidFill>
              <a:srgbClr val="0000FF"/>
            </a:solidFill>
            <a:ln w="9525">
              <a:noFill/>
              <a:round/>
              <a:headEnd/>
              <a:tailEnd/>
            </a:ln>
          </p:spPr>
          <p:txBody>
            <a:bodyPr/>
            <a:lstStyle/>
            <a:p>
              <a:endParaRPr lang="en-US" dirty="0"/>
            </a:p>
          </p:txBody>
        </p:sp>
        <p:sp>
          <p:nvSpPr>
            <p:cNvPr id="125" name="Freeform 142"/>
            <p:cNvSpPr>
              <a:spLocks noEditPoints="1"/>
            </p:cNvSpPr>
            <p:nvPr/>
          </p:nvSpPr>
          <p:spPr bwMode="auto">
            <a:xfrm>
              <a:off x="1156" y="2299"/>
              <a:ext cx="90" cy="94"/>
            </a:xfrm>
            <a:custGeom>
              <a:avLst/>
              <a:gdLst>
                <a:gd name="T0" fmla="*/ 3 w 448"/>
                <a:gd name="T1" fmla="*/ 199 h 469"/>
                <a:gd name="T2" fmla="*/ 16 w 448"/>
                <a:gd name="T3" fmla="*/ 142 h 469"/>
                <a:gd name="T4" fmla="*/ 44 w 448"/>
                <a:gd name="T5" fmla="*/ 88 h 469"/>
                <a:gd name="T6" fmla="*/ 84 w 448"/>
                <a:gd name="T7" fmla="*/ 45 h 469"/>
                <a:gd name="T8" fmla="*/ 135 w 448"/>
                <a:gd name="T9" fmla="*/ 16 h 469"/>
                <a:gd name="T10" fmla="*/ 193 w 448"/>
                <a:gd name="T11" fmla="*/ 2 h 469"/>
                <a:gd name="T12" fmla="*/ 271 w 448"/>
                <a:gd name="T13" fmla="*/ 4 h 469"/>
                <a:gd name="T14" fmla="*/ 352 w 448"/>
                <a:gd name="T15" fmla="*/ 38 h 469"/>
                <a:gd name="T16" fmla="*/ 412 w 448"/>
                <a:gd name="T17" fmla="*/ 102 h 469"/>
                <a:gd name="T18" fmla="*/ 444 w 448"/>
                <a:gd name="T19" fmla="*/ 185 h 469"/>
                <a:gd name="T20" fmla="*/ 444 w 448"/>
                <a:gd name="T21" fmla="*/ 283 h 469"/>
                <a:gd name="T22" fmla="*/ 412 w 448"/>
                <a:gd name="T23" fmla="*/ 367 h 469"/>
                <a:gd name="T24" fmla="*/ 368 w 448"/>
                <a:gd name="T25" fmla="*/ 418 h 469"/>
                <a:gd name="T26" fmla="*/ 313 w 448"/>
                <a:gd name="T27" fmla="*/ 453 h 469"/>
                <a:gd name="T28" fmla="*/ 224 w 448"/>
                <a:gd name="T29" fmla="*/ 469 h 469"/>
                <a:gd name="T30" fmla="*/ 167 w 448"/>
                <a:gd name="T31" fmla="*/ 463 h 469"/>
                <a:gd name="T32" fmla="*/ 111 w 448"/>
                <a:gd name="T33" fmla="*/ 442 h 469"/>
                <a:gd name="T34" fmla="*/ 63 w 448"/>
                <a:gd name="T35" fmla="*/ 407 h 469"/>
                <a:gd name="T36" fmla="*/ 29 w 448"/>
                <a:gd name="T37" fmla="*/ 360 h 469"/>
                <a:gd name="T38" fmla="*/ 8 w 448"/>
                <a:gd name="T39" fmla="*/ 300 h 469"/>
                <a:gd name="T40" fmla="*/ 0 w 448"/>
                <a:gd name="T41" fmla="*/ 229 h 469"/>
                <a:gd name="T42" fmla="*/ 119 w 448"/>
                <a:gd name="T43" fmla="*/ 235 h 469"/>
                <a:gd name="T44" fmla="*/ 126 w 448"/>
                <a:gd name="T45" fmla="*/ 295 h 469"/>
                <a:gd name="T46" fmla="*/ 149 w 448"/>
                <a:gd name="T47" fmla="*/ 338 h 469"/>
                <a:gd name="T48" fmla="*/ 182 w 448"/>
                <a:gd name="T49" fmla="*/ 364 h 469"/>
                <a:gd name="T50" fmla="*/ 224 w 448"/>
                <a:gd name="T51" fmla="*/ 373 h 469"/>
                <a:gd name="T52" fmla="*/ 266 w 448"/>
                <a:gd name="T53" fmla="*/ 364 h 469"/>
                <a:gd name="T54" fmla="*/ 299 w 448"/>
                <a:gd name="T55" fmla="*/ 338 h 469"/>
                <a:gd name="T56" fmla="*/ 322 w 448"/>
                <a:gd name="T57" fmla="*/ 294 h 469"/>
                <a:gd name="T58" fmla="*/ 330 w 448"/>
                <a:gd name="T59" fmla="*/ 234 h 469"/>
                <a:gd name="T60" fmla="*/ 322 w 448"/>
                <a:gd name="T61" fmla="*/ 176 h 469"/>
                <a:gd name="T62" fmla="*/ 299 w 448"/>
                <a:gd name="T63" fmla="*/ 132 h 469"/>
                <a:gd name="T64" fmla="*/ 266 w 448"/>
                <a:gd name="T65" fmla="*/ 106 h 469"/>
                <a:gd name="T66" fmla="*/ 224 w 448"/>
                <a:gd name="T67" fmla="*/ 97 h 469"/>
                <a:gd name="T68" fmla="*/ 182 w 448"/>
                <a:gd name="T69" fmla="*/ 106 h 469"/>
                <a:gd name="T70" fmla="*/ 149 w 448"/>
                <a:gd name="T71" fmla="*/ 132 h 469"/>
                <a:gd name="T72" fmla="*/ 126 w 448"/>
                <a:gd name="T73" fmla="*/ 177 h 469"/>
                <a:gd name="T74" fmla="*/ 119 w 448"/>
                <a:gd name="T75" fmla="*/ 235 h 4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48"/>
                <a:gd name="T115" fmla="*/ 0 h 469"/>
                <a:gd name="T116" fmla="*/ 448 w 448"/>
                <a:gd name="T117" fmla="*/ 469 h 4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48" h="469">
                  <a:moveTo>
                    <a:pt x="0" y="229"/>
                  </a:moveTo>
                  <a:lnTo>
                    <a:pt x="3" y="199"/>
                  </a:lnTo>
                  <a:lnTo>
                    <a:pt x="8" y="170"/>
                  </a:lnTo>
                  <a:lnTo>
                    <a:pt x="16" y="142"/>
                  </a:lnTo>
                  <a:lnTo>
                    <a:pt x="29" y="114"/>
                  </a:lnTo>
                  <a:lnTo>
                    <a:pt x="44" y="88"/>
                  </a:lnTo>
                  <a:lnTo>
                    <a:pt x="62" y="65"/>
                  </a:lnTo>
                  <a:lnTo>
                    <a:pt x="84" y="45"/>
                  </a:lnTo>
                  <a:lnTo>
                    <a:pt x="108" y="29"/>
                  </a:lnTo>
                  <a:lnTo>
                    <a:pt x="135" y="16"/>
                  </a:lnTo>
                  <a:lnTo>
                    <a:pt x="164" y="8"/>
                  </a:lnTo>
                  <a:lnTo>
                    <a:pt x="193" y="2"/>
                  </a:lnTo>
                  <a:lnTo>
                    <a:pt x="224" y="0"/>
                  </a:lnTo>
                  <a:lnTo>
                    <a:pt x="271" y="4"/>
                  </a:lnTo>
                  <a:lnTo>
                    <a:pt x="313" y="16"/>
                  </a:lnTo>
                  <a:lnTo>
                    <a:pt x="352" y="38"/>
                  </a:lnTo>
                  <a:lnTo>
                    <a:pt x="385" y="66"/>
                  </a:lnTo>
                  <a:lnTo>
                    <a:pt x="412" y="102"/>
                  </a:lnTo>
                  <a:lnTo>
                    <a:pt x="432" y="141"/>
                  </a:lnTo>
                  <a:lnTo>
                    <a:pt x="444" y="185"/>
                  </a:lnTo>
                  <a:lnTo>
                    <a:pt x="448" y="234"/>
                  </a:lnTo>
                  <a:lnTo>
                    <a:pt x="444" y="283"/>
                  </a:lnTo>
                  <a:lnTo>
                    <a:pt x="432" y="327"/>
                  </a:lnTo>
                  <a:lnTo>
                    <a:pt x="412" y="367"/>
                  </a:lnTo>
                  <a:lnTo>
                    <a:pt x="384" y="403"/>
                  </a:lnTo>
                  <a:lnTo>
                    <a:pt x="368" y="418"/>
                  </a:lnTo>
                  <a:lnTo>
                    <a:pt x="351" y="432"/>
                  </a:lnTo>
                  <a:lnTo>
                    <a:pt x="313" y="453"/>
                  </a:lnTo>
                  <a:lnTo>
                    <a:pt x="270" y="465"/>
                  </a:lnTo>
                  <a:lnTo>
                    <a:pt x="224" y="469"/>
                  </a:lnTo>
                  <a:lnTo>
                    <a:pt x="195" y="468"/>
                  </a:lnTo>
                  <a:lnTo>
                    <a:pt x="167" y="463"/>
                  </a:lnTo>
                  <a:lnTo>
                    <a:pt x="138" y="454"/>
                  </a:lnTo>
                  <a:lnTo>
                    <a:pt x="111" y="442"/>
                  </a:lnTo>
                  <a:lnTo>
                    <a:pt x="85" y="427"/>
                  </a:lnTo>
                  <a:lnTo>
                    <a:pt x="63" y="407"/>
                  </a:lnTo>
                  <a:lnTo>
                    <a:pt x="44" y="386"/>
                  </a:lnTo>
                  <a:lnTo>
                    <a:pt x="29" y="360"/>
                  </a:lnTo>
                  <a:lnTo>
                    <a:pt x="16" y="332"/>
                  </a:lnTo>
                  <a:lnTo>
                    <a:pt x="8" y="300"/>
                  </a:lnTo>
                  <a:lnTo>
                    <a:pt x="3" y="267"/>
                  </a:lnTo>
                  <a:lnTo>
                    <a:pt x="0" y="229"/>
                  </a:lnTo>
                  <a:close/>
                  <a:moveTo>
                    <a:pt x="119" y="235"/>
                  </a:moveTo>
                  <a:lnTo>
                    <a:pt x="120" y="267"/>
                  </a:lnTo>
                  <a:lnTo>
                    <a:pt x="126" y="295"/>
                  </a:lnTo>
                  <a:lnTo>
                    <a:pt x="135" y="318"/>
                  </a:lnTo>
                  <a:lnTo>
                    <a:pt x="149" y="338"/>
                  </a:lnTo>
                  <a:lnTo>
                    <a:pt x="165" y="353"/>
                  </a:lnTo>
                  <a:lnTo>
                    <a:pt x="182" y="364"/>
                  </a:lnTo>
                  <a:lnTo>
                    <a:pt x="202" y="371"/>
                  </a:lnTo>
                  <a:lnTo>
                    <a:pt x="224" y="373"/>
                  </a:lnTo>
                  <a:lnTo>
                    <a:pt x="246" y="371"/>
                  </a:lnTo>
                  <a:lnTo>
                    <a:pt x="266" y="364"/>
                  </a:lnTo>
                  <a:lnTo>
                    <a:pt x="284" y="353"/>
                  </a:lnTo>
                  <a:lnTo>
                    <a:pt x="299" y="338"/>
                  </a:lnTo>
                  <a:lnTo>
                    <a:pt x="313" y="318"/>
                  </a:lnTo>
                  <a:lnTo>
                    <a:pt x="322" y="294"/>
                  </a:lnTo>
                  <a:lnTo>
                    <a:pt x="328" y="267"/>
                  </a:lnTo>
                  <a:lnTo>
                    <a:pt x="330" y="234"/>
                  </a:lnTo>
                  <a:lnTo>
                    <a:pt x="328" y="204"/>
                  </a:lnTo>
                  <a:lnTo>
                    <a:pt x="322" y="176"/>
                  </a:lnTo>
                  <a:lnTo>
                    <a:pt x="313" y="153"/>
                  </a:lnTo>
                  <a:lnTo>
                    <a:pt x="299" y="132"/>
                  </a:lnTo>
                  <a:lnTo>
                    <a:pt x="284" y="117"/>
                  </a:lnTo>
                  <a:lnTo>
                    <a:pt x="266" y="106"/>
                  </a:lnTo>
                  <a:lnTo>
                    <a:pt x="246" y="100"/>
                  </a:lnTo>
                  <a:lnTo>
                    <a:pt x="224" y="97"/>
                  </a:lnTo>
                  <a:lnTo>
                    <a:pt x="202" y="100"/>
                  </a:lnTo>
                  <a:lnTo>
                    <a:pt x="182" y="106"/>
                  </a:lnTo>
                  <a:lnTo>
                    <a:pt x="165" y="117"/>
                  </a:lnTo>
                  <a:lnTo>
                    <a:pt x="149" y="132"/>
                  </a:lnTo>
                  <a:lnTo>
                    <a:pt x="135" y="153"/>
                  </a:lnTo>
                  <a:lnTo>
                    <a:pt x="126" y="177"/>
                  </a:lnTo>
                  <a:lnTo>
                    <a:pt x="120" y="204"/>
                  </a:lnTo>
                  <a:lnTo>
                    <a:pt x="119" y="235"/>
                  </a:lnTo>
                  <a:close/>
                </a:path>
              </a:pathLst>
            </a:custGeom>
            <a:solidFill>
              <a:srgbClr val="0000FF"/>
            </a:solidFill>
            <a:ln w="9525">
              <a:noFill/>
              <a:round/>
              <a:headEnd/>
              <a:tailEnd/>
            </a:ln>
          </p:spPr>
          <p:txBody>
            <a:bodyPr/>
            <a:lstStyle/>
            <a:p>
              <a:endParaRPr lang="en-US" dirty="0"/>
            </a:p>
          </p:txBody>
        </p:sp>
        <p:sp>
          <p:nvSpPr>
            <p:cNvPr id="126" name="Freeform 143"/>
            <p:cNvSpPr>
              <a:spLocks/>
            </p:cNvSpPr>
            <p:nvPr/>
          </p:nvSpPr>
          <p:spPr bwMode="auto">
            <a:xfrm>
              <a:off x="1311" y="2268"/>
              <a:ext cx="84" cy="123"/>
            </a:xfrm>
            <a:custGeom>
              <a:avLst/>
              <a:gdLst>
                <a:gd name="T0" fmla="*/ 0 w 421"/>
                <a:gd name="T1" fmla="*/ 616 h 616"/>
                <a:gd name="T2" fmla="*/ 0 w 421"/>
                <a:gd name="T3" fmla="*/ 0 h 616"/>
                <a:gd name="T4" fmla="*/ 120 w 421"/>
                <a:gd name="T5" fmla="*/ 0 h 616"/>
                <a:gd name="T6" fmla="*/ 120 w 421"/>
                <a:gd name="T7" fmla="*/ 511 h 616"/>
                <a:gd name="T8" fmla="*/ 421 w 421"/>
                <a:gd name="T9" fmla="*/ 511 h 616"/>
                <a:gd name="T10" fmla="*/ 421 w 421"/>
                <a:gd name="T11" fmla="*/ 616 h 616"/>
                <a:gd name="T12" fmla="*/ 0 w 421"/>
                <a:gd name="T13" fmla="*/ 616 h 616"/>
                <a:gd name="T14" fmla="*/ 0 60000 65536"/>
                <a:gd name="T15" fmla="*/ 0 60000 65536"/>
                <a:gd name="T16" fmla="*/ 0 60000 65536"/>
                <a:gd name="T17" fmla="*/ 0 60000 65536"/>
                <a:gd name="T18" fmla="*/ 0 60000 65536"/>
                <a:gd name="T19" fmla="*/ 0 60000 65536"/>
                <a:gd name="T20" fmla="*/ 0 60000 65536"/>
                <a:gd name="T21" fmla="*/ 0 w 421"/>
                <a:gd name="T22" fmla="*/ 0 h 616"/>
                <a:gd name="T23" fmla="*/ 421 w 421"/>
                <a:gd name="T24" fmla="*/ 616 h 6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616">
                  <a:moveTo>
                    <a:pt x="0" y="616"/>
                  </a:moveTo>
                  <a:lnTo>
                    <a:pt x="0" y="0"/>
                  </a:lnTo>
                  <a:lnTo>
                    <a:pt x="120" y="0"/>
                  </a:lnTo>
                  <a:lnTo>
                    <a:pt x="120" y="511"/>
                  </a:lnTo>
                  <a:lnTo>
                    <a:pt x="421" y="511"/>
                  </a:lnTo>
                  <a:lnTo>
                    <a:pt x="421" y="616"/>
                  </a:lnTo>
                  <a:lnTo>
                    <a:pt x="0" y="616"/>
                  </a:lnTo>
                  <a:close/>
                </a:path>
              </a:pathLst>
            </a:custGeom>
            <a:solidFill>
              <a:srgbClr val="0000FF"/>
            </a:solidFill>
            <a:ln w="9525">
              <a:noFill/>
              <a:round/>
              <a:headEnd/>
              <a:tailEnd/>
            </a:ln>
          </p:spPr>
          <p:txBody>
            <a:bodyPr/>
            <a:lstStyle/>
            <a:p>
              <a:endParaRPr lang="en-US" dirty="0"/>
            </a:p>
          </p:txBody>
        </p:sp>
        <p:sp>
          <p:nvSpPr>
            <p:cNvPr id="127" name="Freeform 144"/>
            <p:cNvSpPr>
              <a:spLocks noEditPoints="1"/>
            </p:cNvSpPr>
            <p:nvPr/>
          </p:nvSpPr>
          <p:spPr bwMode="auto">
            <a:xfrm>
              <a:off x="1406" y="2299"/>
              <a:ext cx="81" cy="94"/>
            </a:xfrm>
            <a:custGeom>
              <a:avLst/>
              <a:gdLst>
                <a:gd name="T0" fmla="*/ 399 w 406"/>
                <a:gd name="T1" fmla="*/ 337 h 469"/>
                <a:gd name="T2" fmla="*/ 371 w 406"/>
                <a:gd name="T3" fmla="*/ 394 h 469"/>
                <a:gd name="T4" fmla="*/ 329 w 406"/>
                <a:gd name="T5" fmla="*/ 436 h 469"/>
                <a:gd name="T6" fmla="*/ 276 w 406"/>
                <a:gd name="T7" fmla="*/ 461 h 469"/>
                <a:gd name="T8" fmla="*/ 211 w 406"/>
                <a:gd name="T9" fmla="*/ 469 h 469"/>
                <a:gd name="T10" fmla="*/ 158 w 406"/>
                <a:gd name="T11" fmla="*/ 465 h 469"/>
                <a:gd name="T12" fmla="*/ 112 w 406"/>
                <a:gd name="T13" fmla="*/ 451 h 469"/>
                <a:gd name="T14" fmla="*/ 74 w 406"/>
                <a:gd name="T15" fmla="*/ 427 h 469"/>
                <a:gd name="T16" fmla="*/ 43 w 406"/>
                <a:gd name="T17" fmla="*/ 393 h 469"/>
                <a:gd name="T18" fmla="*/ 12 w 406"/>
                <a:gd name="T19" fmla="*/ 324 h 469"/>
                <a:gd name="T20" fmla="*/ 0 w 406"/>
                <a:gd name="T21" fmla="*/ 238 h 469"/>
                <a:gd name="T22" fmla="*/ 15 w 406"/>
                <a:gd name="T23" fmla="*/ 139 h 469"/>
                <a:gd name="T24" fmla="*/ 57 w 406"/>
                <a:gd name="T25" fmla="*/ 64 h 469"/>
                <a:gd name="T26" fmla="*/ 120 w 406"/>
                <a:gd name="T27" fmla="*/ 16 h 469"/>
                <a:gd name="T28" fmla="*/ 200 w 406"/>
                <a:gd name="T29" fmla="*/ 0 h 469"/>
                <a:gd name="T30" fmla="*/ 285 w 406"/>
                <a:gd name="T31" fmla="*/ 16 h 469"/>
                <a:gd name="T32" fmla="*/ 352 w 406"/>
                <a:gd name="T33" fmla="*/ 66 h 469"/>
                <a:gd name="T34" fmla="*/ 393 w 406"/>
                <a:gd name="T35" fmla="*/ 151 h 469"/>
                <a:gd name="T36" fmla="*/ 406 w 406"/>
                <a:gd name="T37" fmla="*/ 236 h 469"/>
                <a:gd name="T38" fmla="*/ 118 w 406"/>
                <a:gd name="T39" fmla="*/ 270 h 469"/>
                <a:gd name="T40" fmla="*/ 126 w 406"/>
                <a:gd name="T41" fmla="*/ 316 h 469"/>
                <a:gd name="T42" fmla="*/ 145 w 406"/>
                <a:gd name="T43" fmla="*/ 352 h 469"/>
                <a:gd name="T44" fmla="*/ 176 w 406"/>
                <a:gd name="T45" fmla="*/ 374 h 469"/>
                <a:gd name="T46" fmla="*/ 212 w 406"/>
                <a:gd name="T47" fmla="*/ 381 h 469"/>
                <a:gd name="T48" fmla="*/ 257 w 406"/>
                <a:gd name="T49" fmla="*/ 366 h 469"/>
                <a:gd name="T50" fmla="*/ 285 w 406"/>
                <a:gd name="T51" fmla="*/ 316 h 469"/>
                <a:gd name="T52" fmla="*/ 292 w 406"/>
                <a:gd name="T53" fmla="*/ 196 h 469"/>
                <a:gd name="T54" fmla="*/ 284 w 406"/>
                <a:gd name="T55" fmla="*/ 151 h 469"/>
                <a:gd name="T56" fmla="*/ 266 w 406"/>
                <a:gd name="T57" fmla="*/ 118 h 469"/>
                <a:gd name="T58" fmla="*/ 238 w 406"/>
                <a:gd name="T59" fmla="*/ 97 h 469"/>
                <a:gd name="T60" fmla="*/ 206 w 406"/>
                <a:gd name="T61" fmla="*/ 91 h 469"/>
                <a:gd name="T62" fmla="*/ 171 w 406"/>
                <a:gd name="T63" fmla="*/ 99 h 469"/>
                <a:gd name="T64" fmla="*/ 144 w 406"/>
                <a:gd name="T65" fmla="*/ 119 h 469"/>
                <a:gd name="T66" fmla="*/ 126 w 406"/>
                <a:gd name="T67" fmla="*/ 153 h 469"/>
                <a:gd name="T68" fmla="*/ 120 w 406"/>
                <a:gd name="T69" fmla="*/ 196 h 46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06"/>
                <a:gd name="T106" fmla="*/ 0 h 469"/>
                <a:gd name="T107" fmla="*/ 406 w 406"/>
                <a:gd name="T108" fmla="*/ 469 h 46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06" h="469">
                  <a:moveTo>
                    <a:pt x="285" y="316"/>
                  </a:moveTo>
                  <a:lnTo>
                    <a:pt x="399" y="337"/>
                  </a:lnTo>
                  <a:lnTo>
                    <a:pt x="387" y="367"/>
                  </a:lnTo>
                  <a:lnTo>
                    <a:pt x="371" y="394"/>
                  </a:lnTo>
                  <a:lnTo>
                    <a:pt x="352" y="417"/>
                  </a:lnTo>
                  <a:lnTo>
                    <a:pt x="329" y="436"/>
                  </a:lnTo>
                  <a:lnTo>
                    <a:pt x="304" y="451"/>
                  </a:lnTo>
                  <a:lnTo>
                    <a:pt x="276" y="461"/>
                  </a:lnTo>
                  <a:lnTo>
                    <a:pt x="245" y="467"/>
                  </a:lnTo>
                  <a:lnTo>
                    <a:pt x="211" y="469"/>
                  </a:lnTo>
                  <a:lnTo>
                    <a:pt x="183" y="468"/>
                  </a:lnTo>
                  <a:lnTo>
                    <a:pt x="158" y="465"/>
                  </a:lnTo>
                  <a:lnTo>
                    <a:pt x="134" y="460"/>
                  </a:lnTo>
                  <a:lnTo>
                    <a:pt x="112" y="451"/>
                  </a:lnTo>
                  <a:lnTo>
                    <a:pt x="92" y="440"/>
                  </a:lnTo>
                  <a:lnTo>
                    <a:pt x="74" y="427"/>
                  </a:lnTo>
                  <a:lnTo>
                    <a:pt x="58" y="412"/>
                  </a:lnTo>
                  <a:lnTo>
                    <a:pt x="43" y="393"/>
                  </a:lnTo>
                  <a:lnTo>
                    <a:pt x="24" y="361"/>
                  </a:lnTo>
                  <a:lnTo>
                    <a:pt x="12" y="324"/>
                  </a:lnTo>
                  <a:lnTo>
                    <a:pt x="3" y="283"/>
                  </a:lnTo>
                  <a:lnTo>
                    <a:pt x="0" y="238"/>
                  </a:lnTo>
                  <a:lnTo>
                    <a:pt x="4" y="185"/>
                  </a:lnTo>
                  <a:lnTo>
                    <a:pt x="15" y="139"/>
                  </a:lnTo>
                  <a:lnTo>
                    <a:pt x="32" y="97"/>
                  </a:lnTo>
                  <a:lnTo>
                    <a:pt x="57" y="64"/>
                  </a:lnTo>
                  <a:lnTo>
                    <a:pt x="87" y="36"/>
                  </a:lnTo>
                  <a:lnTo>
                    <a:pt x="120" y="16"/>
                  </a:lnTo>
                  <a:lnTo>
                    <a:pt x="158" y="4"/>
                  </a:lnTo>
                  <a:lnTo>
                    <a:pt x="200" y="0"/>
                  </a:lnTo>
                  <a:lnTo>
                    <a:pt x="245" y="4"/>
                  </a:lnTo>
                  <a:lnTo>
                    <a:pt x="285" y="16"/>
                  </a:lnTo>
                  <a:lnTo>
                    <a:pt x="321" y="38"/>
                  </a:lnTo>
                  <a:lnTo>
                    <a:pt x="352" y="66"/>
                  </a:lnTo>
                  <a:lnTo>
                    <a:pt x="376" y="104"/>
                  </a:lnTo>
                  <a:lnTo>
                    <a:pt x="393" y="151"/>
                  </a:lnTo>
                  <a:lnTo>
                    <a:pt x="403" y="205"/>
                  </a:lnTo>
                  <a:lnTo>
                    <a:pt x="406" y="236"/>
                  </a:lnTo>
                  <a:lnTo>
                    <a:pt x="406" y="270"/>
                  </a:lnTo>
                  <a:lnTo>
                    <a:pt x="118" y="270"/>
                  </a:lnTo>
                  <a:lnTo>
                    <a:pt x="120" y="295"/>
                  </a:lnTo>
                  <a:lnTo>
                    <a:pt x="126" y="316"/>
                  </a:lnTo>
                  <a:lnTo>
                    <a:pt x="134" y="336"/>
                  </a:lnTo>
                  <a:lnTo>
                    <a:pt x="145" y="352"/>
                  </a:lnTo>
                  <a:lnTo>
                    <a:pt x="160" y="364"/>
                  </a:lnTo>
                  <a:lnTo>
                    <a:pt x="176" y="374"/>
                  </a:lnTo>
                  <a:lnTo>
                    <a:pt x="193" y="379"/>
                  </a:lnTo>
                  <a:lnTo>
                    <a:pt x="212" y="381"/>
                  </a:lnTo>
                  <a:lnTo>
                    <a:pt x="236" y="377"/>
                  </a:lnTo>
                  <a:lnTo>
                    <a:pt x="257" y="366"/>
                  </a:lnTo>
                  <a:lnTo>
                    <a:pt x="274" y="346"/>
                  </a:lnTo>
                  <a:lnTo>
                    <a:pt x="285" y="316"/>
                  </a:lnTo>
                  <a:close/>
                  <a:moveTo>
                    <a:pt x="292" y="196"/>
                  </a:moveTo>
                  <a:lnTo>
                    <a:pt x="290" y="172"/>
                  </a:lnTo>
                  <a:lnTo>
                    <a:pt x="284" y="151"/>
                  </a:lnTo>
                  <a:lnTo>
                    <a:pt x="276" y="133"/>
                  </a:lnTo>
                  <a:lnTo>
                    <a:pt x="266" y="118"/>
                  </a:lnTo>
                  <a:lnTo>
                    <a:pt x="253" y="106"/>
                  </a:lnTo>
                  <a:lnTo>
                    <a:pt x="238" y="97"/>
                  </a:lnTo>
                  <a:lnTo>
                    <a:pt x="223" y="93"/>
                  </a:lnTo>
                  <a:lnTo>
                    <a:pt x="206" y="91"/>
                  </a:lnTo>
                  <a:lnTo>
                    <a:pt x="188" y="93"/>
                  </a:lnTo>
                  <a:lnTo>
                    <a:pt x="171" y="99"/>
                  </a:lnTo>
                  <a:lnTo>
                    <a:pt x="157" y="107"/>
                  </a:lnTo>
                  <a:lnTo>
                    <a:pt x="144" y="119"/>
                  </a:lnTo>
                  <a:lnTo>
                    <a:pt x="134" y="135"/>
                  </a:lnTo>
                  <a:lnTo>
                    <a:pt x="126" y="153"/>
                  </a:lnTo>
                  <a:lnTo>
                    <a:pt x="121" y="173"/>
                  </a:lnTo>
                  <a:lnTo>
                    <a:pt x="120" y="196"/>
                  </a:lnTo>
                  <a:lnTo>
                    <a:pt x="292" y="196"/>
                  </a:lnTo>
                  <a:close/>
                </a:path>
              </a:pathLst>
            </a:custGeom>
            <a:solidFill>
              <a:srgbClr val="0000FF"/>
            </a:solidFill>
            <a:ln w="9525">
              <a:noFill/>
              <a:round/>
              <a:headEnd/>
              <a:tailEnd/>
            </a:ln>
          </p:spPr>
          <p:txBody>
            <a:bodyPr/>
            <a:lstStyle/>
            <a:p>
              <a:endParaRPr lang="en-US" dirty="0"/>
            </a:p>
          </p:txBody>
        </p:sp>
        <p:sp>
          <p:nvSpPr>
            <p:cNvPr id="128" name="Freeform 145"/>
            <p:cNvSpPr>
              <a:spLocks noEditPoints="1"/>
            </p:cNvSpPr>
            <p:nvPr/>
          </p:nvSpPr>
          <p:spPr bwMode="auto">
            <a:xfrm>
              <a:off x="1499" y="2299"/>
              <a:ext cx="82" cy="94"/>
            </a:xfrm>
            <a:custGeom>
              <a:avLst/>
              <a:gdLst>
                <a:gd name="T0" fmla="*/ 12 w 407"/>
                <a:gd name="T1" fmla="*/ 128 h 469"/>
                <a:gd name="T2" fmla="*/ 36 w 407"/>
                <a:gd name="T3" fmla="*/ 71 h 469"/>
                <a:gd name="T4" fmla="*/ 72 w 407"/>
                <a:gd name="T5" fmla="*/ 31 h 469"/>
                <a:gd name="T6" fmla="*/ 126 w 407"/>
                <a:gd name="T7" fmla="*/ 8 h 469"/>
                <a:gd name="T8" fmla="*/ 200 w 407"/>
                <a:gd name="T9" fmla="*/ 0 h 469"/>
                <a:gd name="T10" fmla="*/ 267 w 407"/>
                <a:gd name="T11" fmla="*/ 4 h 469"/>
                <a:gd name="T12" fmla="*/ 314 w 407"/>
                <a:gd name="T13" fmla="*/ 19 h 469"/>
                <a:gd name="T14" fmla="*/ 346 w 407"/>
                <a:gd name="T15" fmla="*/ 40 h 469"/>
                <a:gd name="T16" fmla="*/ 373 w 407"/>
                <a:gd name="T17" fmla="*/ 84 h 469"/>
                <a:gd name="T18" fmla="*/ 382 w 407"/>
                <a:gd name="T19" fmla="*/ 138 h 469"/>
                <a:gd name="T20" fmla="*/ 381 w 407"/>
                <a:gd name="T21" fmla="*/ 312 h 469"/>
                <a:gd name="T22" fmla="*/ 387 w 407"/>
                <a:gd name="T23" fmla="*/ 400 h 469"/>
                <a:gd name="T24" fmla="*/ 407 w 407"/>
                <a:gd name="T25" fmla="*/ 460 h 469"/>
                <a:gd name="T26" fmla="*/ 282 w 407"/>
                <a:gd name="T27" fmla="*/ 425 h 469"/>
                <a:gd name="T28" fmla="*/ 248 w 407"/>
                <a:gd name="T29" fmla="*/ 437 h 469"/>
                <a:gd name="T30" fmla="*/ 181 w 407"/>
                <a:gd name="T31" fmla="*/ 466 h 469"/>
                <a:gd name="T32" fmla="*/ 112 w 407"/>
                <a:gd name="T33" fmla="*/ 467 h 469"/>
                <a:gd name="T34" fmla="*/ 60 w 407"/>
                <a:gd name="T35" fmla="*/ 449 h 469"/>
                <a:gd name="T36" fmla="*/ 22 w 407"/>
                <a:gd name="T37" fmla="*/ 413 h 469"/>
                <a:gd name="T38" fmla="*/ 2 w 407"/>
                <a:gd name="T39" fmla="*/ 365 h 469"/>
                <a:gd name="T40" fmla="*/ 4 w 407"/>
                <a:gd name="T41" fmla="*/ 301 h 469"/>
                <a:gd name="T42" fmla="*/ 18 w 407"/>
                <a:gd name="T43" fmla="*/ 269 h 469"/>
                <a:gd name="T44" fmla="*/ 67 w 407"/>
                <a:gd name="T45" fmla="*/ 223 h 469"/>
                <a:gd name="T46" fmla="*/ 158 w 407"/>
                <a:gd name="T47" fmla="*/ 196 h 469"/>
                <a:gd name="T48" fmla="*/ 270 w 407"/>
                <a:gd name="T49" fmla="*/ 167 h 469"/>
                <a:gd name="T50" fmla="*/ 269 w 407"/>
                <a:gd name="T51" fmla="*/ 139 h 469"/>
                <a:gd name="T52" fmla="*/ 260 w 407"/>
                <a:gd name="T53" fmla="*/ 114 h 469"/>
                <a:gd name="T54" fmla="*/ 230 w 407"/>
                <a:gd name="T55" fmla="*/ 95 h 469"/>
                <a:gd name="T56" fmla="*/ 191 w 407"/>
                <a:gd name="T57" fmla="*/ 91 h 469"/>
                <a:gd name="T58" fmla="*/ 144 w 407"/>
                <a:gd name="T59" fmla="*/ 104 h 469"/>
                <a:gd name="T60" fmla="*/ 116 w 407"/>
                <a:gd name="T61" fmla="*/ 147 h 469"/>
                <a:gd name="T62" fmla="*/ 270 w 407"/>
                <a:gd name="T63" fmla="*/ 244 h 469"/>
                <a:gd name="T64" fmla="*/ 160 w 407"/>
                <a:gd name="T65" fmla="*/ 273 h 469"/>
                <a:gd name="T66" fmla="*/ 128 w 407"/>
                <a:gd name="T67" fmla="*/ 291 h 469"/>
                <a:gd name="T68" fmla="*/ 116 w 407"/>
                <a:gd name="T69" fmla="*/ 313 h 469"/>
                <a:gd name="T70" fmla="*/ 119 w 407"/>
                <a:gd name="T71" fmla="*/ 348 h 469"/>
                <a:gd name="T72" fmla="*/ 133 w 407"/>
                <a:gd name="T73" fmla="*/ 368 h 469"/>
                <a:gd name="T74" fmla="*/ 154 w 407"/>
                <a:gd name="T75" fmla="*/ 381 h 469"/>
                <a:gd name="T76" fmla="*/ 209 w 407"/>
                <a:gd name="T77" fmla="*/ 381 h 469"/>
                <a:gd name="T78" fmla="*/ 237 w 407"/>
                <a:gd name="T79" fmla="*/ 365 h 469"/>
                <a:gd name="T80" fmla="*/ 266 w 407"/>
                <a:gd name="T81" fmla="*/ 326 h 469"/>
                <a:gd name="T82" fmla="*/ 270 w 407"/>
                <a:gd name="T83" fmla="*/ 268 h 46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07"/>
                <a:gd name="T127" fmla="*/ 0 h 469"/>
                <a:gd name="T128" fmla="*/ 407 w 407"/>
                <a:gd name="T129" fmla="*/ 469 h 46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07" h="469">
                  <a:moveTo>
                    <a:pt x="116" y="147"/>
                  </a:moveTo>
                  <a:lnTo>
                    <a:pt x="12" y="128"/>
                  </a:lnTo>
                  <a:lnTo>
                    <a:pt x="22" y="97"/>
                  </a:lnTo>
                  <a:lnTo>
                    <a:pt x="36" y="71"/>
                  </a:lnTo>
                  <a:lnTo>
                    <a:pt x="53" y="50"/>
                  </a:lnTo>
                  <a:lnTo>
                    <a:pt x="72" y="31"/>
                  </a:lnTo>
                  <a:lnTo>
                    <a:pt x="96" y="17"/>
                  </a:lnTo>
                  <a:lnTo>
                    <a:pt x="126" y="8"/>
                  </a:lnTo>
                  <a:lnTo>
                    <a:pt x="160" y="2"/>
                  </a:lnTo>
                  <a:lnTo>
                    <a:pt x="200" y="0"/>
                  </a:lnTo>
                  <a:lnTo>
                    <a:pt x="235" y="1"/>
                  </a:lnTo>
                  <a:lnTo>
                    <a:pt x="267" y="4"/>
                  </a:lnTo>
                  <a:lnTo>
                    <a:pt x="293" y="11"/>
                  </a:lnTo>
                  <a:lnTo>
                    <a:pt x="314" y="19"/>
                  </a:lnTo>
                  <a:lnTo>
                    <a:pt x="332" y="29"/>
                  </a:lnTo>
                  <a:lnTo>
                    <a:pt x="346" y="40"/>
                  </a:lnTo>
                  <a:lnTo>
                    <a:pt x="367" y="67"/>
                  </a:lnTo>
                  <a:lnTo>
                    <a:pt x="373" y="84"/>
                  </a:lnTo>
                  <a:lnTo>
                    <a:pt x="379" y="108"/>
                  </a:lnTo>
                  <a:lnTo>
                    <a:pt x="382" y="138"/>
                  </a:lnTo>
                  <a:lnTo>
                    <a:pt x="383" y="173"/>
                  </a:lnTo>
                  <a:lnTo>
                    <a:pt x="381" y="312"/>
                  </a:lnTo>
                  <a:lnTo>
                    <a:pt x="383" y="364"/>
                  </a:lnTo>
                  <a:lnTo>
                    <a:pt x="387" y="400"/>
                  </a:lnTo>
                  <a:lnTo>
                    <a:pt x="394" y="429"/>
                  </a:lnTo>
                  <a:lnTo>
                    <a:pt x="407" y="460"/>
                  </a:lnTo>
                  <a:lnTo>
                    <a:pt x="294" y="460"/>
                  </a:lnTo>
                  <a:lnTo>
                    <a:pt x="282" y="425"/>
                  </a:lnTo>
                  <a:lnTo>
                    <a:pt x="278" y="411"/>
                  </a:lnTo>
                  <a:lnTo>
                    <a:pt x="248" y="437"/>
                  </a:lnTo>
                  <a:lnTo>
                    <a:pt x="216" y="455"/>
                  </a:lnTo>
                  <a:lnTo>
                    <a:pt x="181" y="466"/>
                  </a:lnTo>
                  <a:lnTo>
                    <a:pt x="144" y="469"/>
                  </a:lnTo>
                  <a:lnTo>
                    <a:pt x="112" y="467"/>
                  </a:lnTo>
                  <a:lnTo>
                    <a:pt x="84" y="461"/>
                  </a:lnTo>
                  <a:lnTo>
                    <a:pt x="60" y="449"/>
                  </a:lnTo>
                  <a:lnTo>
                    <a:pt x="39" y="432"/>
                  </a:lnTo>
                  <a:lnTo>
                    <a:pt x="22" y="413"/>
                  </a:lnTo>
                  <a:lnTo>
                    <a:pt x="10" y="390"/>
                  </a:lnTo>
                  <a:lnTo>
                    <a:pt x="2" y="365"/>
                  </a:lnTo>
                  <a:lnTo>
                    <a:pt x="0" y="337"/>
                  </a:lnTo>
                  <a:lnTo>
                    <a:pt x="4" y="301"/>
                  </a:lnTo>
                  <a:lnTo>
                    <a:pt x="10" y="285"/>
                  </a:lnTo>
                  <a:lnTo>
                    <a:pt x="18" y="269"/>
                  </a:lnTo>
                  <a:lnTo>
                    <a:pt x="39" y="243"/>
                  </a:lnTo>
                  <a:lnTo>
                    <a:pt x="67" y="223"/>
                  </a:lnTo>
                  <a:lnTo>
                    <a:pt x="106" y="208"/>
                  </a:lnTo>
                  <a:lnTo>
                    <a:pt x="158" y="196"/>
                  </a:lnTo>
                  <a:lnTo>
                    <a:pt x="226" y="181"/>
                  </a:lnTo>
                  <a:lnTo>
                    <a:pt x="270" y="167"/>
                  </a:lnTo>
                  <a:lnTo>
                    <a:pt x="270" y="155"/>
                  </a:lnTo>
                  <a:lnTo>
                    <a:pt x="269" y="139"/>
                  </a:lnTo>
                  <a:lnTo>
                    <a:pt x="266" y="126"/>
                  </a:lnTo>
                  <a:lnTo>
                    <a:pt x="260" y="114"/>
                  </a:lnTo>
                  <a:lnTo>
                    <a:pt x="253" y="106"/>
                  </a:lnTo>
                  <a:lnTo>
                    <a:pt x="230" y="95"/>
                  </a:lnTo>
                  <a:lnTo>
                    <a:pt x="212" y="92"/>
                  </a:lnTo>
                  <a:lnTo>
                    <a:pt x="191" y="91"/>
                  </a:lnTo>
                  <a:lnTo>
                    <a:pt x="164" y="94"/>
                  </a:lnTo>
                  <a:lnTo>
                    <a:pt x="144" y="104"/>
                  </a:lnTo>
                  <a:lnTo>
                    <a:pt x="129" y="121"/>
                  </a:lnTo>
                  <a:lnTo>
                    <a:pt x="116" y="147"/>
                  </a:lnTo>
                  <a:close/>
                  <a:moveTo>
                    <a:pt x="270" y="244"/>
                  </a:moveTo>
                  <a:lnTo>
                    <a:pt x="200" y="262"/>
                  </a:lnTo>
                  <a:lnTo>
                    <a:pt x="160" y="273"/>
                  </a:lnTo>
                  <a:lnTo>
                    <a:pt x="137" y="283"/>
                  </a:lnTo>
                  <a:lnTo>
                    <a:pt x="128" y="291"/>
                  </a:lnTo>
                  <a:lnTo>
                    <a:pt x="120" y="301"/>
                  </a:lnTo>
                  <a:lnTo>
                    <a:pt x="116" y="313"/>
                  </a:lnTo>
                  <a:lnTo>
                    <a:pt x="115" y="325"/>
                  </a:lnTo>
                  <a:lnTo>
                    <a:pt x="119" y="348"/>
                  </a:lnTo>
                  <a:lnTo>
                    <a:pt x="125" y="359"/>
                  </a:lnTo>
                  <a:lnTo>
                    <a:pt x="133" y="368"/>
                  </a:lnTo>
                  <a:lnTo>
                    <a:pt x="142" y="376"/>
                  </a:lnTo>
                  <a:lnTo>
                    <a:pt x="154" y="381"/>
                  </a:lnTo>
                  <a:lnTo>
                    <a:pt x="179" y="387"/>
                  </a:lnTo>
                  <a:lnTo>
                    <a:pt x="209" y="381"/>
                  </a:lnTo>
                  <a:lnTo>
                    <a:pt x="224" y="374"/>
                  </a:lnTo>
                  <a:lnTo>
                    <a:pt x="237" y="365"/>
                  </a:lnTo>
                  <a:lnTo>
                    <a:pt x="255" y="347"/>
                  </a:lnTo>
                  <a:lnTo>
                    <a:pt x="266" y="326"/>
                  </a:lnTo>
                  <a:lnTo>
                    <a:pt x="269" y="303"/>
                  </a:lnTo>
                  <a:lnTo>
                    <a:pt x="270" y="268"/>
                  </a:lnTo>
                  <a:lnTo>
                    <a:pt x="270" y="244"/>
                  </a:lnTo>
                  <a:close/>
                </a:path>
              </a:pathLst>
            </a:custGeom>
            <a:solidFill>
              <a:srgbClr val="0000FF"/>
            </a:solidFill>
            <a:ln w="9525">
              <a:noFill/>
              <a:round/>
              <a:headEnd/>
              <a:tailEnd/>
            </a:ln>
          </p:spPr>
          <p:txBody>
            <a:bodyPr/>
            <a:lstStyle/>
            <a:p>
              <a:endParaRPr lang="en-US" dirty="0"/>
            </a:p>
          </p:txBody>
        </p:sp>
        <p:sp>
          <p:nvSpPr>
            <p:cNvPr id="129" name="Freeform 146"/>
            <p:cNvSpPr>
              <a:spLocks/>
            </p:cNvSpPr>
            <p:nvPr/>
          </p:nvSpPr>
          <p:spPr bwMode="auto">
            <a:xfrm>
              <a:off x="1598" y="2299"/>
              <a:ext cx="79" cy="92"/>
            </a:xfrm>
            <a:custGeom>
              <a:avLst/>
              <a:gdLst>
                <a:gd name="T0" fmla="*/ 395 w 395"/>
                <a:gd name="T1" fmla="*/ 460 h 460"/>
                <a:gd name="T2" fmla="*/ 280 w 395"/>
                <a:gd name="T3" fmla="*/ 460 h 460"/>
                <a:gd name="T4" fmla="*/ 280 w 395"/>
                <a:gd name="T5" fmla="*/ 231 h 460"/>
                <a:gd name="T6" fmla="*/ 277 w 395"/>
                <a:gd name="T7" fmla="*/ 170 h 460"/>
                <a:gd name="T8" fmla="*/ 272 w 395"/>
                <a:gd name="T9" fmla="*/ 136 h 460"/>
                <a:gd name="T10" fmla="*/ 263 w 395"/>
                <a:gd name="T11" fmla="*/ 117 h 460"/>
                <a:gd name="T12" fmla="*/ 248 w 395"/>
                <a:gd name="T13" fmla="*/ 103 h 460"/>
                <a:gd name="T14" fmla="*/ 230 w 395"/>
                <a:gd name="T15" fmla="*/ 94 h 460"/>
                <a:gd name="T16" fmla="*/ 209 w 395"/>
                <a:gd name="T17" fmla="*/ 91 h 460"/>
                <a:gd name="T18" fmla="*/ 180 w 395"/>
                <a:gd name="T19" fmla="*/ 95 h 460"/>
                <a:gd name="T20" fmla="*/ 155 w 395"/>
                <a:gd name="T21" fmla="*/ 108 h 460"/>
                <a:gd name="T22" fmla="*/ 135 w 395"/>
                <a:gd name="T23" fmla="*/ 128 h 460"/>
                <a:gd name="T24" fmla="*/ 123 w 395"/>
                <a:gd name="T25" fmla="*/ 153 h 460"/>
                <a:gd name="T26" fmla="*/ 116 w 395"/>
                <a:gd name="T27" fmla="*/ 193 h 460"/>
                <a:gd name="T28" fmla="*/ 113 w 395"/>
                <a:gd name="T29" fmla="*/ 257 h 460"/>
                <a:gd name="T30" fmla="*/ 113 w 395"/>
                <a:gd name="T31" fmla="*/ 460 h 460"/>
                <a:gd name="T32" fmla="*/ 0 w 395"/>
                <a:gd name="T33" fmla="*/ 460 h 460"/>
                <a:gd name="T34" fmla="*/ 0 w 395"/>
                <a:gd name="T35" fmla="*/ 11 h 460"/>
                <a:gd name="T36" fmla="*/ 106 w 395"/>
                <a:gd name="T37" fmla="*/ 11 h 460"/>
                <a:gd name="T38" fmla="*/ 106 w 395"/>
                <a:gd name="T39" fmla="*/ 77 h 460"/>
                <a:gd name="T40" fmla="*/ 120 w 395"/>
                <a:gd name="T41" fmla="*/ 58 h 460"/>
                <a:gd name="T42" fmla="*/ 136 w 395"/>
                <a:gd name="T43" fmla="*/ 43 h 460"/>
                <a:gd name="T44" fmla="*/ 170 w 395"/>
                <a:gd name="T45" fmla="*/ 19 h 460"/>
                <a:gd name="T46" fmla="*/ 207 w 395"/>
                <a:gd name="T47" fmla="*/ 4 h 460"/>
                <a:gd name="T48" fmla="*/ 248 w 395"/>
                <a:gd name="T49" fmla="*/ 0 h 460"/>
                <a:gd name="T50" fmla="*/ 285 w 395"/>
                <a:gd name="T51" fmla="*/ 3 h 460"/>
                <a:gd name="T52" fmla="*/ 318 w 395"/>
                <a:gd name="T53" fmla="*/ 14 h 460"/>
                <a:gd name="T54" fmla="*/ 345 w 395"/>
                <a:gd name="T55" fmla="*/ 30 h 460"/>
                <a:gd name="T56" fmla="*/ 365 w 395"/>
                <a:gd name="T57" fmla="*/ 51 h 460"/>
                <a:gd name="T58" fmla="*/ 379 w 395"/>
                <a:gd name="T59" fmla="*/ 74 h 460"/>
                <a:gd name="T60" fmla="*/ 388 w 395"/>
                <a:gd name="T61" fmla="*/ 101 h 460"/>
                <a:gd name="T62" fmla="*/ 392 w 395"/>
                <a:gd name="T63" fmla="*/ 134 h 460"/>
                <a:gd name="T64" fmla="*/ 395 w 395"/>
                <a:gd name="T65" fmla="*/ 181 h 460"/>
                <a:gd name="T66" fmla="*/ 395 w 395"/>
                <a:gd name="T67" fmla="*/ 460 h 4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5"/>
                <a:gd name="T103" fmla="*/ 0 h 460"/>
                <a:gd name="T104" fmla="*/ 395 w 395"/>
                <a:gd name="T105" fmla="*/ 460 h 46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5" h="460">
                  <a:moveTo>
                    <a:pt x="395" y="460"/>
                  </a:moveTo>
                  <a:lnTo>
                    <a:pt x="280" y="460"/>
                  </a:lnTo>
                  <a:lnTo>
                    <a:pt x="280" y="231"/>
                  </a:lnTo>
                  <a:lnTo>
                    <a:pt x="277" y="170"/>
                  </a:lnTo>
                  <a:lnTo>
                    <a:pt x="272" y="136"/>
                  </a:lnTo>
                  <a:lnTo>
                    <a:pt x="263" y="117"/>
                  </a:lnTo>
                  <a:lnTo>
                    <a:pt x="248" y="103"/>
                  </a:lnTo>
                  <a:lnTo>
                    <a:pt x="230" y="94"/>
                  </a:lnTo>
                  <a:lnTo>
                    <a:pt x="209" y="91"/>
                  </a:lnTo>
                  <a:lnTo>
                    <a:pt x="180" y="95"/>
                  </a:lnTo>
                  <a:lnTo>
                    <a:pt x="155" y="108"/>
                  </a:lnTo>
                  <a:lnTo>
                    <a:pt x="135" y="128"/>
                  </a:lnTo>
                  <a:lnTo>
                    <a:pt x="123" y="153"/>
                  </a:lnTo>
                  <a:lnTo>
                    <a:pt x="116" y="193"/>
                  </a:lnTo>
                  <a:lnTo>
                    <a:pt x="113" y="257"/>
                  </a:lnTo>
                  <a:lnTo>
                    <a:pt x="113" y="460"/>
                  </a:lnTo>
                  <a:lnTo>
                    <a:pt x="0" y="460"/>
                  </a:lnTo>
                  <a:lnTo>
                    <a:pt x="0" y="11"/>
                  </a:lnTo>
                  <a:lnTo>
                    <a:pt x="106" y="11"/>
                  </a:lnTo>
                  <a:lnTo>
                    <a:pt x="106" y="77"/>
                  </a:lnTo>
                  <a:lnTo>
                    <a:pt x="120" y="58"/>
                  </a:lnTo>
                  <a:lnTo>
                    <a:pt x="136" y="43"/>
                  </a:lnTo>
                  <a:lnTo>
                    <a:pt x="170" y="19"/>
                  </a:lnTo>
                  <a:lnTo>
                    <a:pt x="207" y="4"/>
                  </a:lnTo>
                  <a:lnTo>
                    <a:pt x="248" y="0"/>
                  </a:lnTo>
                  <a:lnTo>
                    <a:pt x="285" y="3"/>
                  </a:lnTo>
                  <a:lnTo>
                    <a:pt x="318" y="14"/>
                  </a:lnTo>
                  <a:lnTo>
                    <a:pt x="345" y="30"/>
                  </a:lnTo>
                  <a:lnTo>
                    <a:pt x="365" y="51"/>
                  </a:lnTo>
                  <a:lnTo>
                    <a:pt x="379" y="74"/>
                  </a:lnTo>
                  <a:lnTo>
                    <a:pt x="388" y="101"/>
                  </a:lnTo>
                  <a:lnTo>
                    <a:pt x="392" y="134"/>
                  </a:lnTo>
                  <a:lnTo>
                    <a:pt x="395" y="181"/>
                  </a:lnTo>
                  <a:lnTo>
                    <a:pt x="395" y="460"/>
                  </a:lnTo>
                  <a:close/>
                </a:path>
              </a:pathLst>
            </a:custGeom>
            <a:solidFill>
              <a:srgbClr val="0000FF"/>
            </a:solidFill>
            <a:ln w="9525">
              <a:noFill/>
              <a:round/>
              <a:headEnd/>
              <a:tailEnd/>
            </a:ln>
          </p:spPr>
          <p:txBody>
            <a:bodyPr/>
            <a:lstStyle/>
            <a:p>
              <a:endParaRPr lang="en-US" dirty="0"/>
            </a:p>
          </p:txBody>
        </p:sp>
        <p:sp>
          <p:nvSpPr>
            <p:cNvPr id="130" name="Freeform 147"/>
            <p:cNvSpPr>
              <a:spLocks/>
            </p:cNvSpPr>
            <p:nvPr/>
          </p:nvSpPr>
          <p:spPr bwMode="auto">
            <a:xfrm>
              <a:off x="995" y="2443"/>
              <a:ext cx="51" cy="123"/>
            </a:xfrm>
            <a:custGeom>
              <a:avLst/>
              <a:gdLst>
                <a:gd name="T0" fmla="*/ 245 w 255"/>
                <a:gd name="T1" fmla="*/ 158 h 617"/>
                <a:gd name="T2" fmla="*/ 245 w 255"/>
                <a:gd name="T3" fmla="*/ 253 h 617"/>
                <a:gd name="T4" fmla="*/ 167 w 255"/>
                <a:gd name="T5" fmla="*/ 253 h 617"/>
                <a:gd name="T6" fmla="*/ 167 w 255"/>
                <a:gd name="T7" fmla="*/ 434 h 617"/>
                <a:gd name="T8" fmla="*/ 169 w 255"/>
                <a:gd name="T9" fmla="*/ 498 h 617"/>
                <a:gd name="T10" fmla="*/ 173 w 255"/>
                <a:gd name="T11" fmla="*/ 507 h 617"/>
                <a:gd name="T12" fmla="*/ 179 w 255"/>
                <a:gd name="T13" fmla="*/ 513 h 617"/>
                <a:gd name="T14" fmla="*/ 188 w 255"/>
                <a:gd name="T15" fmla="*/ 518 h 617"/>
                <a:gd name="T16" fmla="*/ 199 w 255"/>
                <a:gd name="T17" fmla="*/ 519 h 617"/>
                <a:gd name="T18" fmla="*/ 218 w 255"/>
                <a:gd name="T19" fmla="*/ 517 h 617"/>
                <a:gd name="T20" fmla="*/ 245 w 255"/>
                <a:gd name="T21" fmla="*/ 508 h 617"/>
                <a:gd name="T22" fmla="*/ 255 w 255"/>
                <a:gd name="T23" fmla="*/ 600 h 617"/>
                <a:gd name="T24" fmla="*/ 234 w 255"/>
                <a:gd name="T25" fmla="*/ 608 h 617"/>
                <a:gd name="T26" fmla="*/ 212 w 255"/>
                <a:gd name="T27" fmla="*/ 613 h 617"/>
                <a:gd name="T28" fmla="*/ 189 w 255"/>
                <a:gd name="T29" fmla="*/ 616 h 617"/>
                <a:gd name="T30" fmla="*/ 164 w 255"/>
                <a:gd name="T31" fmla="*/ 617 h 617"/>
                <a:gd name="T32" fmla="*/ 135 w 255"/>
                <a:gd name="T33" fmla="*/ 614 h 617"/>
                <a:gd name="T34" fmla="*/ 108 w 255"/>
                <a:gd name="T35" fmla="*/ 607 h 617"/>
                <a:gd name="T36" fmla="*/ 86 w 255"/>
                <a:gd name="T37" fmla="*/ 595 h 617"/>
                <a:gd name="T38" fmla="*/ 72 w 255"/>
                <a:gd name="T39" fmla="*/ 579 h 617"/>
                <a:gd name="T40" fmla="*/ 61 w 255"/>
                <a:gd name="T41" fmla="*/ 559 h 617"/>
                <a:gd name="T42" fmla="*/ 56 w 255"/>
                <a:gd name="T43" fmla="*/ 533 h 617"/>
                <a:gd name="T44" fmla="*/ 53 w 255"/>
                <a:gd name="T45" fmla="*/ 501 h 617"/>
                <a:gd name="T46" fmla="*/ 52 w 255"/>
                <a:gd name="T47" fmla="*/ 448 h 617"/>
                <a:gd name="T48" fmla="*/ 52 w 255"/>
                <a:gd name="T49" fmla="*/ 253 h 617"/>
                <a:gd name="T50" fmla="*/ 0 w 255"/>
                <a:gd name="T51" fmla="*/ 253 h 617"/>
                <a:gd name="T52" fmla="*/ 0 w 255"/>
                <a:gd name="T53" fmla="*/ 158 h 617"/>
                <a:gd name="T54" fmla="*/ 52 w 255"/>
                <a:gd name="T55" fmla="*/ 158 h 617"/>
                <a:gd name="T56" fmla="*/ 52 w 255"/>
                <a:gd name="T57" fmla="*/ 69 h 617"/>
                <a:gd name="T58" fmla="*/ 167 w 255"/>
                <a:gd name="T59" fmla="*/ 0 h 617"/>
                <a:gd name="T60" fmla="*/ 167 w 255"/>
                <a:gd name="T61" fmla="*/ 158 h 617"/>
                <a:gd name="T62" fmla="*/ 245 w 255"/>
                <a:gd name="T63" fmla="*/ 158 h 6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55"/>
                <a:gd name="T97" fmla="*/ 0 h 617"/>
                <a:gd name="T98" fmla="*/ 255 w 255"/>
                <a:gd name="T99" fmla="*/ 617 h 61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55" h="617">
                  <a:moveTo>
                    <a:pt x="245" y="158"/>
                  </a:moveTo>
                  <a:lnTo>
                    <a:pt x="245" y="253"/>
                  </a:lnTo>
                  <a:lnTo>
                    <a:pt x="167" y="253"/>
                  </a:lnTo>
                  <a:lnTo>
                    <a:pt x="167" y="434"/>
                  </a:lnTo>
                  <a:lnTo>
                    <a:pt x="169" y="498"/>
                  </a:lnTo>
                  <a:lnTo>
                    <a:pt x="173" y="507"/>
                  </a:lnTo>
                  <a:lnTo>
                    <a:pt x="179" y="513"/>
                  </a:lnTo>
                  <a:lnTo>
                    <a:pt x="188" y="518"/>
                  </a:lnTo>
                  <a:lnTo>
                    <a:pt x="199" y="519"/>
                  </a:lnTo>
                  <a:lnTo>
                    <a:pt x="218" y="517"/>
                  </a:lnTo>
                  <a:lnTo>
                    <a:pt x="245" y="508"/>
                  </a:lnTo>
                  <a:lnTo>
                    <a:pt x="255" y="600"/>
                  </a:lnTo>
                  <a:lnTo>
                    <a:pt x="234" y="608"/>
                  </a:lnTo>
                  <a:lnTo>
                    <a:pt x="212" y="613"/>
                  </a:lnTo>
                  <a:lnTo>
                    <a:pt x="189" y="616"/>
                  </a:lnTo>
                  <a:lnTo>
                    <a:pt x="164" y="617"/>
                  </a:lnTo>
                  <a:lnTo>
                    <a:pt x="135" y="614"/>
                  </a:lnTo>
                  <a:lnTo>
                    <a:pt x="108" y="607"/>
                  </a:lnTo>
                  <a:lnTo>
                    <a:pt x="86" y="595"/>
                  </a:lnTo>
                  <a:lnTo>
                    <a:pt x="72" y="579"/>
                  </a:lnTo>
                  <a:lnTo>
                    <a:pt x="61" y="559"/>
                  </a:lnTo>
                  <a:lnTo>
                    <a:pt x="56" y="533"/>
                  </a:lnTo>
                  <a:lnTo>
                    <a:pt x="53" y="501"/>
                  </a:lnTo>
                  <a:lnTo>
                    <a:pt x="52" y="448"/>
                  </a:lnTo>
                  <a:lnTo>
                    <a:pt x="52" y="253"/>
                  </a:lnTo>
                  <a:lnTo>
                    <a:pt x="0" y="253"/>
                  </a:lnTo>
                  <a:lnTo>
                    <a:pt x="0" y="158"/>
                  </a:lnTo>
                  <a:lnTo>
                    <a:pt x="52" y="158"/>
                  </a:lnTo>
                  <a:lnTo>
                    <a:pt x="52" y="69"/>
                  </a:lnTo>
                  <a:lnTo>
                    <a:pt x="167" y="0"/>
                  </a:lnTo>
                  <a:lnTo>
                    <a:pt x="167" y="158"/>
                  </a:lnTo>
                  <a:lnTo>
                    <a:pt x="245" y="158"/>
                  </a:lnTo>
                  <a:close/>
                </a:path>
              </a:pathLst>
            </a:custGeom>
            <a:solidFill>
              <a:srgbClr val="0000FF"/>
            </a:solidFill>
            <a:ln w="9525">
              <a:noFill/>
              <a:round/>
              <a:headEnd/>
              <a:tailEnd/>
            </a:ln>
          </p:spPr>
          <p:txBody>
            <a:bodyPr/>
            <a:lstStyle/>
            <a:p>
              <a:endParaRPr lang="en-US" dirty="0"/>
            </a:p>
          </p:txBody>
        </p:sp>
        <p:sp>
          <p:nvSpPr>
            <p:cNvPr id="131" name="Freeform 148"/>
            <p:cNvSpPr>
              <a:spLocks noEditPoints="1"/>
            </p:cNvSpPr>
            <p:nvPr/>
          </p:nvSpPr>
          <p:spPr bwMode="auto">
            <a:xfrm>
              <a:off x="1055" y="2472"/>
              <a:ext cx="89" cy="94"/>
            </a:xfrm>
            <a:custGeom>
              <a:avLst/>
              <a:gdLst>
                <a:gd name="T0" fmla="*/ 1 w 447"/>
                <a:gd name="T1" fmla="*/ 200 h 469"/>
                <a:gd name="T2" fmla="*/ 15 w 447"/>
                <a:gd name="T3" fmla="*/ 142 h 469"/>
                <a:gd name="T4" fmla="*/ 42 w 447"/>
                <a:gd name="T5" fmla="*/ 88 h 469"/>
                <a:gd name="T6" fmla="*/ 82 w 447"/>
                <a:gd name="T7" fmla="*/ 46 h 469"/>
                <a:gd name="T8" fmla="*/ 133 w 447"/>
                <a:gd name="T9" fmla="*/ 16 h 469"/>
                <a:gd name="T10" fmla="*/ 191 w 447"/>
                <a:gd name="T11" fmla="*/ 1 h 469"/>
                <a:gd name="T12" fmla="*/ 269 w 447"/>
                <a:gd name="T13" fmla="*/ 3 h 469"/>
                <a:gd name="T14" fmla="*/ 350 w 447"/>
                <a:gd name="T15" fmla="*/ 37 h 469"/>
                <a:gd name="T16" fmla="*/ 411 w 447"/>
                <a:gd name="T17" fmla="*/ 101 h 469"/>
                <a:gd name="T18" fmla="*/ 443 w 447"/>
                <a:gd name="T19" fmla="*/ 185 h 469"/>
                <a:gd name="T20" fmla="*/ 443 w 447"/>
                <a:gd name="T21" fmla="*/ 282 h 469"/>
                <a:gd name="T22" fmla="*/ 410 w 447"/>
                <a:gd name="T23" fmla="*/ 366 h 469"/>
                <a:gd name="T24" fmla="*/ 366 w 447"/>
                <a:gd name="T25" fmla="*/ 418 h 469"/>
                <a:gd name="T26" fmla="*/ 311 w 447"/>
                <a:gd name="T27" fmla="*/ 453 h 469"/>
                <a:gd name="T28" fmla="*/ 223 w 447"/>
                <a:gd name="T29" fmla="*/ 469 h 469"/>
                <a:gd name="T30" fmla="*/ 165 w 447"/>
                <a:gd name="T31" fmla="*/ 462 h 469"/>
                <a:gd name="T32" fmla="*/ 109 w 447"/>
                <a:gd name="T33" fmla="*/ 442 h 469"/>
                <a:gd name="T34" fmla="*/ 61 w 447"/>
                <a:gd name="T35" fmla="*/ 408 h 469"/>
                <a:gd name="T36" fmla="*/ 27 w 447"/>
                <a:gd name="T37" fmla="*/ 360 h 469"/>
                <a:gd name="T38" fmla="*/ 6 w 447"/>
                <a:gd name="T39" fmla="*/ 300 h 469"/>
                <a:gd name="T40" fmla="*/ 0 w 447"/>
                <a:gd name="T41" fmla="*/ 229 h 469"/>
                <a:gd name="T42" fmla="*/ 117 w 447"/>
                <a:gd name="T43" fmla="*/ 235 h 469"/>
                <a:gd name="T44" fmla="*/ 124 w 447"/>
                <a:gd name="T45" fmla="*/ 294 h 469"/>
                <a:gd name="T46" fmla="*/ 147 w 447"/>
                <a:gd name="T47" fmla="*/ 337 h 469"/>
                <a:gd name="T48" fmla="*/ 181 w 447"/>
                <a:gd name="T49" fmla="*/ 364 h 469"/>
                <a:gd name="T50" fmla="*/ 223 w 447"/>
                <a:gd name="T51" fmla="*/ 373 h 469"/>
                <a:gd name="T52" fmla="*/ 264 w 447"/>
                <a:gd name="T53" fmla="*/ 364 h 469"/>
                <a:gd name="T54" fmla="*/ 298 w 447"/>
                <a:gd name="T55" fmla="*/ 337 h 469"/>
                <a:gd name="T56" fmla="*/ 320 w 447"/>
                <a:gd name="T57" fmla="*/ 294 h 469"/>
                <a:gd name="T58" fmla="*/ 329 w 447"/>
                <a:gd name="T59" fmla="*/ 234 h 469"/>
                <a:gd name="T60" fmla="*/ 320 w 447"/>
                <a:gd name="T61" fmla="*/ 176 h 469"/>
                <a:gd name="T62" fmla="*/ 298 w 447"/>
                <a:gd name="T63" fmla="*/ 132 h 469"/>
                <a:gd name="T64" fmla="*/ 264 w 447"/>
                <a:gd name="T65" fmla="*/ 105 h 469"/>
                <a:gd name="T66" fmla="*/ 223 w 447"/>
                <a:gd name="T67" fmla="*/ 97 h 469"/>
                <a:gd name="T68" fmla="*/ 181 w 447"/>
                <a:gd name="T69" fmla="*/ 105 h 469"/>
                <a:gd name="T70" fmla="*/ 147 w 447"/>
                <a:gd name="T71" fmla="*/ 132 h 469"/>
                <a:gd name="T72" fmla="*/ 124 w 447"/>
                <a:gd name="T73" fmla="*/ 176 h 469"/>
                <a:gd name="T74" fmla="*/ 117 w 447"/>
                <a:gd name="T75" fmla="*/ 235 h 4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47"/>
                <a:gd name="T115" fmla="*/ 0 h 469"/>
                <a:gd name="T116" fmla="*/ 447 w 447"/>
                <a:gd name="T117" fmla="*/ 469 h 4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47" h="469">
                  <a:moveTo>
                    <a:pt x="0" y="229"/>
                  </a:moveTo>
                  <a:lnTo>
                    <a:pt x="1" y="200"/>
                  </a:lnTo>
                  <a:lnTo>
                    <a:pt x="6" y="170"/>
                  </a:lnTo>
                  <a:lnTo>
                    <a:pt x="15" y="142"/>
                  </a:lnTo>
                  <a:lnTo>
                    <a:pt x="27" y="114"/>
                  </a:lnTo>
                  <a:lnTo>
                    <a:pt x="42" y="88"/>
                  </a:lnTo>
                  <a:lnTo>
                    <a:pt x="61" y="65"/>
                  </a:lnTo>
                  <a:lnTo>
                    <a:pt x="82" y="46"/>
                  </a:lnTo>
                  <a:lnTo>
                    <a:pt x="107" y="29"/>
                  </a:lnTo>
                  <a:lnTo>
                    <a:pt x="133" y="16"/>
                  </a:lnTo>
                  <a:lnTo>
                    <a:pt x="162" y="7"/>
                  </a:lnTo>
                  <a:lnTo>
                    <a:pt x="191" y="1"/>
                  </a:lnTo>
                  <a:lnTo>
                    <a:pt x="222" y="0"/>
                  </a:lnTo>
                  <a:lnTo>
                    <a:pt x="269" y="3"/>
                  </a:lnTo>
                  <a:lnTo>
                    <a:pt x="312" y="16"/>
                  </a:lnTo>
                  <a:lnTo>
                    <a:pt x="350" y="37"/>
                  </a:lnTo>
                  <a:lnTo>
                    <a:pt x="384" y="66"/>
                  </a:lnTo>
                  <a:lnTo>
                    <a:pt x="411" y="101"/>
                  </a:lnTo>
                  <a:lnTo>
                    <a:pt x="431" y="141"/>
                  </a:lnTo>
                  <a:lnTo>
                    <a:pt x="443" y="185"/>
                  </a:lnTo>
                  <a:lnTo>
                    <a:pt x="447" y="233"/>
                  </a:lnTo>
                  <a:lnTo>
                    <a:pt x="443" y="282"/>
                  </a:lnTo>
                  <a:lnTo>
                    <a:pt x="430" y="326"/>
                  </a:lnTo>
                  <a:lnTo>
                    <a:pt x="410" y="366"/>
                  </a:lnTo>
                  <a:lnTo>
                    <a:pt x="383" y="402"/>
                  </a:lnTo>
                  <a:lnTo>
                    <a:pt x="366" y="418"/>
                  </a:lnTo>
                  <a:lnTo>
                    <a:pt x="349" y="431"/>
                  </a:lnTo>
                  <a:lnTo>
                    <a:pt x="311" y="453"/>
                  </a:lnTo>
                  <a:lnTo>
                    <a:pt x="269" y="465"/>
                  </a:lnTo>
                  <a:lnTo>
                    <a:pt x="223" y="469"/>
                  </a:lnTo>
                  <a:lnTo>
                    <a:pt x="194" y="467"/>
                  </a:lnTo>
                  <a:lnTo>
                    <a:pt x="165" y="462"/>
                  </a:lnTo>
                  <a:lnTo>
                    <a:pt x="136" y="454"/>
                  </a:lnTo>
                  <a:lnTo>
                    <a:pt x="109" y="442"/>
                  </a:lnTo>
                  <a:lnTo>
                    <a:pt x="84" y="426"/>
                  </a:lnTo>
                  <a:lnTo>
                    <a:pt x="61" y="408"/>
                  </a:lnTo>
                  <a:lnTo>
                    <a:pt x="42" y="385"/>
                  </a:lnTo>
                  <a:lnTo>
                    <a:pt x="27" y="360"/>
                  </a:lnTo>
                  <a:lnTo>
                    <a:pt x="15" y="332"/>
                  </a:lnTo>
                  <a:lnTo>
                    <a:pt x="6" y="300"/>
                  </a:lnTo>
                  <a:lnTo>
                    <a:pt x="1" y="266"/>
                  </a:lnTo>
                  <a:lnTo>
                    <a:pt x="0" y="229"/>
                  </a:lnTo>
                  <a:close/>
                  <a:moveTo>
                    <a:pt x="117" y="235"/>
                  </a:moveTo>
                  <a:lnTo>
                    <a:pt x="119" y="266"/>
                  </a:lnTo>
                  <a:lnTo>
                    <a:pt x="124" y="294"/>
                  </a:lnTo>
                  <a:lnTo>
                    <a:pt x="133" y="318"/>
                  </a:lnTo>
                  <a:lnTo>
                    <a:pt x="147" y="337"/>
                  </a:lnTo>
                  <a:lnTo>
                    <a:pt x="164" y="352"/>
                  </a:lnTo>
                  <a:lnTo>
                    <a:pt x="181" y="364"/>
                  </a:lnTo>
                  <a:lnTo>
                    <a:pt x="201" y="371"/>
                  </a:lnTo>
                  <a:lnTo>
                    <a:pt x="223" y="373"/>
                  </a:lnTo>
                  <a:lnTo>
                    <a:pt x="244" y="371"/>
                  </a:lnTo>
                  <a:lnTo>
                    <a:pt x="264" y="364"/>
                  </a:lnTo>
                  <a:lnTo>
                    <a:pt x="282" y="352"/>
                  </a:lnTo>
                  <a:lnTo>
                    <a:pt x="298" y="337"/>
                  </a:lnTo>
                  <a:lnTo>
                    <a:pt x="311" y="318"/>
                  </a:lnTo>
                  <a:lnTo>
                    <a:pt x="320" y="294"/>
                  </a:lnTo>
                  <a:lnTo>
                    <a:pt x="327" y="266"/>
                  </a:lnTo>
                  <a:lnTo>
                    <a:pt x="329" y="234"/>
                  </a:lnTo>
                  <a:lnTo>
                    <a:pt x="327" y="203"/>
                  </a:lnTo>
                  <a:lnTo>
                    <a:pt x="320" y="176"/>
                  </a:lnTo>
                  <a:lnTo>
                    <a:pt x="311" y="152"/>
                  </a:lnTo>
                  <a:lnTo>
                    <a:pt x="298" y="132"/>
                  </a:lnTo>
                  <a:lnTo>
                    <a:pt x="282" y="117"/>
                  </a:lnTo>
                  <a:lnTo>
                    <a:pt x="264" y="105"/>
                  </a:lnTo>
                  <a:lnTo>
                    <a:pt x="244" y="99"/>
                  </a:lnTo>
                  <a:lnTo>
                    <a:pt x="223" y="97"/>
                  </a:lnTo>
                  <a:lnTo>
                    <a:pt x="201" y="99"/>
                  </a:lnTo>
                  <a:lnTo>
                    <a:pt x="181" y="105"/>
                  </a:lnTo>
                  <a:lnTo>
                    <a:pt x="164" y="117"/>
                  </a:lnTo>
                  <a:lnTo>
                    <a:pt x="147" y="132"/>
                  </a:lnTo>
                  <a:lnTo>
                    <a:pt x="133" y="152"/>
                  </a:lnTo>
                  <a:lnTo>
                    <a:pt x="124" y="176"/>
                  </a:lnTo>
                  <a:lnTo>
                    <a:pt x="119" y="203"/>
                  </a:lnTo>
                  <a:lnTo>
                    <a:pt x="117" y="235"/>
                  </a:lnTo>
                  <a:close/>
                </a:path>
              </a:pathLst>
            </a:custGeom>
            <a:solidFill>
              <a:srgbClr val="0000FF"/>
            </a:solidFill>
            <a:ln w="9525">
              <a:noFill/>
              <a:round/>
              <a:headEnd/>
              <a:tailEnd/>
            </a:ln>
          </p:spPr>
          <p:txBody>
            <a:bodyPr/>
            <a:lstStyle/>
            <a:p>
              <a:endParaRPr lang="en-US" dirty="0"/>
            </a:p>
          </p:txBody>
        </p:sp>
        <p:sp>
          <p:nvSpPr>
            <p:cNvPr id="132" name="Freeform 149"/>
            <p:cNvSpPr>
              <a:spLocks noEditPoints="1"/>
            </p:cNvSpPr>
            <p:nvPr/>
          </p:nvSpPr>
          <p:spPr bwMode="auto">
            <a:xfrm>
              <a:off x="1209" y="2440"/>
              <a:ext cx="100" cy="124"/>
            </a:xfrm>
            <a:custGeom>
              <a:avLst/>
              <a:gdLst>
                <a:gd name="T0" fmla="*/ 239 w 500"/>
                <a:gd name="T1" fmla="*/ 0 h 621"/>
                <a:gd name="T2" fmla="*/ 345 w 500"/>
                <a:gd name="T3" fmla="*/ 6 h 621"/>
                <a:gd name="T4" fmla="*/ 407 w 500"/>
                <a:gd name="T5" fmla="*/ 32 h 621"/>
                <a:gd name="T6" fmla="*/ 453 w 500"/>
                <a:gd name="T7" fmla="*/ 83 h 621"/>
                <a:gd name="T8" fmla="*/ 467 w 500"/>
                <a:gd name="T9" fmla="*/ 118 h 621"/>
                <a:gd name="T10" fmla="*/ 470 w 500"/>
                <a:gd name="T11" fmla="*/ 177 h 621"/>
                <a:gd name="T12" fmla="*/ 458 w 500"/>
                <a:gd name="T13" fmla="*/ 217 h 621"/>
                <a:gd name="T14" fmla="*/ 437 w 500"/>
                <a:gd name="T15" fmla="*/ 253 h 621"/>
                <a:gd name="T16" fmla="*/ 405 w 500"/>
                <a:gd name="T17" fmla="*/ 280 h 621"/>
                <a:gd name="T18" fmla="*/ 413 w 500"/>
                <a:gd name="T19" fmla="*/ 300 h 621"/>
                <a:gd name="T20" fmla="*/ 455 w 500"/>
                <a:gd name="T21" fmla="*/ 328 h 621"/>
                <a:gd name="T22" fmla="*/ 484 w 500"/>
                <a:gd name="T23" fmla="*/ 368 h 621"/>
                <a:gd name="T24" fmla="*/ 499 w 500"/>
                <a:gd name="T25" fmla="*/ 415 h 621"/>
                <a:gd name="T26" fmla="*/ 496 w 500"/>
                <a:gd name="T27" fmla="*/ 482 h 621"/>
                <a:gd name="T28" fmla="*/ 481 w 500"/>
                <a:gd name="T29" fmla="*/ 523 h 621"/>
                <a:gd name="T30" fmla="*/ 430 w 500"/>
                <a:gd name="T31" fmla="*/ 587 h 621"/>
                <a:gd name="T32" fmla="*/ 393 w 500"/>
                <a:gd name="T33" fmla="*/ 607 h 621"/>
                <a:gd name="T34" fmla="*/ 349 w 500"/>
                <a:gd name="T35" fmla="*/ 616 h 621"/>
                <a:gd name="T36" fmla="*/ 204 w 500"/>
                <a:gd name="T37" fmla="*/ 621 h 621"/>
                <a:gd name="T38" fmla="*/ 0 w 500"/>
                <a:gd name="T39" fmla="*/ 0 h 621"/>
                <a:gd name="T40" fmla="*/ 120 w 500"/>
                <a:gd name="T41" fmla="*/ 247 h 621"/>
                <a:gd name="T42" fmla="*/ 287 w 500"/>
                <a:gd name="T43" fmla="*/ 245 h 621"/>
                <a:gd name="T44" fmla="*/ 336 w 500"/>
                <a:gd name="T45" fmla="*/ 223 h 621"/>
                <a:gd name="T46" fmla="*/ 349 w 500"/>
                <a:gd name="T47" fmla="*/ 201 h 621"/>
                <a:gd name="T48" fmla="*/ 350 w 500"/>
                <a:gd name="T49" fmla="*/ 148 h 621"/>
                <a:gd name="T50" fmla="*/ 320 w 500"/>
                <a:gd name="T51" fmla="*/ 112 h 621"/>
                <a:gd name="T52" fmla="*/ 190 w 500"/>
                <a:gd name="T53" fmla="*/ 104 h 621"/>
                <a:gd name="T54" fmla="*/ 120 w 500"/>
                <a:gd name="T55" fmla="*/ 350 h 621"/>
                <a:gd name="T56" fmla="*/ 232 w 500"/>
                <a:gd name="T57" fmla="*/ 516 h 621"/>
                <a:gd name="T58" fmla="*/ 315 w 500"/>
                <a:gd name="T59" fmla="*/ 512 h 621"/>
                <a:gd name="T60" fmla="*/ 359 w 500"/>
                <a:gd name="T61" fmla="*/ 487 h 621"/>
                <a:gd name="T62" fmla="*/ 372 w 500"/>
                <a:gd name="T63" fmla="*/ 465 h 621"/>
                <a:gd name="T64" fmla="*/ 373 w 500"/>
                <a:gd name="T65" fmla="*/ 409 h 621"/>
                <a:gd name="T66" fmla="*/ 347 w 500"/>
                <a:gd name="T67" fmla="*/ 370 h 621"/>
                <a:gd name="T68" fmla="*/ 286 w 500"/>
                <a:gd name="T69" fmla="*/ 352 h 621"/>
                <a:gd name="T70" fmla="*/ 218 w 500"/>
                <a:gd name="T71" fmla="*/ 350 h 62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0"/>
                <a:gd name="T109" fmla="*/ 0 h 621"/>
                <a:gd name="T110" fmla="*/ 500 w 500"/>
                <a:gd name="T111" fmla="*/ 621 h 62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0" h="621">
                  <a:moveTo>
                    <a:pt x="0" y="0"/>
                  </a:moveTo>
                  <a:lnTo>
                    <a:pt x="239" y="0"/>
                  </a:lnTo>
                  <a:lnTo>
                    <a:pt x="301" y="2"/>
                  </a:lnTo>
                  <a:lnTo>
                    <a:pt x="345" y="6"/>
                  </a:lnTo>
                  <a:lnTo>
                    <a:pt x="378" y="15"/>
                  </a:lnTo>
                  <a:lnTo>
                    <a:pt x="407" y="32"/>
                  </a:lnTo>
                  <a:lnTo>
                    <a:pt x="432" y="54"/>
                  </a:lnTo>
                  <a:lnTo>
                    <a:pt x="453" y="83"/>
                  </a:lnTo>
                  <a:lnTo>
                    <a:pt x="461" y="100"/>
                  </a:lnTo>
                  <a:lnTo>
                    <a:pt x="467" y="118"/>
                  </a:lnTo>
                  <a:lnTo>
                    <a:pt x="471" y="156"/>
                  </a:lnTo>
                  <a:lnTo>
                    <a:pt x="470" y="177"/>
                  </a:lnTo>
                  <a:lnTo>
                    <a:pt x="466" y="198"/>
                  </a:lnTo>
                  <a:lnTo>
                    <a:pt x="458" y="217"/>
                  </a:lnTo>
                  <a:lnTo>
                    <a:pt x="448" y="236"/>
                  </a:lnTo>
                  <a:lnTo>
                    <a:pt x="437" y="253"/>
                  </a:lnTo>
                  <a:lnTo>
                    <a:pt x="422" y="268"/>
                  </a:lnTo>
                  <a:lnTo>
                    <a:pt x="405" y="280"/>
                  </a:lnTo>
                  <a:lnTo>
                    <a:pt x="387" y="291"/>
                  </a:lnTo>
                  <a:lnTo>
                    <a:pt x="413" y="300"/>
                  </a:lnTo>
                  <a:lnTo>
                    <a:pt x="435" y="313"/>
                  </a:lnTo>
                  <a:lnTo>
                    <a:pt x="455" y="328"/>
                  </a:lnTo>
                  <a:lnTo>
                    <a:pt x="471" y="348"/>
                  </a:lnTo>
                  <a:lnTo>
                    <a:pt x="484" y="368"/>
                  </a:lnTo>
                  <a:lnTo>
                    <a:pt x="493" y="390"/>
                  </a:lnTo>
                  <a:lnTo>
                    <a:pt x="499" y="415"/>
                  </a:lnTo>
                  <a:lnTo>
                    <a:pt x="500" y="441"/>
                  </a:lnTo>
                  <a:lnTo>
                    <a:pt x="496" y="482"/>
                  </a:lnTo>
                  <a:lnTo>
                    <a:pt x="490" y="503"/>
                  </a:lnTo>
                  <a:lnTo>
                    <a:pt x="481" y="523"/>
                  </a:lnTo>
                  <a:lnTo>
                    <a:pt x="460" y="559"/>
                  </a:lnTo>
                  <a:lnTo>
                    <a:pt x="430" y="587"/>
                  </a:lnTo>
                  <a:lnTo>
                    <a:pt x="413" y="598"/>
                  </a:lnTo>
                  <a:lnTo>
                    <a:pt x="393" y="607"/>
                  </a:lnTo>
                  <a:lnTo>
                    <a:pt x="372" y="612"/>
                  </a:lnTo>
                  <a:lnTo>
                    <a:pt x="349" y="616"/>
                  </a:lnTo>
                  <a:lnTo>
                    <a:pt x="298" y="620"/>
                  </a:lnTo>
                  <a:lnTo>
                    <a:pt x="204" y="621"/>
                  </a:lnTo>
                  <a:lnTo>
                    <a:pt x="0" y="621"/>
                  </a:lnTo>
                  <a:lnTo>
                    <a:pt x="0" y="0"/>
                  </a:lnTo>
                  <a:close/>
                  <a:moveTo>
                    <a:pt x="120" y="104"/>
                  </a:moveTo>
                  <a:lnTo>
                    <a:pt x="120" y="247"/>
                  </a:lnTo>
                  <a:lnTo>
                    <a:pt x="199" y="247"/>
                  </a:lnTo>
                  <a:lnTo>
                    <a:pt x="287" y="245"/>
                  </a:lnTo>
                  <a:lnTo>
                    <a:pt x="314" y="237"/>
                  </a:lnTo>
                  <a:lnTo>
                    <a:pt x="336" y="223"/>
                  </a:lnTo>
                  <a:lnTo>
                    <a:pt x="344" y="212"/>
                  </a:lnTo>
                  <a:lnTo>
                    <a:pt x="349" y="201"/>
                  </a:lnTo>
                  <a:lnTo>
                    <a:pt x="354" y="174"/>
                  </a:lnTo>
                  <a:lnTo>
                    <a:pt x="350" y="148"/>
                  </a:lnTo>
                  <a:lnTo>
                    <a:pt x="338" y="127"/>
                  </a:lnTo>
                  <a:lnTo>
                    <a:pt x="320" y="112"/>
                  </a:lnTo>
                  <a:lnTo>
                    <a:pt x="292" y="106"/>
                  </a:lnTo>
                  <a:lnTo>
                    <a:pt x="190" y="104"/>
                  </a:lnTo>
                  <a:lnTo>
                    <a:pt x="120" y="104"/>
                  </a:lnTo>
                  <a:close/>
                  <a:moveTo>
                    <a:pt x="120" y="350"/>
                  </a:moveTo>
                  <a:lnTo>
                    <a:pt x="120" y="516"/>
                  </a:lnTo>
                  <a:lnTo>
                    <a:pt x="232" y="516"/>
                  </a:lnTo>
                  <a:lnTo>
                    <a:pt x="285" y="516"/>
                  </a:lnTo>
                  <a:lnTo>
                    <a:pt x="315" y="512"/>
                  </a:lnTo>
                  <a:lnTo>
                    <a:pt x="339" y="504"/>
                  </a:lnTo>
                  <a:lnTo>
                    <a:pt x="359" y="487"/>
                  </a:lnTo>
                  <a:lnTo>
                    <a:pt x="367" y="476"/>
                  </a:lnTo>
                  <a:lnTo>
                    <a:pt x="372" y="465"/>
                  </a:lnTo>
                  <a:lnTo>
                    <a:pt x="376" y="434"/>
                  </a:lnTo>
                  <a:lnTo>
                    <a:pt x="373" y="409"/>
                  </a:lnTo>
                  <a:lnTo>
                    <a:pt x="362" y="388"/>
                  </a:lnTo>
                  <a:lnTo>
                    <a:pt x="347" y="370"/>
                  </a:lnTo>
                  <a:lnTo>
                    <a:pt x="325" y="359"/>
                  </a:lnTo>
                  <a:lnTo>
                    <a:pt x="286" y="352"/>
                  </a:lnTo>
                  <a:lnTo>
                    <a:pt x="256" y="351"/>
                  </a:lnTo>
                  <a:lnTo>
                    <a:pt x="218" y="350"/>
                  </a:lnTo>
                  <a:lnTo>
                    <a:pt x="120" y="350"/>
                  </a:lnTo>
                  <a:close/>
                </a:path>
              </a:pathLst>
            </a:custGeom>
            <a:solidFill>
              <a:srgbClr val="0000FF"/>
            </a:solidFill>
            <a:ln w="9525">
              <a:noFill/>
              <a:round/>
              <a:headEnd/>
              <a:tailEnd/>
            </a:ln>
          </p:spPr>
          <p:txBody>
            <a:bodyPr/>
            <a:lstStyle/>
            <a:p>
              <a:endParaRPr lang="en-US" dirty="0"/>
            </a:p>
          </p:txBody>
        </p:sp>
        <p:sp>
          <p:nvSpPr>
            <p:cNvPr id="133" name="Freeform 150"/>
            <p:cNvSpPr>
              <a:spLocks/>
            </p:cNvSpPr>
            <p:nvPr/>
          </p:nvSpPr>
          <p:spPr bwMode="auto">
            <a:xfrm>
              <a:off x="1329" y="2474"/>
              <a:ext cx="79" cy="92"/>
            </a:xfrm>
            <a:custGeom>
              <a:avLst/>
              <a:gdLst>
                <a:gd name="T0" fmla="*/ 287 w 394"/>
                <a:gd name="T1" fmla="*/ 450 h 459"/>
                <a:gd name="T2" fmla="*/ 287 w 394"/>
                <a:gd name="T3" fmla="*/ 382 h 459"/>
                <a:gd name="T4" fmla="*/ 260 w 394"/>
                <a:gd name="T5" fmla="*/ 415 h 459"/>
                <a:gd name="T6" fmla="*/ 224 w 394"/>
                <a:gd name="T7" fmla="*/ 439 h 459"/>
                <a:gd name="T8" fmla="*/ 205 w 394"/>
                <a:gd name="T9" fmla="*/ 447 h 459"/>
                <a:gd name="T10" fmla="*/ 185 w 394"/>
                <a:gd name="T11" fmla="*/ 454 h 459"/>
                <a:gd name="T12" fmla="*/ 165 w 394"/>
                <a:gd name="T13" fmla="*/ 458 h 459"/>
                <a:gd name="T14" fmla="*/ 143 w 394"/>
                <a:gd name="T15" fmla="*/ 459 h 459"/>
                <a:gd name="T16" fmla="*/ 122 w 394"/>
                <a:gd name="T17" fmla="*/ 458 h 459"/>
                <a:gd name="T18" fmla="*/ 102 w 394"/>
                <a:gd name="T19" fmla="*/ 454 h 459"/>
                <a:gd name="T20" fmla="*/ 82 w 394"/>
                <a:gd name="T21" fmla="*/ 449 h 459"/>
                <a:gd name="T22" fmla="*/ 64 w 394"/>
                <a:gd name="T23" fmla="*/ 440 h 459"/>
                <a:gd name="T24" fmla="*/ 49 w 394"/>
                <a:gd name="T25" fmla="*/ 429 h 459"/>
                <a:gd name="T26" fmla="*/ 35 w 394"/>
                <a:gd name="T27" fmla="*/ 416 h 459"/>
                <a:gd name="T28" fmla="*/ 24 w 394"/>
                <a:gd name="T29" fmla="*/ 401 h 459"/>
                <a:gd name="T30" fmla="*/ 14 w 394"/>
                <a:gd name="T31" fmla="*/ 384 h 459"/>
                <a:gd name="T32" fmla="*/ 8 w 394"/>
                <a:gd name="T33" fmla="*/ 364 h 459"/>
                <a:gd name="T34" fmla="*/ 3 w 394"/>
                <a:gd name="T35" fmla="*/ 341 h 459"/>
                <a:gd name="T36" fmla="*/ 0 w 394"/>
                <a:gd name="T37" fmla="*/ 314 h 459"/>
                <a:gd name="T38" fmla="*/ 0 w 394"/>
                <a:gd name="T39" fmla="*/ 285 h 459"/>
                <a:gd name="T40" fmla="*/ 0 w 394"/>
                <a:gd name="T41" fmla="*/ 0 h 459"/>
                <a:gd name="T42" fmla="*/ 113 w 394"/>
                <a:gd name="T43" fmla="*/ 0 h 459"/>
                <a:gd name="T44" fmla="*/ 113 w 394"/>
                <a:gd name="T45" fmla="*/ 207 h 459"/>
                <a:gd name="T46" fmla="*/ 116 w 394"/>
                <a:gd name="T47" fmla="*/ 283 h 459"/>
                <a:gd name="T48" fmla="*/ 120 w 394"/>
                <a:gd name="T49" fmla="*/ 323 h 459"/>
                <a:gd name="T50" fmla="*/ 129 w 394"/>
                <a:gd name="T51" fmla="*/ 342 h 459"/>
                <a:gd name="T52" fmla="*/ 143 w 394"/>
                <a:gd name="T53" fmla="*/ 356 h 459"/>
                <a:gd name="T54" fmla="*/ 163 w 394"/>
                <a:gd name="T55" fmla="*/ 366 h 459"/>
                <a:gd name="T56" fmla="*/ 186 w 394"/>
                <a:gd name="T57" fmla="*/ 369 h 459"/>
                <a:gd name="T58" fmla="*/ 214 w 394"/>
                <a:gd name="T59" fmla="*/ 365 h 459"/>
                <a:gd name="T60" fmla="*/ 238 w 394"/>
                <a:gd name="T61" fmla="*/ 352 h 459"/>
                <a:gd name="T62" fmla="*/ 258 w 394"/>
                <a:gd name="T63" fmla="*/ 334 h 459"/>
                <a:gd name="T64" fmla="*/ 270 w 394"/>
                <a:gd name="T65" fmla="*/ 311 h 459"/>
                <a:gd name="T66" fmla="*/ 276 w 394"/>
                <a:gd name="T67" fmla="*/ 269 h 459"/>
                <a:gd name="T68" fmla="*/ 279 w 394"/>
                <a:gd name="T69" fmla="*/ 233 h 459"/>
                <a:gd name="T70" fmla="*/ 279 w 394"/>
                <a:gd name="T71" fmla="*/ 190 h 459"/>
                <a:gd name="T72" fmla="*/ 279 w 394"/>
                <a:gd name="T73" fmla="*/ 0 h 459"/>
                <a:gd name="T74" fmla="*/ 394 w 394"/>
                <a:gd name="T75" fmla="*/ 0 h 459"/>
                <a:gd name="T76" fmla="*/ 394 w 394"/>
                <a:gd name="T77" fmla="*/ 450 h 459"/>
                <a:gd name="T78" fmla="*/ 287 w 394"/>
                <a:gd name="T79" fmla="*/ 450 h 45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94"/>
                <a:gd name="T121" fmla="*/ 0 h 459"/>
                <a:gd name="T122" fmla="*/ 394 w 394"/>
                <a:gd name="T123" fmla="*/ 459 h 45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94" h="459">
                  <a:moveTo>
                    <a:pt x="287" y="450"/>
                  </a:moveTo>
                  <a:lnTo>
                    <a:pt x="287" y="382"/>
                  </a:lnTo>
                  <a:lnTo>
                    <a:pt x="260" y="415"/>
                  </a:lnTo>
                  <a:lnTo>
                    <a:pt x="224" y="439"/>
                  </a:lnTo>
                  <a:lnTo>
                    <a:pt x="205" y="447"/>
                  </a:lnTo>
                  <a:lnTo>
                    <a:pt x="185" y="454"/>
                  </a:lnTo>
                  <a:lnTo>
                    <a:pt x="165" y="458"/>
                  </a:lnTo>
                  <a:lnTo>
                    <a:pt x="143" y="459"/>
                  </a:lnTo>
                  <a:lnTo>
                    <a:pt x="122" y="458"/>
                  </a:lnTo>
                  <a:lnTo>
                    <a:pt x="102" y="454"/>
                  </a:lnTo>
                  <a:lnTo>
                    <a:pt x="82" y="449"/>
                  </a:lnTo>
                  <a:lnTo>
                    <a:pt x="64" y="440"/>
                  </a:lnTo>
                  <a:lnTo>
                    <a:pt x="49" y="429"/>
                  </a:lnTo>
                  <a:lnTo>
                    <a:pt x="35" y="416"/>
                  </a:lnTo>
                  <a:lnTo>
                    <a:pt x="24" y="401"/>
                  </a:lnTo>
                  <a:lnTo>
                    <a:pt x="14" y="384"/>
                  </a:lnTo>
                  <a:lnTo>
                    <a:pt x="8" y="364"/>
                  </a:lnTo>
                  <a:lnTo>
                    <a:pt x="3" y="341"/>
                  </a:lnTo>
                  <a:lnTo>
                    <a:pt x="0" y="314"/>
                  </a:lnTo>
                  <a:lnTo>
                    <a:pt x="0" y="285"/>
                  </a:lnTo>
                  <a:lnTo>
                    <a:pt x="0" y="0"/>
                  </a:lnTo>
                  <a:lnTo>
                    <a:pt x="113" y="0"/>
                  </a:lnTo>
                  <a:lnTo>
                    <a:pt x="113" y="207"/>
                  </a:lnTo>
                  <a:lnTo>
                    <a:pt x="116" y="283"/>
                  </a:lnTo>
                  <a:lnTo>
                    <a:pt x="120" y="323"/>
                  </a:lnTo>
                  <a:lnTo>
                    <a:pt x="129" y="342"/>
                  </a:lnTo>
                  <a:lnTo>
                    <a:pt x="143" y="356"/>
                  </a:lnTo>
                  <a:lnTo>
                    <a:pt x="163" y="366"/>
                  </a:lnTo>
                  <a:lnTo>
                    <a:pt x="186" y="369"/>
                  </a:lnTo>
                  <a:lnTo>
                    <a:pt x="214" y="365"/>
                  </a:lnTo>
                  <a:lnTo>
                    <a:pt x="238" y="352"/>
                  </a:lnTo>
                  <a:lnTo>
                    <a:pt x="258" y="334"/>
                  </a:lnTo>
                  <a:lnTo>
                    <a:pt x="270" y="311"/>
                  </a:lnTo>
                  <a:lnTo>
                    <a:pt x="276" y="269"/>
                  </a:lnTo>
                  <a:lnTo>
                    <a:pt x="279" y="233"/>
                  </a:lnTo>
                  <a:lnTo>
                    <a:pt x="279" y="190"/>
                  </a:lnTo>
                  <a:lnTo>
                    <a:pt x="279" y="0"/>
                  </a:lnTo>
                  <a:lnTo>
                    <a:pt x="394" y="0"/>
                  </a:lnTo>
                  <a:lnTo>
                    <a:pt x="394" y="450"/>
                  </a:lnTo>
                  <a:lnTo>
                    <a:pt x="287" y="450"/>
                  </a:lnTo>
                  <a:close/>
                </a:path>
              </a:pathLst>
            </a:custGeom>
            <a:solidFill>
              <a:srgbClr val="0000FF"/>
            </a:solidFill>
            <a:ln w="9525">
              <a:noFill/>
              <a:round/>
              <a:headEnd/>
              <a:tailEnd/>
            </a:ln>
          </p:spPr>
          <p:txBody>
            <a:bodyPr/>
            <a:lstStyle/>
            <a:p>
              <a:endParaRPr lang="en-US" dirty="0"/>
            </a:p>
          </p:txBody>
        </p:sp>
        <p:sp>
          <p:nvSpPr>
            <p:cNvPr id="134" name="Freeform 151"/>
            <p:cNvSpPr>
              <a:spLocks/>
            </p:cNvSpPr>
            <p:nvPr/>
          </p:nvSpPr>
          <p:spPr bwMode="auto">
            <a:xfrm>
              <a:off x="1430" y="2472"/>
              <a:ext cx="56" cy="92"/>
            </a:xfrm>
            <a:custGeom>
              <a:avLst/>
              <a:gdLst>
                <a:gd name="T0" fmla="*/ 115 w 280"/>
                <a:gd name="T1" fmla="*/ 460 h 460"/>
                <a:gd name="T2" fmla="*/ 0 w 280"/>
                <a:gd name="T3" fmla="*/ 460 h 460"/>
                <a:gd name="T4" fmla="*/ 0 w 280"/>
                <a:gd name="T5" fmla="*/ 10 h 460"/>
                <a:gd name="T6" fmla="*/ 107 w 280"/>
                <a:gd name="T7" fmla="*/ 10 h 460"/>
                <a:gd name="T8" fmla="*/ 107 w 280"/>
                <a:gd name="T9" fmla="*/ 74 h 460"/>
                <a:gd name="T10" fmla="*/ 132 w 280"/>
                <a:gd name="T11" fmla="*/ 36 h 460"/>
                <a:gd name="T12" fmla="*/ 156 w 280"/>
                <a:gd name="T13" fmla="*/ 14 h 460"/>
                <a:gd name="T14" fmla="*/ 179 w 280"/>
                <a:gd name="T15" fmla="*/ 3 h 460"/>
                <a:gd name="T16" fmla="*/ 205 w 280"/>
                <a:gd name="T17" fmla="*/ 0 h 460"/>
                <a:gd name="T18" fmla="*/ 225 w 280"/>
                <a:gd name="T19" fmla="*/ 1 h 460"/>
                <a:gd name="T20" fmla="*/ 244 w 280"/>
                <a:gd name="T21" fmla="*/ 5 h 460"/>
                <a:gd name="T22" fmla="*/ 263 w 280"/>
                <a:gd name="T23" fmla="*/ 12 h 460"/>
                <a:gd name="T24" fmla="*/ 280 w 280"/>
                <a:gd name="T25" fmla="*/ 22 h 460"/>
                <a:gd name="T26" fmla="*/ 246 w 280"/>
                <a:gd name="T27" fmla="*/ 126 h 460"/>
                <a:gd name="T28" fmla="*/ 218 w 280"/>
                <a:gd name="T29" fmla="*/ 112 h 460"/>
                <a:gd name="T30" fmla="*/ 192 w 280"/>
                <a:gd name="T31" fmla="*/ 106 h 460"/>
                <a:gd name="T32" fmla="*/ 170 w 280"/>
                <a:gd name="T33" fmla="*/ 110 h 460"/>
                <a:gd name="T34" fmla="*/ 151 w 280"/>
                <a:gd name="T35" fmla="*/ 120 h 460"/>
                <a:gd name="T36" fmla="*/ 135 w 280"/>
                <a:gd name="T37" fmla="*/ 140 h 460"/>
                <a:gd name="T38" fmla="*/ 125 w 280"/>
                <a:gd name="T39" fmla="*/ 170 h 460"/>
                <a:gd name="T40" fmla="*/ 117 w 280"/>
                <a:gd name="T41" fmla="*/ 226 h 460"/>
                <a:gd name="T42" fmla="*/ 115 w 280"/>
                <a:gd name="T43" fmla="*/ 268 h 460"/>
                <a:gd name="T44" fmla="*/ 115 w 280"/>
                <a:gd name="T45" fmla="*/ 321 h 460"/>
                <a:gd name="T46" fmla="*/ 115 w 280"/>
                <a:gd name="T47" fmla="*/ 460 h 46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80"/>
                <a:gd name="T73" fmla="*/ 0 h 460"/>
                <a:gd name="T74" fmla="*/ 280 w 280"/>
                <a:gd name="T75" fmla="*/ 460 h 46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80" h="460">
                  <a:moveTo>
                    <a:pt x="115" y="460"/>
                  </a:moveTo>
                  <a:lnTo>
                    <a:pt x="0" y="460"/>
                  </a:lnTo>
                  <a:lnTo>
                    <a:pt x="0" y="10"/>
                  </a:lnTo>
                  <a:lnTo>
                    <a:pt x="107" y="10"/>
                  </a:lnTo>
                  <a:lnTo>
                    <a:pt x="107" y="74"/>
                  </a:lnTo>
                  <a:lnTo>
                    <a:pt x="132" y="36"/>
                  </a:lnTo>
                  <a:lnTo>
                    <a:pt x="156" y="14"/>
                  </a:lnTo>
                  <a:lnTo>
                    <a:pt x="179" y="3"/>
                  </a:lnTo>
                  <a:lnTo>
                    <a:pt x="205" y="0"/>
                  </a:lnTo>
                  <a:lnTo>
                    <a:pt x="225" y="1"/>
                  </a:lnTo>
                  <a:lnTo>
                    <a:pt x="244" y="5"/>
                  </a:lnTo>
                  <a:lnTo>
                    <a:pt x="263" y="12"/>
                  </a:lnTo>
                  <a:lnTo>
                    <a:pt x="280" y="22"/>
                  </a:lnTo>
                  <a:lnTo>
                    <a:pt x="246" y="126"/>
                  </a:lnTo>
                  <a:lnTo>
                    <a:pt x="218" y="112"/>
                  </a:lnTo>
                  <a:lnTo>
                    <a:pt x="192" y="106"/>
                  </a:lnTo>
                  <a:lnTo>
                    <a:pt x="170" y="110"/>
                  </a:lnTo>
                  <a:lnTo>
                    <a:pt x="151" y="120"/>
                  </a:lnTo>
                  <a:lnTo>
                    <a:pt x="135" y="140"/>
                  </a:lnTo>
                  <a:lnTo>
                    <a:pt x="125" y="170"/>
                  </a:lnTo>
                  <a:lnTo>
                    <a:pt x="117" y="226"/>
                  </a:lnTo>
                  <a:lnTo>
                    <a:pt x="115" y="268"/>
                  </a:lnTo>
                  <a:lnTo>
                    <a:pt x="115" y="321"/>
                  </a:lnTo>
                  <a:lnTo>
                    <a:pt x="115" y="460"/>
                  </a:lnTo>
                  <a:close/>
                </a:path>
              </a:pathLst>
            </a:custGeom>
            <a:solidFill>
              <a:srgbClr val="0000FF"/>
            </a:solidFill>
            <a:ln w="9525">
              <a:noFill/>
              <a:round/>
              <a:headEnd/>
              <a:tailEnd/>
            </a:ln>
          </p:spPr>
          <p:txBody>
            <a:bodyPr/>
            <a:lstStyle/>
            <a:p>
              <a:endParaRPr lang="en-US" dirty="0"/>
            </a:p>
          </p:txBody>
        </p:sp>
        <p:sp>
          <p:nvSpPr>
            <p:cNvPr id="135" name="Freeform 152"/>
            <p:cNvSpPr>
              <a:spLocks/>
            </p:cNvSpPr>
            <p:nvPr/>
          </p:nvSpPr>
          <p:spPr bwMode="auto">
            <a:xfrm>
              <a:off x="1496" y="2472"/>
              <a:ext cx="79" cy="92"/>
            </a:xfrm>
            <a:custGeom>
              <a:avLst/>
              <a:gdLst>
                <a:gd name="T0" fmla="*/ 395 w 395"/>
                <a:gd name="T1" fmla="*/ 460 h 460"/>
                <a:gd name="T2" fmla="*/ 280 w 395"/>
                <a:gd name="T3" fmla="*/ 460 h 460"/>
                <a:gd name="T4" fmla="*/ 280 w 395"/>
                <a:gd name="T5" fmla="*/ 230 h 460"/>
                <a:gd name="T6" fmla="*/ 278 w 395"/>
                <a:gd name="T7" fmla="*/ 170 h 460"/>
                <a:gd name="T8" fmla="*/ 272 w 395"/>
                <a:gd name="T9" fmla="*/ 136 h 460"/>
                <a:gd name="T10" fmla="*/ 263 w 395"/>
                <a:gd name="T11" fmla="*/ 117 h 460"/>
                <a:gd name="T12" fmla="*/ 248 w 395"/>
                <a:gd name="T13" fmla="*/ 103 h 460"/>
                <a:gd name="T14" fmla="*/ 231 w 395"/>
                <a:gd name="T15" fmla="*/ 93 h 460"/>
                <a:gd name="T16" fmla="*/ 209 w 395"/>
                <a:gd name="T17" fmla="*/ 91 h 460"/>
                <a:gd name="T18" fmla="*/ 180 w 395"/>
                <a:gd name="T19" fmla="*/ 95 h 460"/>
                <a:gd name="T20" fmla="*/ 155 w 395"/>
                <a:gd name="T21" fmla="*/ 107 h 460"/>
                <a:gd name="T22" fmla="*/ 135 w 395"/>
                <a:gd name="T23" fmla="*/ 127 h 460"/>
                <a:gd name="T24" fmla="*/ 123 w 395"/>
                <a:gd name="T25" fmla="*/ 153 h 460"/>
                <a:gd name="T26" fmla="*/ 116 w 395"/>
                <a:gd name="T27" fmla="*/ 192 h 460"/>
                <a:gd name="T28" fmla="*/ 113 w 395"/>
                <a:gd name="T29" fmla="*/ 256 h 460"/>
                <a:gd name="T30" fmla="*/ 113 w 395"/>
                <a:gd name="T31" fmla="*/ 460 h 460"/>
                <a:gd name="T32" fmla="*/ 0 w 395"/>
                <a:gd name="T33" fmla="*/ 460 h 460"/>
                <a:gd name="T34" fmla="*/ 0 w 395"/>
                <a:gd name="T35" fmla="*/ 10 h 460"/>
                <a:gd name="T36" fmla="*/ 106 w 395"/>
                <a:gd name="T37" fmla="*/ 10 h 460"/>
                <a:gd name="T38" fmla="*/ 106 w 395"/>
                <a:gd name="T39" fmla="*/ 76 h 460"/>
                <a:gd name="T40" fmla="*/ 120 w 395"/>
                <a:gd name="T41" fmla="*/ 58 h 460"/>
                <a:gd name="T42" fmla="*/ 136 w 395"/>
                <a:gd name="T43" fmla="*/ 42 h 460"/>
                <a:gd name="T44" fmla="*/ 170 w 395"/>
                <a:gd name="T45" fmla="*/ 18 h 460"/>
                <a:gd name="T46" fmla="*/ 208 w 395"/>
                <a:gd name="T47" fmla="*/ 4 h 460"/>
                <a:gd name="T48" fmla="*/ 248 w 395"/>
                <a:gd name="T49" fmla="*/ 0 h 460"/>
                <a:gd name="T50" fmla="*/ 285 w 395"/>
                <a:gd name="T51" fmla="*/ 3 h 460"/>
                <a:gd name="T52" fmla="*/ 318 w 395"/>
                <a:gd name="T53" fmla="*/ 14 h 460"/>
                <a:gd name="T54" fmla="*/ 345 w 395"/>
                <a:gd name="T55" fmla="*/ 30 h 460"/>
                <a:gd name="T56" fmla="*/ 365 w 395"/>
                <a:gd name="T57" fmla="*/ 50 h 460"/>
                <a:gd name="T58" fmla="*/ 379 w 395"/>
                <a:gd name="T59" fmla="*/ 74 h 460"/>
                <a:gd name="T60" fmla="*/ 388 w 395"/>
                <a:gd name="T61" fmla="*/ 100 h 460"/>
                <a:gd name="T62" fmla="*/ 392 w 395"/>
                <a:gd name="T63" fmla="*/ 134 h 460"/>
                <a:gd name="T64" fmla="*/ 395 w 395"/>
                <a:gd name="T65" fmla="*/ 180 h 460"/>
                <a:gd name="T66" fmla="*/ 395 w 395"/>
                <a:gd name="T67" fmla="*/ 460 h 4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5"/>
                <a:gd name="T103" fmla="*/ 0 h 460"/>
                <a:gd name="T104" fmla="*/ 395 w 395"/>
                <a:gd name="T105" fmla="*/ 460 h 46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5" h="460">
                  <a:moveTo>
                    <a:pt x="395" y="460"/>
                  </a:moveTo>
                  <a:lnTo>
                    <a:pt x="280" y="460"/>
                  </a:lnTo>
                  <a:lnTo>
                    <a:pt x="280" y="230"/>
                  </a:lnTo>
                  <a:lnTo>
                    <a:pt x="278" y="170"/>
                  </a:lnTo>
                  <a:lnTo>
                    <a:pt x="272" y="136"/>
                  </a:lnTo>
                  <a:lnTo>
                    <a:pt x="263" y="117"/>
                  </a:lnTo>
                  <a:lnTo>
                    <a:pt x="248" y="103"/>
                  </a:lnTo>
                  <a:lnTo>
                    <a:pt x="231" y="93"/>
                  </a:lnTo>
                  <a:lnTo>
                    <a:pt x="209" y="91"/>
                  </a:lnTo>
                  <a:lnTo>
                    <a:pt x="180" y="95"/>
                  </a:lnTo>
                  <a:lnTo>
                    <a:pt x="155" y="107"/>
                  </a:lnTo>
                  <a:lnTo>
                    <a:pt x="135" y="127"/>
                  </a:lnTo>
                  <a:lnTo>
                    <a:pt x="123" y="153"/>
                  </a:lnTo>
                  <a:lnTo>
                    <a:pt x="116" y="192"/>
                  </a:lnTo>
                  <a:lnTo>
                    <a:pt x="113" y="256"/>
                  </a:lnTo>
                  <a:lnTo>
                    <a:pt x="113" y="460"/>
                  </a:lnTo>
                  <a:lnTo>
                    <a:pt x="0" y="460"/>
                  </a:lnTo>
                  <a:lnTo>
                    <a:pt x="0" y="10"/>
                  </a:lnTo>
                  <a:lnTo>
                    <a:pt x="106" y="10"/>
                  </a:lnTo>
                  <a:lnTo>
                    <a:pt x="106" y="76"/>
                  </a:lnTo>
                  <a:lnTo>
                    <a:pt x="120" y="58"/>
                  </a:lnTo>
                  <a:lnTo>
                    <a:pt x="136" y="42"/>
                  </a:lnTo>
                  <a:lnTo>
                    <a:pt x="170" y="18"/>
                  </a:lnTo>
                  <a:lnTo>
                    <a:pt x="208" y="4"/>
                  </a:lnTo>
                  <a:lnTo>
                    <a:pt x="248" y="0"/>
                  </a:lnTo>
                  <a:lnTo>
                    <a:pt x="285" y="3"/>
                  </a:lnTo>
                  <a:lnTo>
                    <a:pt x="318" y="14"/>
                  </a:lnTo>
                  <a:lnTo>
                    <a:pt x="345" y="30"/>
                  </a:lnTo>
                  <a:lnTo>
                    <a:pt x="365" y="50"/>
                  </a:lnTo>
                  <a:lnTo>
                    <a:pt x="379" y="74"/>
                  </a:lnTo>
                  <a:lnTo>
                    <a:pt x="388" y="100"/>
                  </a:lnTo>
                  <a:lnTo>
                    <a:pt x="392" y="134"/>
                  </a:lnTo>
                  <a:lnTo>
                    <a:pt x="395" y="180"/>
                  </a:lnTo>
                  <a:lnTo>
                    <a:pt x="395" y="460"/>
                  </a:lnTo>
                  <a:close/>
                </a:path>
              </a:pathLst>
            </a:custGeom>
            <a:solidFill>
              <a:srgbClr val="0000FF"/>
            </a:solidFill>
            <a:ln w="9525">
              <a:noFill/>
              <a:round/>
              <a:headEnd/>
              <a:tailEnd/>
            </a:ln>
          </p:spPr>
          <p:txBody>
            <a:bodyPr/>
            <a:lstStyle/>
            <a:p>
              <a:endParaRPr lang="en-US" dirty="0"/>
            </a:p>
          </p:txBody>
        </p:sp>
        <p:sp>
          <p:nvSpPr>
            <p:cNvPr id="136" name="Rectangle 153"/>
            <p:cNvSpPr>
              <a:spLocks noChangeArrowheads="1"/>
            </p:cNvSpPr>
            <p:nvPr/>
          </p:nvSpPr>
          <p:spPr bwMode="auto">
            <a:xfrm>
              <a:off x="1611" y="3253"/>
              <a:ext cx="314" cy="229"/>
            </a:xfrm>
            <a:prstGeom prst="rect">
              <a:avLst/>
            </a:prstGeom>
            <a:solidFill>
              <a:srgbClr val="FFFFFF"/>
            </a:solidFill>
            <a:ln w="9525">
              <a:noFill/>
              <a:miter lim="800000"/>
              <a:headEnd/>
              <a:tailEnd/>
            </a:ln>
          </p:spPr>
          <p:txBody>
            <a:bodyPr/>
            <a:lstStyle/>
            <a:p>
              <a:endParaRPr lang="en-US" dirty="0"/>
            </a:p>
          </p:txBody>
        </p:sp>
        <p:sp>
          <p:nvSpPr>
            <p:cNvPr id="137" name="Rectangle 154"/>
            <p:cNvSpPr>
              <a:spLocks noChangeArrowheads="1"/>
            </p:cNvSpPr>
            <p:nvPr/>
          </p:nvSpPr>
          <p:spPr bwMode="auto">
            <a:xfrm>
              <a:off x="1629" y="3278"/>
              <a:ext cx="333" cy="195"/>
            </a:xfrm>
            <a:prstGeom prst="rect">
              <a:avLst/>
            </a:prstGeom>
            <a:noFill/>
            <a:ln w="9525">
              <a:noFill/>
              <a:miter lim="800000"/>
              <a:headEnd/>
              <a:tailEnd/>
            </a:ln>
          </p:spPr>
          <p:txBody>
            <a:bodyPr wrap="none" lIns="0" tIns="0" rIns="0" bIns="0">
              <a:spAutoFit/>
            </a:bodyPr>
            <a:lstStyle/>
            <a:p>
              <a:pPr algn="ctr">
                <a:defRPr/>
              </a:pPr>
              <a:r>
                <a:rPr lang="en-US" sz="1400" b="1" dirty="0">
                  <a:solidFill>
                    <a:srgbClr val="000000"/>
                  </a:solidFill>
                </a:rPr>
                <a:t>LEL</a:t>
              </a:r>
              <a:endParaRPr lang="en-US" b="1" dirty="0">
                <a:effectLst>
                  <a:outerShdw blurRad="38100" dist="38100" dir="2700000" algn="tl">
                    <a:srgbClr val="C0C0C0"/>
                  </a:outerShdw>
                </a:effectLst>
              </a:endParaRPr>
            </a:p>
          </p:txBody>
        </p:sp>
        <p:sp>
          <p:nvSpPr>
            <p:cNvPr id="138" name="Rectangle 155"/>
            <p:cNvSpPr>
              <a:spLocks noChangeArrowheads="1"/>
            </p:cNvSpPr>
            <p:nvPr/>
          </p:nvSpPr>
          <p:spPr bwMode="auto">
            <a:xfrm>
              <a:off x="2516" y="3253"/>
              <a:ext cx="353" cy="229"/>
            </a:xfrm>
            <a:prstGeom prst="rect">
              <a:avLst/>
            </a:prstGeom>
            <a:solidFill>
              <a:srgbClr val="FFFFFF"/>
            </a:solidFill>
            <a:ln w="9525">
              <a:noFill/>
              <a:miter lim="800000"/>
              <a:headEnd/>
              <a:tailEnd/>
            </a:ln>
          </p:spPr>
          <p:txBody>
            <a:bodyPr/>
            <a:lstStyle/>
            <a:p>
              <a:endParaRPr lang="en-US" dirty="0"/>
            </a:p>
          </p:txBody>
        </p:sp>
        <p:sp>
          <p:nvSpPr>
            <p:cNvPr id="139" name="Rectangle 156"/>
            <p:cNvSpPr>
              <a:spLocks noChangeArrowheads="1"/>
            </p:cNvSpPr>
            <p:nvPr/>
          </p:nvSpPr>
          <p:spPr bwMode="auto">
            <a:xfrm>
              <a:off x="2529" y="3278"/>
              <a:ext cx="356" cy="195"/>
            </a:xfrm>
            <a:prstGeom prst="rect">
              <a:avLst/>
            </a:prstGeom>
            <a:noFill/>
            <a:ln w="9525">
              <a:noFill/>
              <a:miter lim="800000"/>
              <a:headEnd/>
              <a:tailEnd/>
            </a:ln>
          </p:spPr>
          <p:txBody>
            <a:bodyPr wrap="none" lIns="0" tIns="0" rIns="0" bIns="0">
              <a:spAutoFit/>
            </a:bodyPr>
            <a:lstStyle/>
            <a:p>
              <a:pPr algn="ctr">
                <a:defRPr/>
              </a:pPr>
              <a:r>
                <a:rPr lang="en-US" sz="1400" b="1" dirty="0">
                  <a:solidFill>
                    <a:srgbClr val="000000"/>
                  </a:solidFill>
                </a:rPr>
                <a:t>UEL</a:t>
              </a:r>
              <a:endParaRPr lang="en-US" b="1" dirty="0">
                <a:effectLst>
                  <a:outerShdw blurRad="38100" dist="38100" dir="2700000" algn="tl">
                    <a:srgbClr val="C0C0C0"/>
                  </a:outerShdw>
                </a:effectLst>
              </a:endParaRPr>
            </a:p>
          </p:txBody>
        </p:sp>
        <p:sp>
          <p:nvSpPr>
            <p:cNvPr id="140" name="Freeform 157"/>
            <p:cNvSpPr>
              <a:spLocks/>
            </p:cNvSpPr>
            <p:nvPr/>
          </p:nvSpPr>
          <p:spPr bwMode="auto">
            <a:xfrm>
              <a:off x="1720" y="3047"/>
              <a:ext cx="66" cy="103"/>
            </a:xfrm>
            <a:custGeom>
              <a:avLst/>
              <a:gdLst>
                <a:gd name="T0" fmla="*/ 0 w 66"/>
                <a:gd name="T1" fmla="*/ 103 h 103"/>
                <a:gd name="T2" fmla="*/ 66 w 66"/>
                <a:gd name="T3" fmla="*/ 103 h 103"/>
                <a:gd name="T4" fmla="*/ 33 w 66"/>
                <a:gd name="T5" fmla="*/ 0 h 103"/>
                <a:gd name="T6" fmla="*/ 0 w 66"/>
                <a:gd name="T7" fmla="*/ 103 h 103"/>
                <a:gd name="T8" fmla="*/ 0 60000 65536"/>
                <a:gd name="T9" fmla="*/ 0 60000 65536"/>
                <a:gd name="T10" fmla="*/ 0 60000 65536"/>
                <a:gd name="T11" fmla="*/ 0 60000 65536"/>
                <a:gd name="T12" fmla="*/ 0 w 66"/>
                <a:gd name="T13" fmla="*/ 0 h 103"/>
                <a:gd name="T14" fmla="*/ 66 w 66"/>
                <a:gd name="T15" fmla="*/ 103 h 103"/>
              </a:gdLst>
              <a:ahLst/>
              <a:cxnLst>
                <a:cxn ang="T8">
                  <a:pos x="T0" y="T1"/>
                </a:cxn>
                <a:cxn ang="T9">
                  <a:pos x="T2" y="T3"/>
                </a:cxn>
                <a:cxn ang="T10">
                  <a:pos x="T4" y="T5"/>
                </a:cxn>
                <a:cxn ang="T11">
                  <a:pos x="T6" y="T7"/>
                </a:cxn>
              </a:cxnLst>
              <a:rect l="T12" t="T13" r="T14" b="T15"/>
              <a:pathLst>
                <a:path w="66" h="103">
                  <a:moveTo>
                    <a:pt x="0" y="103"/>
                  </a:moveTo>
                  <a:lnTo>
                    <a:pt x="66" y="103"/>
                  </a:lnTo>
                  <a:lnTo>
                    <a:pt x="33" y="0"/>
                  </a:lnTo>
                  <a:lnTo>
                    <a:pt x="0" y="103"/>
                  </a:lnTo>
                  <a:close/>
                </a:path>
              </a:pathLst>
            </a:custGeom>
            <a:solidFill>
              <a:schemeClr val="accent1"/>
            </a:solidFill>
            <a:ln w="4826">
              <a:solidFill>
                <a:srgbClr val="000000"/>
              </a:solidFill>
              <a:prstDash val="solid"/>
              <a:round/>
              <a:headEnd/>
              <a:tailEnd/>
            </a:ln>
          </p:spPr>
          <p:txBody>
            <a:bodyPr/>
            <a:lstStyle/>
            <a:p>
              <a:endParaRPr lang="en-US" dirty="0"/>
            </a:p>
          </p:txBody>
        </p:sp>
        <p:sp>
          <p:nvSpPr>
            <p:cNvPr id="141" name="Rectangle 158"/>
            <p:cNvSpPr>
              <a:spLocks noChangeArrowheads="1"/>
            </p:cNvSpPr>
            <p:nvPr/>
          </p:nvSpPr>
          <p:spPr bwMode="auto">
            <a:xfrm>
              <a:off x="1741" y="3119"/>
              <a:ext cx="24" cy="109"/>
            </a:xfrm>
            <a:prstGeom prst="rect">
              <a:avLst/>
            </a:prstGeom>
            <a:solidFill>
              <a:srgbClr val="000000"/>
            </a:solidFill>
            <a:ln w="9525">
              <a:noFill/>
              <a:miter lim="800000"/>
              <a:headEnd/>
              <a:tailEnd/>
            </a:ln>
          </p:spPr>
          <p:txBody>
            <a:bodyPr/>
            <a:lstStyle/>
            <a:p>
              <a:endParaRPr lang="en-US" dirty="0"/>
            </a:p>
          </p:txBody>
        </p:sp>
        <p:sp>
          <p:nvSpPr>
            <p:cNvPr id="142" name="Freeform 159"/>
            <p:cNvSpPr>
              <a:spLocks/>
            </p:cNvSpPr>
            <p:nvPr/>
          </p:nvSpPr>
          <p:spPr bwMode="auto">
            <a:xfrm>
              <a:off x="2625" y="3047"/>
              <a:ext cx="66" cy="103"/>
            </a:xfrm>
            <a:custGeom>
              <a:avLst/>
              <a:gdLst>
                <a:gd name="T0" fmla="*/ 0 w 66"/>
                <a:gd name="T1" fmla="*/ 103 h 103"/>
                <a:gd name="T2" fmla="*/ 66 w 66"/>
                <a:gd name="T3" fmla="*/ 103 h 103"/>
                <a:gd name="T4" fmla="*/ 33 w 66"/>
                <a:gd name="T5" fmla="*/ 0 h 103"/>
                <a:gd name="T6" fmla="*/ 0 w 66"/>
                <a:gd name="T7" fmla="*/ 103 h 103"/>
                <a:gd name="T8" fmla="*/ 0 60000 65536"/>
                <a:gd name="T9" fmla="*/ 0 60000 65536"/>
                <a:gd name="T10" fmla="*/ 0 60000 65536"/>
                <a:gd name="T11" fmla="*/ 0 60000 65536"/>
                <a:gd name="T12" fmla="*/ 0 w 66"/>
                <a:gd name="T13" fmla="*/ 0 h 103"/>
                <a:gd name="T14" fmla="*/ 66 w 66"/>
                <a:gd name="T15" fmla="*/ 103 h 103"/>
              </a:gdLst>
              <a:ahLst/>
              <a:cxnLst>
                <a:cxn ang="T8">
                  <a:pos x="T0" y="T1"/>
                </a:cxn>
                <a:cxn ang="T9">
                  <a:pos x="T2" y="T3"/>
                </a:cxn>
                <a:cxn ang="T10">
                  <a:pos x="T4" y="T5"/>
                </a:cxn>
                <a:cxn ang="T11">
                  <a:pos x="T6" y="T7"/>
                </a:cxn>
              </a:cxnLst>
              <a:rect l="T12" t="T13" r="T14" b="T15"/>
              <a:pathLst>
                <a:path w="66" h="103">
                  <a:moveTo>
                    <a:pt x="0" y="103"/>
                  </a:moveTo>
                  <a:lnTo>
                    <a:pt x="66" y="103"/>
                  </a:lnTo>
                  <a:lnTo>
                    <a:pt x="33" y="0"/>
                  </a:lnTo>
                  <a:lnTo>
                    <a:pt x="0" y="103"/>
                  </a:lnTo>
                  <a:close/>
                </a:path>
              </a:pathLst>
            </a:custGeom>
            <a:solidFill>
              <a:schemeClr val="accent1"/>
            </a:solidFill>
            <a:ln w="4826">
              <a:solidFill>
                <a:srgbClr val="000000"/>
              </a:solidFill>
              <a:prstDash val="solid"/>
              <a:round/>
              <a:headEnd/>
              <a:tailEnd/>
            </a:ln>
          </p:spPr>
          <p:txBody>
            <a:bodyPr/>
            <a:lstStyle/>
            <a:p>
              <a:endParaRPr lang="en-US" dirty="0"/>
            </a:p>
          </p:txBody>
        </p:sp>
        <p:sp>
          <p:nvSpPr>
            <p:cNvPr id="143" name="Rectangle 160"/>
            <p:cNvSpPr>
              <a:spLocks noChangeArrowheads="1"/>
            </p:cNvSpPr>
            <p:nvPr/>
          </p:nvSpPr>
          <p:spPr bwMode="auto">
            <a:xfrm>
              <a:off x="2646" y="3119"/>
              <a:ext cx="24" cy="109"/>
            </a:xfrm>
            <a:prstGeom prst="rect">
              <a:avLst/>
            </a:prstGeom>
            <a:solidFill>
              <a:srgbClr val="000000"/>
            </a:solidFill>
            <a:ln w="9525">
              <a:noFill/>
              <a:miter lim="800000"/>
              <a:headEnd/>
              <a:tailEnd/>
            </a:ln>
          </p:spPr>
          <p:txBody>
            <a:bodyPr/>
            <a:lstStyle/>
            <a:p>
              <a:endParaRPr lang="en-US" dirty="0"/>
            </a:p>
          </p:txBody>
        </p:sp>
      </p:grpSp>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838200"/>
            <a:ext cx="8839200" cy="2514600"/>
          </a:xfrm>
        </p:spPr>
        <p:txBody>
          <a:bodyPr/>
          <a:lstStyle/>
          <a:p>
            <a:pPr marL="0" indent="0">
              <a:buNone/>
            </a:pPr>
            <a:r>
              <a:rPr lang="en-US" dirty="0"/>
              <a:t>Upper Explosive Limit (UEL) (or UFL)</a:t>
            </a:r>
            <a:endParaRPr lang="en-US" sz="120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a:p>
            <a:r>
              <a:rPr lang="en-US" u="sng"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MAXIMUM</a:t>
            </a:r>
            <a:r>
              <a:rPr lang="en-US"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concentration </a:t>
            </a:r>
            <a:r>
              <a:rPr lang="en-US" b="0" dirty="0"/>
              <a:t>of a gas or vapor in air which </a:t>
            </a:r>
            <a:r>
              <a:rPr lang="en-US" cap="all" dirty="0"/>
              <a:t>will ignite </a:t>
            </a:r>
            <a:r>
              <a:rPr lang="en-US" b="0" dirty="0"/>
              <a:t>if an ignition source is present</a:t>
            </a:r>
          </a:p>
          <a:p>
            <a:r>
              <a:rPr lang="en-US" b="0" dirty="0"/>
              <a:t>Greater than the UEL, </a:t>
            </a:r>
            <a:r>
              <a:rPr lang="en-US" b="0" dirty="0">
                <a:effectLst/>
              </a:rPr>
              <a:t>mixture is</a:t>
            </a:r>
            <a:r>
              <a:rPr lang="en-US" b="1" dirty="0">
                <a:effectLst>
                  <a:glow rad="228600">
                    <a:schemeClr val="accent2">
                      <a:satMod val="175000"/>
                      <a:alpha val="40000"/>
                    </a:schemeClr>
                  </a:glow>
                </a:effectLst>
              </a:rPr>
              <a:t> </a:t>
            </a:r>
            <a:r>
              <a:rPr lang="en-US" b="1" dirty="0">
                <a:effectLst>
                  <a:glow rad="63500">
                    <a:schemeClr val="accent2">
                      <a:satMod val="175000"/>
                      <a:alpha val="40000"/>
                    </a:schemeClr>
                  </a:glow>
                </a:effectLst>
              </a:rPr>
              <a:t>TOO RICH</a:t>
            </a:r>
          </a:p>
          <a:p>
            <a:endParaRPr lang="en-US" dirty="0"/>
          </a:p>
        </p:txBody>
      </p:sp>
      <p:sp>
        <p:nvSpPr>
          <p:cNvPr id="2" name="Title 1"/>
          <p:cNvSpPr>
            <a:spLocks noGrp="1"/>
          </p:cNvSpPr>
          <p:nvPr>
            <p:ph type="title"/>
          </p:nvPr>
        </p:nvSpPr>
        <p:spPr>
          <a:xfrm>
            <a:off x="457200" y="0"/>
            <a:ext cx="8229600" cy="884238"/>
          </a:xfrm>
        </p:spPr>
        <p:txBody>
          <a:bodyPr>
            <a:normAutofit/>
          </a:bodyPr>
          <a:lstStyle/>
          <a:p>
            <a:r>
              <a:rPr lang="en-US" sz="4000" dirty="0"/>
              <a:t>Flammable Properties</a:t>
            </a:r>
          </a:p>
        </p:txBody>
      </p:sp>
      <p:grpSp>
        <p:nvGrpSpPr>
          <p:cNvPr id="163" name="Group 2"/>
          <p:cNvGrpSpPr>
            <a:grpSpLocks/>
          </p:cNvGrpSpPr>
          <p:nvPr/>
        </p:nvGrpSpPr>
        <p:grpSpPr bwMode="auto">
          <a:xfrm>
            <a:off x="304800" y="3592512"/>
            <a:ext cx="8534400" cy="2960688"/>
            <a:chOff x="736" y="1281"/>
            <a:chExt cx="4288" cy="2201"/>
          </a:xfrm>
        </p:grpSpPr>
        <p:sp>
          <p:nvSpPr>
            <p:cNvPr id="164" name="Rectangle 3"/>
            <p:cNvSpPr>
              <a:spLocks noChangeArrowheads="1"/>
            </p:cNvSpPr>
            <p:nvPr/>
          </p:nvSpPr>
          <p:spPr bwMode="auto">
            <a:xfrm>
              <a:off x="2658" y="1787"/>
              <a:ext cx="2039" cy="1236"/>
            </a:xfrm>
            <a:prstGeom prst="rect">
              <a:avLst/>
            </a:prstGeom>
            <a:solidFill>
              <a:srgbClr val="FFFF00"/>
            </a:solidFill>
            <a:ln w="9525">
              <a:noFill/>
              <a:miter lim="800000"/>
              <a:headEnd/>
              <a:tailEnd/>
            </a:ln>
          </p:spPr>
          <p:txBody>
            <a:bodyPr/>
            <a:lstStyle/>
            <a:p>
              <a:endParaRPr lang="en-US" dirty="0"/>
            </a:p>
          </p:txBody>
        </p:sp>
        <p:sp>
          <p:nvSpPr>
            <p:cNvPr id="165" name="Rectangle 4"/>
            <p:cNvSpPr>
              <a:spLocks noChangeArrowheads="1"/>
            </p:cNvSpPr>
            <p:nvPr/>
          </p:nvSpPr>
          <p:spPr bwMode="auto">
            <a:xfrm>
              <a:off x="2658" y="1786"/>
              <a:ext cx="9" cy="1239"/>
            </a:xfrm>
            <a:prstGeom prst="rect">
              <a:avLst/>
            </a:prstGeom>
            <a:solidFill>
              <a:srgbClr val="000000"/>
            </a:solidFill>
            <a:ln w="9525">
              <a:noFill/>
              <a:miter lim="800000"/>
              <a:headEnd/>
              <a:tailEnd/>
            </a:ln>
          </p:spPr>
          <p:txBody>
            <a:bodyPr/>
            <a:lstStyle/>
            <a:p>
              <a:endParaRPr lang="en-US" dirty="0"/>
            </a:p>
          </p:txBody>
        </p:sp>
        <p:sp>
          <p:nvSpPr>
            <p:cNvPr id="166" name="Rectangle 5"/>
            <p:cNvSpPr>
              <a:spLocks noChangeArrowheads="1"/>
            </p:cNvSpPr>
            <p:nvPr/>
          </p:nvSpPr>
          <p:spPr bwMode="auto">
            <a:xfrm>
              <a:off x="4691" y="1786"/>
              <a:ext cx="9" cy="1239"/>
            </a:xfrm>
            <a:prstGeom prst="rect">
              <a:avLst/>
            </a:prstGeom>
            <a:solidFill>
              <a:srgbClr val="000000"/>
            </a:solidFill>
            <a:ln w="9525">
              <a:noFill/>
              <a:miter lim="800000"/>
              <a:headEnd/>
              <a:tailEnd/>
            </a:ln>
          </p:spPr>
          <p:txBody>
            <a:bodyPr/>
            <a:lstStyle/>
            <a:p>
              <a:endParaRPr lang="en-US" dirty="0"/>
            </a:p>
          </p:txBody>
        </p:sp>
        <p:sp>
          <p:nvSpPr>
            <p:cNvPr id="167" name="Rectangle 6"/>
            <p:cNvSpPr>
              <a:spLocks noChangeArrowheads="1"/>
            </p:cNvSpPr>
            <p:nvPr/>
          </p:nvSpPr>
          <p:spPr bwMode="auto">
            <a:xfrm>
              <a:off x="2658" y="1786"/>
              <a:ext cx="2042" cy="10"/>
            </a:xfrm>
            <a:prstGeom prst="rect">
              <a:avLst/>
            </a:prstGeom>
            <a:solidFill>
              <a:srgbClr val="000000"/>
            </a:solidFill>
            <a:ln w="9525">
              <a:noFill/>
              <a:miter lim="800000"/>
              <a:headEnd/>
              <a:tailEnd/>
            </a:ln>
          </p:spPr>
          <p:txBody>
            <a:bodyPr/>
            <a:lstStyle/>
            <a:p>
              <a:endParaRPr lang="en-US" dirty="0"/>
            </a:p>
          </p:txBody>
        </p:sp>
        <p:sp>
          <p:nvSpPr>
            <p:cNvPr id="168" name="Rectangle 7"/>
            <p:cNvSpPr>
              <a:spLocks noChangeArrowheads="1"/>
            </p:cNvSpPr>
            <p:nvPr/>
          </p:nvSpPr>
          <p:spPr bwMode="auto">
            <a:xfrm>
              <a:off x="2658" y="3016"/>
              <a:ext cx="2042" cy="9"/>
            </a:xfrm>
            <a:prstGeom prst="rect">
              <a:avLst/>
            </a:prstGeom>
            <a:solidFill>
              <a:srgbClr val="000000"/>
            </a:solidFill>
            <a:ln w="9525">
              <a:noFill/>
              <a:miter lim="800000"/>
              <a:headEnd/>
              <a:tailEnd/>
            </a:ln>
          </p:spPr>
          <p:txBody>
            <a:bodyPr/>
            <a:lstStyle/>
            <a:p>
              <a:endParaRPr lang="en-US" dirty="0"/>
            </a:p>
          </p:txBody>
        </p:sp>
        <p:sp>
          <p:nvSpPr>
            <p:cNvPr id="169" name="Rectangle 8"/>
            <p:cNvSpPr>
              <a:spLocks noChangeArrowheads="1"/>
            </p:cNvSpPr>
            <p:nvPr/>
          </p:nvSpPr>
          <p:spPr bwMode="auto">
            <a:xfrm>
              <a:off x="848" y="1786"/>
              <a:ext cx="908" cy="1208"/>
            </a:xfrm>
            <a:prstGeom prst="rect">
              <a:avLst/>
            </a:prstGeom>
            <a:solidFill>
              <a:srgbClr val="FF8000"/>
            </a:solidFill>
            <a:ln w="9525">
              <a:noFill/>
              <a:miter lim="800000"/>
              <a:headEnd/>
              <a:tailEnd/>
            </a:ln>
          </p:spPr>
          <p:txBody>
            <a:bodyPr/>
            <a:lstStyle/>
            <a:p>
              <a:endParaRPr lang="en-US" dirty="0"/>
            </a:p>
          </p:txBody>
        </p:sp>
        <p:sp>
          <p:nvSpPr>
            <p:cNvPr id="170" name="Rectangle 9"/>
            <p:cNvSpPr>
              <a:spLocks noChangeArrowheads="1"/>
            </p:cNvSpPr>
            <p:nvPr/>
          </p:nvSpPr>
          <p:spPr bwMode="auto">
            <a:xfrm>
              <a:off x="848" y="1786"/>
              <a:ext cx="9" cy="1211"/>
            </a:xfrm>
            <a:prstGeom prst="rect">
              <a:avLst/>
            </a:prstGeom>
            <a:solidFill>
              <a:srgbClr val="000000"/>
            </a:solidFill>
            <a:ln w="9525">
              <a:noFill/>
              <a:miter lim="800000"/>
              <a:headEnd/>
              <a:tailEnd/>
            </a:ln>
          </p:spPr>
          <p:txBody>
            <a:bodyPr/>
            <a:lstStyle/>
            <a:p>
              <a:endParaRPr lang="en-US" dirty="0"/>
            </a:p>
          </p:txBody>
        </p:sp>
        <p:sp>
          <p:nvSpPr>
            <p:cNvPr id="171" name="Rectangle 10"/>
            <p:cNvSpPr>
              <a:spLocks noChangeArrowheads="1"/>
            </p:cNvSpPr>
            <p:nvPr/>
          </p:nvSpPr>
          <p:spPr bwMode="auto">
            <a:xfrm>
              <a:off x="1750" y="1786"/>
              <a:ext cx="9" cy="1211"/>
            </a:xfrm>
            <a:prstGeom prst="rect">
              <a:avLst/>
            </a:prstGeom>
            <a:solidFill>
              <a:srgbClr val="000000"/>
            </a:solidFill>
            <a:ln w="9525">
              <a:noFill/>
              <a:miter lim="800000"/>
              <a:headEnd/>
              <a:tailEnd/>
            </a:ln>
          </p:spPr>
          <p:txBody>
            <a:bodyPr/>
            <a:lstStyle/>
            <a:p>
              <a:endParaRPr lang="en-US" dirty="0"/>
            </a:p>
          </p:txBody>
        </p:sp>
        <p:sp>
          <p:nvSpPr>
            <p:cNvPr id="172" name="Rectangle 11"/>
            <p:cNvSpPr>
              <a:spLocks noChangeArrowheads="1"/>
            </p:cNvSpPr>
            <p:nvPr/>
          </p:nvSpPr>
          <p:spPr bwMode="auto">
            <a:xfrm>
              <a:off x="848" y="1786"/>
              <a:ext cx="911" cy="10"/>
            </a:xfrm>
            <a:prstGeom prst="rect">
              <a:avLst/>
            </a:prstGeom>
            <a:solidFill>
              <a:srgbClr val="000000"/>
            </a:solidFill>
            <a:ln w="9525">
              <a:noFill/>
              <a:miter lim="800000"/>
              <a:headEnd/>
              <a:tailEnd/>
            </a:ln>
          </p:spPr>
          <p:txBody>
            <a:bodyPr/>
            <a:lstStyle/>
            <a:p>
              <a:endParaRPr lang="en-US" dirty="0"/>
            </a:p>
          </p:txBody>
        </p:sp>
        <p:sp>
          <p:nvSpPr>
            <p:cNvPr id="173" name="Rectangle 12"/>
            <p:cNvSpPr>
              <a:spLocks noChangeArrowheads="1"/>
            </p:cNvSpPr>
            <p:nvPr/>
          </p:nvSpPr>
          <p:spPr bwMode="auto">
            <a:xfrm>
              <a:off x="848" y="2987"/>
              <a:ext cx="911" cy="10"/>
            </a:xfrm>
            <a:prstGeom prst="rect">
              <a:avLst/>
            </a:prstGeom>
            <a:solidFill>
              <a:srgbClr val="000000"/>
            </a:solidFill>
            <a:ln w="9525">
              <a:noFill/>
              <a:miter lim="800000"/>
              <a:headEnd/>
              <a:tailEnd/>
            </a:ln>
          </p:spPr>
          <p:txBody>
            <a:bodyPr/>
            <a:lstStyle/>
            <a:p>
              <a:endParaRPr lang="en-US" dirty="0"/>
            </a:p>
          </p:txBody>
        </p:sp>
        <p:sp>
          <p:nvSpPr>
            <p:cNvPr id="174" name="Rectangle 13"/>
            <p:cNvSpPr>
              <a:spLocks noChangeArrowheads="1"/>
            </p:cNvSpPr>
            <p:nvPr/>
          </p:nvSpPr>
          <p:spPr bwMode="auto">
            <a:xfrm>
              <a:off x="1753" y="1786"/>
              <a:ext cx="908" cy="1236"/>
            </a:xfrm>
            <a:prstGeom prst="rect">
              <a:avLst/>
            </a:prstGeom>
            <a:solidFill>
              <a:srgbClr val="FF0000"/>
            </a:solidFill>
            <a:ln w="9525">
              <a:noFill/>
              <a:miter lim="800000"/>
              <a:headEnd/>
              <a:tailEnd/>
            </a:ln>
          </p:spPr>
          <p:txBody>
            <a:bodyPr/>
            <a:lstStyle/>
            <a:p>
              <a:endParaRPr lang="en-US" dirty="0"/>
            </a:p>
          </p:txBody>
        </p:sp>
        <p:sp>
          <p:nvSpPr>
            <p:cNvPr id="175" name="Rectangle 14"/>
            <p:cNvSpPr>
              <a:spLocks noChangeArrowheads="1"/>
            </p:cNvSpPr>
            <p:nvPr/>
          </p:nvSpPr>
          <p:spPr bwMode="auto">
            <a:xfrm>
              <a:off x="1753" y="1786"/>
              <a:ext cx="9" cy="1239"/>
            </a:xfrm>
            <a:prstGeom prst="rect">
              <a:avLst/>
            </a:prstGeom>
            <a:solidFill>
              <a:srgbClr val="000000"/>
            </a:solidFill>
            <a:ln w="9525">
              <a:noFill/>
              <a:miter lim="800000"/>
              <a:headEnd/>
              <a:tailEnd/>
            </a:ln>
          </p:spPr>
          <p:txBody>
            <a:bodyPr/>
            <a:lstStyle/>
            <a:p>
              <a:endParaRPr lang="en-US" dirty="0"/>
            </a:p>
          </p:txBody>
        </p:sp>
        <p:sp>
          <p:nvSpPr>
            <p:cNvPr id="176" name="Rectangle 15"/>
            <p:cNvSpPr>
              <a:spLocks noChangeArrowheads="1"/>
            </p:cNvSpPr>
            <p:nvPr/>
          </p:nvSpPr>
          <p:spPr bwMode="auto">
            <a:xfrm>
              <a:off x="2655" y="1786"/>
              <a:ext cx="9" cy="1239"/>
            </a:xfrm>
            <a:prstGeom prst="rect">
              <a:avLst/>
            </a:prstGeom>
            <a:solidFill>
              <a:srgbClr val="000000"/>
            </a:solidFill>
            <a:ln w="9525">
              <a:noFill/>
              <a:miter lim="800000"/>
              <a:headEnd/>
              <a:tailEnd/>
            </a:ln>
          </p:spPr>
          <p:txBody>
            <a:bodyPr/>
            <a:lstStyle/>
            <a:p>
              <a:endParaRPr lang="en-US" dirty="0"/>
            </a:p>
          </p:txBody>
        </p:sp>
        <p:sp>
          <p:nvSpPr>
            <p:cNvPr id="177" name="Rectangle 16"/>
            <p:cNvSpPr>
              <a:spLocks noChangeArrowheads="1"/>
            </p:cNvSpPr>
            <p:nvPr/>
          </p:nvSpPr>
          <p:spPr bwMode="auto">
            <a:xfrm>
              <a:off x="1753" y="1786"/>
              <a:ext cx="911" cy="10"/>
            </a:xfrm>
            <a:prstGeom prst="rect">
              <a:avLst/>
            </a:prstGeom>
            <a:solidFill>
              <a:srgbClr val="000000"/>
            </a:solidFill>
            <a:ln w="9525">
              <a:noFill/>
              <a:miter lim="800000"/>
              <a:headEnd/>
              <a:tailEnd/>
            </a:ln>
          </p:spPr>
          <p:txBody>
            <a:bodyPr/>
            <a:lstStyle/>
            <a:p>
              <a:endParaRPr lang="en-US" dirty="0"/>
            </a:p>
          </p:txBody>
        </p:sp>
        <p:sp>
          <p:nvSpPr>
            <p:cNvPr id="178" name="Rectangle 17"/>
            <p:cNvSpPr>
              <a:spLocks noChangeArrowheads="1"/>
            </p:cNvSpPr>
            <p:nvPr/>
          </p:nvSpPr>
          <p:spPr bwMode="auto">
            <a:xfrm>
              <a:off x="1753" y="3016"/>
              <a:ext cx="911" cy="9"/>
            </a:xfrm>
            <a:prstGeom prst="rect">
              <a:avLst/>
            </a:prstGeom>
            <a:solidFill>
              <a:srgbClr val="000000"/>
            </a:solidFill>
            <a:ln w="9525">
              <a:noFill/>
              <a:miter lim="800000"/>
              <a:headEnd/>
              <a:tailEnd/>
            </a:ln>
          </p:spPr>
          <p:txBody>
            <a:bodyPr/>
            <a:lstStyle/>
            <a:p>
              <a:endParaRPr lang="en-US" dirty="0"/>
            </a:p>
          </p:txBody>
        </p:sp>
        <p:sp>
          <p:nvSpPr>
            <p:cNvPr id="179" name="Freeform 18"/>
            <p:cNvSpPr>
              <a:spLocks/>
            </p:cNvSpPr>
            <p:nvPr/>
          </p:nvSpPr>
          <p:spPr bwMode="auto">
            <a:xfrm>
              <a:off x="2025" y="2897"/>
              <a:ext cx="279" cy="65"/>
            </a:xfrm>
            <a:custGeom>
              <a:avLst/>
              <a:gdLst>
                <a:gd name="T0" fmla="*/ 837 w 837"/>
                <a:gd name="T1" fmla="*/ 522 h 522"/>
                <a:gd name="T2" fmla="*/ 0 w 837"/>
                <a:gd name="T3" fmla="*/ 522 h 522"/>
                <a:gd name="T4" fmla="*/ 0 w 837"/>
                <a:gd name="T5" fmla="*/ 0 h 522"/>
                <a:gd name="T6" fmla="*/ 141 w 837"/>
                <a:gd name="T7" fmla="*/ 0 h 522"/>
                <a:gd name="T8" fmla="*/ 141 w 837"/>
                <a:gd name="T9" fmla="*/ 368 h 522"/>
                <a:gd name="T10" fmla="*/ 339 w 837"/>
                <a:gd name="T11" fmla="*/ 368 h 522"/>
                <a:gd name="T12" fmla="*/ 339 w 837"/>
                <a:gd name="T13" fmla="*/ 51 h 522"/>
                <a:gd name="T14" fmla="*/ 481 w 837"/>
                <a:gd name="T15" fmla="*/ 51 h 522"/>
                <a:gd name="T16" fmla="*/ 481 w 837"/>
                <a:gd name="T17" fmla="*/ 368 h 522"/>
                <a:gd name="T18" fmla="*/ 837 w 837"/>
                <a:gd name="T19" fmla="*/ 368 h 522"/>
                <a:gd name="T20" fmla="*/ 837 w 837"/>
                <a:gd name="T21" fmla="*/ 522 h 5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37"/>
                <a:gd name="T34" fmla="*/ 0 h 522"/>
                <a:gd name="T35" fmla="*/ 837 w 837"/>
                <a:gd name="T36" fmla="*/ 522 h 5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37" h="522">
                  <a:moveTo>
                    <a:pt x="837" y="522"/>
                  </a:moveTo>
                  <a:lnTo>
                    <a:pt x="0" y="522"/>
                  </a:lnTo>
                  <a:lnTo>
                    <a:pt x="0" y="0"/>
                  </a:lnTo>
                  <a:lnTo>
                    <a:pt x="141" y="0"/>
                  </a:lnTo>
                  <a:lnTo>
                    <a:pt x="141" y="368"/>
                  </a:lnTo>
                  <a:lnTo>
                    <a:pt x="339" y="368"/>
                  </a:lnTo>
                  <a:lnTo>
                    <a:pt x="339" y="51"/>
                  </a:lnTo>
                  <a:lnTo>
                    <a:pt x="481" y="51"/>
                  </a:lnTo>
                  <a:lnTo>
                    <a:pt x="481" y="368"/>
                  </a:lnTo>
                  <a:lnTo>
                    <a:pt x="837" y="368"/>
                  </a:lnTo>
                  <a:lnTo>
                    <a:pt x="837" y="522"/>
                  </a:lnTo>
                  <a:close/>
                </a:path>
              </a:pathLst>
            </a:custGeom>
            <a:solidFill>
              <a:srgbClr val="FFFF00"/>
            </a:solidFill>
            <a:ln w="9525">
              <a:noFill/>
              <a:round/>
              <a:headEnd/>
              <a:tailEnd/>
            </a:ln>
          </p:spPr>
          <p:txBody>
            <a:bodyPr/>
            <a:lstStyle/>
            <a:p>
              <a:endParaRPr lang="en-US" dirty="0"/>
            </a:p>
          </p:txBody>
        </p:sp>
        <p:sp>
          <p:nvSpPr>
            <p:cNvPr id="180" name="Rectangle 19"/>
            <p:cNvSpPr>
              <a:spLocks noChangeArrowheads="1"/>
            </p:cNvSpPr>
            <p:nvPr/>
          </p:nvSpPr>
          <p:spPr bwMode="auto">
            <a:xfrm>
              <a:off x="2025" y="2863"/>
              <a:ext cx="279" cy="18"/>
            </a:xfrm>
            <a:prstGeom prst="rect">
              <a:avLst/>
            </a:prstGeom>
            <a:solidFill>
              <a:srgbClr val="FFFF00"/>
            </a:solidFill>
            <a:ln w="9525">
              <a:noFill/>
              <a:miter lim="800000"/>
              <a:headEnd/>
              <a:tailEnd/>
            </a:ln>
          </p:spPr>
          <p:txBody>
            <a:bodyPr/>
            <a:lstStyle/>
            <a:p>
              <a:endParaRPr lang="en-US" dirty="0"/>
            </a:p>
          </p:txBody>
        </p:sp>
        <p:sp>
          <p:nvSpPr>
            <p:cNvPr id="181" name="Freeform 20"/>
            <p:cNvSpPr>
              <a:spLocks noEditPoints="1"/>
            </p:cNvSpPr>
            <p:nvPr/>
          </p:nvSpPr>
          <p:spPr bwMode="auto">
            <a:xfrm>
              <a:off x="2097" y="2785"/>
              <a:ext cx="211" cy="64"/>
            </a:xfrm>
            <a:custGeom>
              <a:avLst/>
              <a:gdLst>
                <a:gd name="T0" fmla="*/ 173 w 633"/>
                <a:gd name="T1" fmla="*/ 502 h 516"/>
                <a:gd name="T2" fmla="*/ 96 w 633"/>
                <a:gd name="T3" fmla="*/ 471 h 516"/>
                <a:gd name="T4" fmla="*/ 42 w 633"/>
                <a:gd name="T5" fmla="*/ 424 h 516"/>
                <a:gd name="T6" fmla="*/ 11 w 633"/>
                <a:gd name="T7" fmla="*/ 357 h 516"/>
                <a:gd name="T8" fmla="*/ 0 w 633"/>
                <a:gd name="T9" fmla="*/ 263 h 516"/>
                <a:gd name="T10" fmla="*/ 25 w 633"/>
                <a:gd name="T11" fmla="*/ 119 h 516"/>
                <a:gd name="T12" fmla="*/ 90 w 633"/>
                <a:gd name="T13" fmla="*/ 50 h 516"/>
                <a:gd name="T14" fmla="*/ 234 w 633"/>
                <a:gd name="T15" fmla="*/ 31 h 516"/>
                <a:gd name="T16" fmla="*/ 491 w 633"/>
                <a:gd name="T17" fmla="*/ 31 h 516"/>
                <a:gd name="T18" fmla="*/ 620 w 633"/>
                <a:gd name="T19" fmla="*/ 0 h 516"/>
                <a:gd name="T20" fmla="*/ 574 w 633"/>
                <a:gd name="T21" fmla="*/ 158 h 516"/>
                <a:gd name="T22" fmla="*/ 589 w 633"/>
                <a:gd name="T23" fmla="*/ 201 h 516"/>
                <a:gd name="T24" fmla="*/ 628 w 633"/>
                <a:gd name="T25" fmla="*/ 287 h 516"/>
                <a:gd name="T26" fmla="*/ 630 w 633"/>
                <a:gd name="T27" fmla="*/ 374 h 516"/>
                <a:gd name="T28" fmla="*/ 605 w 633"/>
                <a:gd name="T29" fmla="*/ 441 h 516"/>
                <a:gd name="T30" fmla="*/ 556 w 633"/>
                <a:gd name="T31" fmla="*/ 489 h 516"/>
                <a:gd name="T32" fmla="*/ 492 w 633"/>
                <a:gd name="T33" fmla="*/ 514 h 516"/>
                <a:gd name="T34" fmla="*/ 406 w 633"/>
                <a:gd name="T35" fmla="*/ 511 h 516"/>
                <a:gd name="T36" fmla="*/ 327 w 633"/>
                <a:gd name="T37" fmla="*/ 467 h 516"/>
                <a:gd name="T38" fmla="*/ 282 w 633"/>
                <a:gd name="T39" fmla="*/ 383 h 516"/>
                <a:gd name="T40" fmla="*/ 243 w 633"/>
                <a:gd name="T41" fmla="*/ 230 h 516"/>
                <a:gd name="T42" fmla="*/ 209 w 633"/>
                <a:gd name="T43" fmla="*/ 174 h 516"/>
                <a:gd name="T44" fmla="*/ 143 w 633"/>
                <a:gd name="T45" fmla="*/ 195 h 516"/>
                <a:gd name="T46" fmla="*/ 122 w 633"/>
                <a:gd name="T47" fmla="*/ 273 h 516"/>
                <a:gd name="T48" fmla="*/ 140 w 633"/>
                <a:gd name="T49" fmla="*/ 334 h 516"/>
                <a:gd name="T50" fmla="*/ 199 w 633"/>
                <a:gd name="T51" fmla="*/ 370 h 516"/>
                <a:gd name="T52" fmla="*/ 329 w 633"/>
                <a:gd name="T53" fmla="*/ 174 h 516"/>
                <a:gd name="T54" fmla="*/ 368 w 633"/>
                <a:gd name="T55" fmla="*/ 313 h 516"/>
                <a:gd name="T56" fmla="*/ 407 w 633"/>
                <a:gd name="T57" fmla="*/ 364 h 516"/>
                <a:gd name="T58" fmla="*/ 470 w 633"/>
                <a:gd name="T59" fmla="*/ 365 h 516"/>
                <a:gd name="T60" fmla="*/ 515 w 633"/>
                <a:gd name="T61" fmla="*/ 322 h 516"/>
                <a:gd name="T62" fmla="*/ 514 w 633"/>
                <a:gd name="T63" fmla="*/ 251 h 516"/>
                <a:gd name="T64" fmla="*/ 469 w 633"/>
                <a:gd name="T65" fmla="*/ 194 h 516"/>
                <a:gd name="T66" fmla="*/ 361 w 633"/>
                <a:gd name="T67" fmla="*/ 174 h 5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33"/>
                <a:gd name="T103" fmla="*/ 0 h 516"/>
                <a:gd name="T104" fmla="*/ 633 w 633"/>
                <a:gd name="T105" fmla="*/ 516 h 5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33" h="516">
                  <a:moveTo>
                    <a:pt x="199" y="370"/>
                  </a:moveTo>
                  <a:lnTo>
                    <a:pt x="173" y="502"/>
                  </a:lnTo>
                  <a:lnTo>
                    <a:pt x="131" y="489"/>
                  </a:lnTo>
                  <a:lnTo>
                    <a:pt x="96" y="471"/>
                  </a:lnTo>
                  <a:lnTo>
                    <a:pt x="66" y="450"/>
                  </a:lnTo>
                  <a:lnTo>
                    <a:pt x="42" y="424"/>
                  </a:lnTo>
                  <a:lnTo>
                    <a:pt x="23" y="395"/>
                  </a:lnTo>
                  <a:lnTo>
                    <a:pt x="11" y="357"/>
                  </a:lnTo>
                  <a:lnTo>
                    <a:pt x="2" y="314"/>
                  </a:lnTo>
                  <a:lnTo>
                    <a:pt x="0" y="263"/>
                  </a:lnTo>
                  <a:lnTo>
                    <a:pt x="6" y="178"/>
                  </a:lnTo>
                  <a:lnTo>
                    <a:pt x="25" y="119"/>
                  </a:lnTo>
                  <a:lnTo>
                    <a:pt x="53" y="78"/>
                  </a:lnTo>
                  <a:lnTo>
                    <a:pt x="90" y="50"/>
                  </a:lnTo>
                  <a:lnTo>
                    <a:pt x="145" y="37"/>
                  </a:lnTo>
                  <a:lnTo>
                    <a:pt x="234" y="31"/>
                  </a:lnTo>
                  <a:lnTo>
                    <a:pt x="421" y="33"/>
                  </a:lnTo>
                  <a:lnTo>
                    <a:pt x="491" y="31"/>
                  </a:lnTo>
                  <a:lnTo>
                    <a:pt x="539" y="26"/>
                  </a:lnTo>
                  <a:lnTo>
                    <a:pt x="620" y="0"/>
                  </a:lnTo>
                  <a:lnTo>
                    <a:pt x="620" y="144"/>
                  </a:lnTo>
                  <a:lnTo>
                    <a:pt x="574" y="158"/>
                  </a:lnTo>
                  <a:lnTo>
                    <a:pt x="555" y="163"/>
                  </a:lnTo>
                  <a:lnTo>
                    <a:pt x="589" y="201"/>
                  </a:lnTo>
                  <a:lnTo>
                    <a:pt x="614" y="242"/>
                  </a:lnTo>
                  <a:lnTo>
                    <a:pt x="628" y="287"/>
                  </a:lnTo>
                  <a:lnTo>
                    <a:pt x="633" y="333"/>
                  </a:lnTo>
                  <a:lnTo>
                    <a:pt x="630" y="374"/>
                  </a:lnTo>
                  <a:lnTo>
                    <a:pt x="620" y="409"/>
                  </a:lnTo>
                  <a:lnTo>
                    <a:pt x="605" y="441"/>
                  </a:lnTo>
                  <a:lnTo>
                    <a:pt x="584" y="467"/>
                  </a:lnTo>
                  <a:lnTo>
                    <a:pt x="556" y="489"/>
                  </a:lnTo>
                  <a:lnTo>
                    <a:pt x="526" y="504"/>
                  </a:lnTo>
                  <a:lnTo>
                    <a:pt x="492" y="514"/>
                  </a:lnTo>
                  <a:lnTo>
                    <a:pt x="455" y="516"/>
                  </a:lnTo>
                  <a:lnTo>
                    <a:pt x="406" y="511"/>
                  </a:lnTo>
                  <a:lnTo>
                    <a:pt x="363" y="495"/>
                  </a:lnTo>
                  <a:lnTo>
                    <a:pt x="327" y="467"/>
                  </a:lnTo>
                  <a:lnTo>
                    <a:pt x="302" y="432"/>
                  </a:lnTo>
                  <a:lnTo>
                    <a:pt x="282" y="383"/>
                  </a:lnTo>
                  <a:lnTo>
                    <a:pt x="264" y="316"/>
                  </a:lnTo>
                  <a:lnTo>
                    <a:pt x="243" y="230"/>
                  </a:lnTo>
                  <a:lnTo>
                    <a:pt x="224" y="174"/>
                  </a:lnTo>
                  <a:lnTo>
                    <a:pt x="209" y="174"/>
                  </a:lnTo>
                  <a:lnTo>
                    <a:pt x="169" y="180"/>
                  </a:lnTo>
                  <a:lnTo>
                    <a:pt x="143" y="195"/>
                  </a:lnTo>
                  <a:lnTo>
                    <a:pt x="127" y="225"/>
                  </a:lnTo>
                  <a:lnTo>
                    <a:pt x="122" y="273"/>
                  </a:lnTo>
                  <a:lnTo>
                    <a:pt x="126" y="308"/>
                  </a:lnTo>
                  <a:lnTo>
                    <a:pt x="140" y="334"/>
                  </a:lnTo>
                  <a:lnTo>
                    <a:pt x="163" y="354"/>
                  </a:lnTo>
                  <a:lnTo>
                    <a:pt x="199" y="370"/>
                  </a:lnTo>
                  <a:close/>
                  <a:moveTo>
                    <a:pt x="329" y="174"/>
                  </a:moveTo>
                  <a:lnTo>
                    <a:pt x="353" y="263"/>
                  </a:lnTo>
                  <a:lnTo>
                    <a:pt x="368" y="313"/>
                  </a:lnTo>
                  <a:lnTo>
                    <a:pt x="382" y="342"/>
                  </a:lnTo>
                  <a:lnTo>
                    <a:pt x="407" y="364"/>
                  </a:lnTo>
                  <a:lnTo>
                    <a:pt x="438" y="371"/>
                  </a:lnTo>
                  <a:lnTo>
                    <a:pt x="470" y="365"/>
                  </a:lnTo>
                  <a:lnTo>
                    <a:pt x="497" y="348"/>
                  </a:lnTo>
                  <a:lnTo>
                    <a:pt x="515" y="322"/>
                  </a:lnTo>
                  <a:lnTo>
                    <a:pt x="521" y="290"/>
                  </a:lnTo>
                  <a:lnTo>
                    <a:pt x="514" y="251"/>
                  </a:lnTo>
                  <a:lnTo>
                    <a:pt x="492" y="215"/>
                  </a:lnTo>
                  <a:lnTo>
                    <a:pt x="469" y="194"/>
                  </a:lnTo>
                  <a:lnTo>
                    <a:pt x="440" y="180"/>
                  </a:lnTo>
                  <a:lnTo>
                    <a:pt x="361" y="174"/>
                  </a:lnTo>
                  <a:lnTo>
                    <a:pt x="329" y="174"/>
                  </a:lnTo>
                  <a:close/>
                </a:path>
              </a:pathLst>
            </a:custGeom>
            <a:solidFill>
              <a:srgbClr val="FFFF00"/>
            </a:solidFill>
            <a:ln w="9525">
              <a:noFill/>
              <a:round/>
              <a:headEnd/>
              <a:tailEnd/>
            </a:ln>
          </p:spPr>
          <p:txBody>
            <a:bodyPr/>
            <a:lstStyle/>
            <a:p>
              <a:endParaRPr lang="en-US" dirty="0"/>
            </a:p>
          </p:txBody>
        </p:sp>
        <p:sp>
          <p:nvSpPr>
            <p:cNvPr id="182" name="Freeform 21"/>
            <p:cNvSpPr>
              <a:spLocks/>
            </p:cNvSpPr>
            <p:nvPr/>
          </p:nvSpPr>
          <p:spPr bwMode="auto">
            <a:xfrm>
              <a:off x="2097" y="2671"/>
              <a:ext cx="207" cy="101"/>
            </a:xfrm>
            <a:custGeom>
              <a:avLst/>
              <a:gdLst>
                <a:gd name="T0" fmla="*/ 13 w 620"/>
                <a:gd name="T1" fmla="*/ 809 h 809"/>
                <a:gd name="T2" fmla="*/ 13 w 620"/>
                <a:gd name="T3" fmla="*/ 675 h 809"/>
                <a:gd name="T4" fmla="*/ 96 w 620"/>
                <a:gd name="T5" fmla="*/ 675 h 809"/>
                <a:gd name="T6" fmla="*/ 53 w 620"/>
                <a:gd name="T7" fmla="*/ 638 h 809"/>
                <a:gd name="T8" fmla="*/ 23 w 620"/>
                <a:gd name="T9" fmla="*/ 597 h 809"/>
                <a:gd name="T10" fmla="*/ 6 w 620"/>
                <a:gd name="T11" fmla="*/ 551 h 809"/>
                <a:gd name="T12" fmla="*/ 0 w 620"/>
                <a:gd name="T13" fmla="*/ 503 h 809"/>
                <a:gd name="T14" fmla="*/ 6 w 620"/>
                <a:gd name="T15" fmla="*/ 455 h 809"/>
                <a:gd name="T16" fmla="*/ 23 w 620"/>
                <a:gd name="T17" fmla="*/ 411 h 809"/>
                <a:gd name="T18" fmla="*/ 53 w 620"/>
                <a:gd name="T19" fmla="*/ 376 h 809"/>
                <a:gd name="T20" fmla="*/ 96 w 620"/>
                <a:gd name="T21" fmla="*/ 348 h 809"/>
                <a:gd name="T22" fmla="*/ 53 w 620"/>
                <a:gd name="T23" fmla="*/ 310 h 809"/>
                <a:gd name="T24" fmla="*/ 23 w 620"/>
                <a:gd name="T25" fmla="*/ 269 h 809"/>
                <a:gd name="T26" fmla="*/ 6 w 620"/>
                <a:gd name="T27" fmla="*/ 226 h 809"/>
                <a:gd name="T28" fmla="*/ 0 w 620"/>
                <a:gd name="T29" fmla="*/ 180 h 809"/>
                <a:gd name="T30" fmla="*/ 6 w 620"/>
                <a:gd name="T31" fmla="*/ 124 h 809"/>
                <a:gd name="T32" fmla="*/ 27 w 620"/>
                <a:gd name="T33" fmla="*/ 77 h 809"/>
                <a:gd name="T34" fmla="*/ 60 w 620"/>
                <a:gd name="T35" fmla="*/ 41 h 809"/>
                <a:gd name="T36" fmla="*/ 106 w 620"/>
                <a:gd name="T37" fmla="*/ 15 h 809"/>
                <a:gd name="T38" fmla="*/ 158 w 620"/>
                <a:gd name="T39" fmla="*/ 3 h 809"/>
                <a:gd name="T40" fmla="*/ 233 w 620"/>
                <a:gd name="T41" fmla="*/ 0 h 809"/>
                <a:gd name="T42" fmla="*/ 620 w 620"/>
                <a:gd name="T43" fmla="*/ 0 h 809"/>
                <a:gd name="T44" fmla="*/ 620 w 620"/>
                <a:gd name="T45" fmla="*/ 145 h 809"/>
                <a:gd name="T46" fmla="*/ 274 w 620"/>
                <a:gd name="T47" fmla="*/ 145 h 809"/>
                <a:gd name="T48" fmla="*/ 199 w 620"/>
                <a:gd name="T49" fmla="*/ 149 h 809"/>
                <a:gd name="T50" fmla="*/ 158 w 620"/>
                <a:gd name="T51" fmla="*/ 160 h 809"/>
                <a:gd name="T52" fmla="*/ 131 w 620"/>
                <a:gd name="T53" fmla="*/ 186 h 809"/>
                <a:gd name="T54" fmla="*/ 122 w 620"/>
                <a:gd name="T55" fmla="*/ 223 h 809"/>
                <a:gd name="T56" fmla="*/ 127 w 620"/>
                <a:gd name="T57" fmla="*/ 252 h 809"/>
                <a:gd name="T58" fmla="*/ 144 w 620"/>
                <a:gd name="T59" fmla="*/ 280 h 809"/>
                <a:gd name="T60" fmla="*/ 169 w 620"/>
                <a:gd name="T61" fmla="*/ 303 h 809"/>
                <a:gd name="T62" fmla="*/ 204 w 620"/>
                <a:gd name="T63" fmla="*/ 319 h 809"/>
                <a:gd name="T64" fmla="*/ 255 w 620"/>
                <a:gd name="T65" fmla="*/ 328 h 809"/>
                <a:gd name="T66" fmla="*/ 329 w 620"/>
                <a:gd name="T67" fmla="*/ 331 h 809"/>
                <a:gd name="T68" fmla="*/ 620 w 620"/>
                <a:gd name="T69" fmla="*/ 331 h 809"/>
                <a:gd name="T70" fmla="*/ 620 w 620"/>
                <a:gd name="T71" fmla="*/ 476 h 809"/>
                <a:gd name="T72" fmla="*/ 288 w 620"/>
                <a:gd name="T73" fmla="*/ 476 h 809"/>
                <a:gd name="T74" fmla="*/ 215 w 620"/>
                <a:gd name="T75" fmla="*/ 478 h 809"/>
                <a:gd name="T76" fmla="*/ 174 w 620"/>
                <a:gd name="T77" fmla="*/ 484 h 809"/>
                <a:gd name="T78" fmla="*/ 151 w 620"/>
                <a:gd name="T79" fmla="*/ 494 h 809"/>
                <a:gd name="T80" fmla="*/ 135 w 620"/>
                <a:gd name="T81" fmla="*/ 508 h 809"/>
                <a:gd name="T82" fmla="*/ 126 w 620"/>
                <a:gd name="T83" fmla="*/ 527 h 809"/>
                <a:gd name="T84" fmla="*/ 122 w 620"/>
                <a:gd name="T85" fmla="*/ 552 h 809"/>
                <a:gd name="T86" fmla="*/ 127 w 620"/>
                <a:gd name="T87" fmla="*/ 585 h 809"/>
                <a:gd name="T88" fmla="*/ 143 w 620"/>
                <a:gd name="T89" fmla="*/ 614 h 809"/>
                <a:gd name="T90" fmla="*/ 168 w 620"/>
                <a:gd name="T91" fmla="*/ 636 h 809"/>
                <a:gd name="T92" fmla="*/ 200 w 620"/>
                <a:gd name="T93" fmla="*/ 652 h 809"/>
                <a:gd name="T94" fmla="*/ 250 w 620"/>
                <a:gd name="T95" fmla="*/ 660 h 809"/>
                <a:gd name="T96" fmla="*/ 326 w 620"/>
                <a:gd name="T97" fmla="*/ 664 h 809"/>
                <a:gd name="T98" fmla="*/ 620 w 620"/>
                <a:gd name="T99" fmla="*/ 664 h 809"/>
                <a:gd name="T100" fmla="*/ 620 w 620"/>
                <a:gd name="T101" fmla="*/ 809 h 809"/>
                <a:gd name="T102" fmla="*/ 13 w 620"/>
                <a:gd name="T103" fmla="*/ 809 h 80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20"/>
                <a:gd name="T157" fmla="*/ 0 h 809"/>
                <a:gd name="T158" fmla="*/ 620 w 620"/>
                <a:gd name="T159" fmla="*/ 809 h 80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20" h="809">
                  <a:moveTo>
                    <a:pt x="13" y="809"/>
                  </a:moveTo>
                  <a:lnTo>
                    <a:pt x="13" y="675"/>
                  </a:lnTo>
                  <a:lnTo>
                    <a:pt x="96" y="675"/>
                  </a:lnTo>
                  <a:lnTo>
                    <a:pt x="53" y="638"/>
                  </a:lnTo>
                  <a:lnTo>
                    <a:pt x="23" y="597"/>
                  </a:lnTo>
                  <a:lnTo>
                    <a:pt x="6" y="551"/>
                  </a:lnTo>
                  <a:lnTo>
                    <a:pt x="0" y="503"/>
                  </a:lnTo>
                  <a:lnTo>
                    <a:pt x="6" y="455"/>
                  </a:lnTo>
                  <a:lnTo>
                    <a:pt x="23" y="411"/>
                  </a:lnTo>
                  <a:lnTo>
                    <a:pt x="53" y="376"/>
                  </a:lnTo>
                  <a:lnTo>
                    <a:pt x="96" y="348"/>
                  </a:lnTo>
                  <a:lnTo>
                    <a:pt x="53" y="310"/>
                  </a:lnTo>
                  <a:lnTo>
                    <a:pt x="23" y="269"/>
                  </a:lnTo>
                  <a:lnTo>
                    <a:pt x="6" y="226"/>
                  </a:lnTo>
                  <a:lnTo>
                    <a:pt x="0" y="180"/>
                  </a:lnTo>
                  <a:lnTo>
                    <a:pt x="6" y="124"/>
                  </a:lnTo>
                  <a:lnTo>
                    <a:pt x="27" y="77"/>
                  </a:lnTo>
                  <a:lnTo>
                    <a:pt x="60" y="41"/>
                  </a:lnTo>
                  <a:lnTo>
                    <a:pt x="106" y="15"/>
                  </a:lnTo>
                  <a:lnTo>
                    <a:pt x="158" y="3"/>
                  </a:lnTo>
                  <a:lnTo>
                    <a:pt x="233" y="0"/>
                  </a:lnTo>
                  <a:lnTo>
                    <a:pt x="620" y="0"/>
                  </a:lnTo>
                  <a:lnTo>
                    <a:pt x="620" y="145"/>
                  </a:lnTo>
                  <a:lnTo>
                    <a:pt x="274" y="145"/>
                  </a:lnTo>
                  <a:lnTo>
                    <a:pt x="199" y="149"/>
                  </a:lnTo>
                  <a:lnTo>
                    <a:pt x="158" y="160"/>
                  </a:lnTo>
                  <a:lnTo>
                    <a:pt x="131" y="186"/>
                  </a:lnTo>
                  <a:lnTo>
                    <a:pt x="122" y="223"/>
                  </a:lnTo>
                  <a:lnTo>
                    <a:pt x="127" y="252"/>
                  </a:lnTo>
                  <a:lnTo>
                    <a:pt x="144" y="280"/>
                  </a:lnTo>
                  <a:lnTo>
                    <a:pt x="169" y="303"/>
                  </a:lnTo>
                  <a:lnTo>
                    <a:pt x="204" y="319"/>
                  </a:lnTo>
                  <a:lnTo>
                    <a:pt x="255" y="328"/>
                  </a:lnTo>
                  <a:lnTo>
                    <a:pt x="329" y="331"/>
                  </a:lnTo>
                  <a:lnTo>
                    <a:pt x="620" y="331"/>
                  </a:lnTo>
                  <a:lnTo>
                    <a:pt x="620" y="476"/>
                  </a:lnTo>
                  <a:lnTo>
                    <a:pt x="288" y="476"/>
                  </a:lnTo>
                  <a:lnTo>
                    <a:pt x="215" y="478"/>
                  </a:lnTo>
                  <a:lnTo>
                    <a:pt x="174" y="484"/>
                  </a:lnTo>
                  <a:lnTo>
                    <a:pt x="151" y="494"/>
                  </a:lnTo>
                  <a:lnTo>
                    <a:pt x="135" y="508"/>
                  </a:lnTo>
                  <a:lnTo>
                    <a:pt x="126" y="527"/>
                  </a:lnTo>
                  <a:lnTo>
                    <a:pt x="122" y="552"/>
                  </a:lnTo>
                  <a:lnTo>
                    <a:pt x="127" y="585"/>
                  </a:lnTo>
                  <a:lnTo>
                    <a:pt x="143" y="614"/>
                  </a:lnTo>
                  <a:lnTo>
                    <a:pt x="168" y="636"/>
                  </a:lnTo>
                  <a:lnTo>
                    <a:pt x="200" y="652"/>
                  </a:lnTo>
                  <a:lnTo>
                    <a:pt x="250" y="660"/>
                  </a:lnTo>
                  <a:lnTo>
                    <a:pt x="326" y="664"/>
                  </a:lnTo>
                  <a:lnTo>
                    <a:pt x="620" y="664"/>
                  </a:lnTo>
                  <a:lnTo>
                    <a:pt x="620" y="809"/>
                  </a:lnTo>
                  <a:lnTo>
                    <a:pt x="13" y="809"/>
                  </a:lnTo>
                  <a:close/>
                </a:path>
              </a:pathLst>
            </a:custGeom>
            <a:solidFill>
              <a:srgbClr val="FFFF00"/>
            </a:solidFill>
            <a:ln w="9525">
              <a:noFill/>
              <a:round/>
              <a:headEnd/>
              <a:tailEnd/>
            </a:ln>
          </p:spPr>
          <p:txBody>
            <a:bodyPr/>
            <a:lstStyle/>
            <a:p>
              <a:endParaRPr lang="en-US" dirty="0"/>
            </a:p>
          </p:txBody>
        </p:sp>
        <p:sp>
          <p:nvSpPr>
            <p:cNvPr id="183" name="Freeform 22"/>
            <p:cNvSpPr>
              <a:spLocks/>
            </p:cNvSpPr>
            <p:nvPr/>
          </p:nvSpPr>
          <p:spPr bwMode="auto">
            <a:xfrm>
              <a:off x="2097" y="2553"/>
              <a:ext cx="207" cy="101"/>
            </a:xfrm>
            <a:custGeom>
              <a:avLst/>
              <a:gdLst>
                <a:gd name="T0" fmla="*/ 13 w 620"/>
                <a:gd name="T1" fmla="*/ 809 h 809"/>
                <a:gd name="T2" fmla="*/ 13 w 620"/>
                <a:gd name="T3" fmla="*/ 675 h 809"/>
                <a:gd name="T4" fmla="*/ 96 w 620"/>
                <a:gd name="T5" fmla="*/ 675 h 809"/>
                <a:gd name="T6" fmla="*/ 53 w 620"/>
                <a:gd name="T7" fmla="*/ 637 h 809"/>
                <a:gd name="T8" fmla="*/ 23 w 620"/>
                <a:gd name="T9" fmla="*/ 596 h 809"/>
                <a:gd name="T10" fmla="*/ 6 w 620"/>
                <a:gd name="T11" fmla="*/ 551 h 809"/>
                <a:gd name="T12" fmla="*/ 0 w 620"/>
                <a:gd name="T13" fmla="*/ 503 h 809"/>
                <a:gd name="T14" fmla="*/ 6 w 620"/>
                <a:gd name="T15" fmla="*/ 454 h 809"/>
                <a:gd name="T16" fmla="*/ 23 w 620"/>
                <a:gd name="T17" fmla="*/ 411 h 809"/>
                <a:gd name="T18" fmla="*/ 53 w 620"/>
                <a:gd name="T19" fmla="*/ 376 h 809"/>
                <a:gd name="T20" fmla="*/ 96 w 620"/>
                <a:gd name="T21" fmla="*/ 347 h 809"/>
                <a:gd name="T22" fmla="*/ 53 w 620"/>
                <a:gd name="T23" fmla="*/ 310 h 809"/>
                <a:gd name="T24" fmla="*/ 23 w 620"/>
                <a:gd name="T25" fmla="*/ 269 h 809"/>
                <a:gd name="T26" fmla="*/ 6 w 620"/>
                <a:gd name="T27" fmla="*/ 226 h 809"/>
                <a:gd name="T28" fmla="*/ 0 w 620"/>
                <a:gd name="T29" fmla="*/ 179 h 809"/>
                <a:gd name="T30" fmla="*/ 6 w 620"/>
                <a:gd name="T31" fmla="*/ 124 h 809"/>
                <a:gd name="T32" fmla="*/ 27 w 620"/>
                <a:gd name="T33" fmla="*/ 77 h 809"/>
                <a:gd name="T34" fmla="*/ 60 w 620"/>
                <a:gd name="T35" fmla="*/ 41 h 809"/>
                <a:gd name="T36" fmla="*/ 106 w 620"/>
                <a:gd name="T37" fmla="*/ 14 h 809"/>
                <a:gd name="T38" fmla="*/ 158 w 620"/>
                <a:gd name="T39" fmla="*/ 3 h 809"/>
                <a:gd name="T40" fmla="*/ 233 w 620"/>
                <a:gd name="T41" fmla="*/ 0 h 809"/>
                <a:gd name="T42" fmla="*/ 620 w 620"/>
                <a:gd name="T43" fmla="*/ 0 h 809"/>
                <a:gd name="T44" fmla="*/ 620 w 620"/>
                <a:gd name="T45" fmla="*/ 145 h 809"/>
                <a:gd name="T46" fmla="*/ 274 w 620"/>
                <a:gd name="T47" fmla="*/ 145 h 809"/>
                <a:gd name="T48" fmla="*/ 199 w 620"/>
                <a:gd name="T49" fmla="*/ 149 h 809"/>
                <a:gd name="T50" fmla="*/ 158 w 620"/>
                <a:gd name="T51" fmla="*/ 160 h 809"/>
                <a:gd name="T52" fmla="*/ 131 w 620"/>
                <a:gd name="T53" fmla="*/ 186 h 809"/>
                <a:gd name="T54" fmla="*/ 122 w 620"/>
                <a:gd name="T55" fmla="*/ 222 h 809"/>
                <a:gd name="T56" fmla="*/ 127 w 620"/>
                <a:gd name="T57" fmla="*/ 252 h 809"/>
                <a:gd name="T58" fmla="*/ 144 w 620"/>
                <a:gd name="T59" fmla="*/ 279 h 809"/>
                <a:gd name="T60" fmla="*/ 169 w 620"/>
                <a:gd name="T61" fmla="*/ 303 h 809"/>
                <a:gd name="T62" fmla="*/ 204 w 620"/>
                <a:gd name="T63" fmla="*/ 319 h 809"/>
                <a:gd name="T64" fmla="*/ 255 w 620"/>
                <a:gd name="T65" fmla="*/ 328 h 809"/>
                <a:gd name="T66" fmla="*/ 329 w 620"/>
                <a:gd name="T67" fmla="*/ 330 h 809"/>
                <a:gd name="T68" fmla="*/ 620 w 620"/>
                <a:gd name="T69" fmla="*/ 330 h 809"/>
                <a:gd name="T70" fmla="*/ 620 w 620"/>
                <a:gd name="T71" fmla="*/ 476 h 809"/>
                <a:gd name="T72" fmla="*/ 288 w 620"/>
                <a:gd name="T73" fmla="*/ 476 h 809"/>
                <a:gd name="T74" fmla="*/ 215 w 620"/>
                <a:gd name="T75" fmla="*/ 478 h 809"/>
                <a:gd name="T76" fmla="*/ 174 w 620"/>
                <a:gd name="T77" fmla="*/ 484 h 809"/>
                <a:gd name="T78" fmla="*/ 151 w 620"/>
                <a:gd name="T79" fmla="*/ 494 h 809"/>
                <a:gd name="T80" fmla="*/ 135 w 620"/>
                <a:gd name="T81" fmla="*/ 508 h 809"/>
                <a:gd name="T82" fmla="*/ 126 w 620"/>
                <a:gd name="T83" fmla="*/ 527 h 809"/>
                <a:gd name="T84" fmla="*/ 122 w 620"/>
                <a:gd name="T85" fmla="*/ 552 h 809"/>
                <a:gd name="T86" fmla="*/ 127 w 620"/>
                <a:gd name="T87" fmla="*/ 585 h 809"/>
                <a:gd name="T88" fmla="*/ 143 w 620"/>
                <a:gd name="T89" fmla="*/ 613 h 809"/>
                <a:gd name="T90" fmla="*/ 168 w 620"/>
                <a:gd name="T91" fmla="*/ 636 h 809"/>
                <a:gd name="T92" fmla="*/ 200 w 620"/>
                <a:gd name="T93" fmla="*/ 652 h 809"/>
                <a:gd name="T94" fmla="*/ 250 w 620"/>
                <a:gd name="T95" fmla="*/ 660 h 809"/>
                <a:gd name="T96" fmla="*/ 326 w 620"/>
                <a:gd name="T97" fmla="*/ 663 h 809"/>
                <a:gd name="T98" fmla="*/ 620 w 620"/>
                <a:gd name="T99" fmla="*/ 663 h 809"/>
                <a:gd name="T100" fmla="*/ 620 w 620"/>
                <a:gd name="T101" fmla="*/ 809 h 809"/>
                <a:gd name="T102" fmla="*/ 13 w 620"/>
                <a:gd name="T103" fmla="*/ 809 h 80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20"/>
                <a:gd name="T157" fmla="*/ 0 h 809"/>
                <a:gd name="T158" fmla="*/ 620 w 620"/>
                <a:gd name="T159" fmla="*/ 809 h 80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20" h="809">
                  <a:moveTo>
                    <a:pt x="13" y="809"/>
                  </a:moveTo>
                  <a:lnTo>
                    <a:pt x="13" y="675"/>
                  </a:lnTo>
                  <a:lnTo>
                    <a:pt x="96" y="675"/>
                  </a:lnTo>
                  <a:lnTo>
                    <a:pt x="53" y="637"/>
                  </a:lnTo>
                  <a:lnTo>
                    <a:pt x="23" y="596"/>
                  </a:lnTo>
                  <a:lnTo>
                    <a:pt x="6" y="551"/>
                  </a:lnTo>
                  <a:lnTo>
                    <a:pt x="0" y="503"/>
                  </a:lnTo>
                  <a:lnTo>
                    <a:pt x="6" y="454"/>
                  </a:lnTo>
                  <a:lnTo>
                    <a:pt x="23" y="411"/>
                  </a:lnTo>
                  <a:lnTo>
                    <a:pt x="53" y="376"/>
                  </a:lnTo>
                  <a:lnTo>
                    <a:pt x="96" y="347"/>
                  </a:lnTo>
                  <a:lnTo>
                    <a:pt x="53" y="310"/>
                  </a:lnTo>
                  <a:lnTo>
                    <a:pt x="23" y="269"/>
                  </a:lnTo>
                  <a:lnTo>
                    <a:pt x="6" y="226"/>
                  </a:lnTo>
                  <a:lnTo>
                    <a:pt x="0" y="179"/>
                  </a:lnTo>
                  <a:lnTo>
                    <a:pt x="6" y="124"/>
                  </a:lnTo>
                  <a:lnTo>
                    <a:pt x="27" y="77"/>
                  </a:lnTo>
                  <a:lnTo>
                    <a:pt x="60" y="41"/>
                  </a:lnTo>
                  <a:lnTo>
                    <a:pt x="106" y="14"/>
                  </a:lnTo>
                  <a:lnTo>
                    <a:pt x="158" y="3"/>
                  </a:lnTo>
                  <a:lnTo>
                    <a:pt x="233" y="0"/>
                  </a:lnTo>
                  <a:lnTo>
                    <a:pt x="620" y="0"/>
                  </a:lnTo>
                  <a:lnTo>
                    <a:pt x="620" y="145"/>
                  </a:lnTo>
                  <a:lnTo>
                    <a:pt x="274" y="145"/>
                  </a:lnTo>
                  <a:lnTo>
                    <a:pt x="199" y="149"/>
                  </a:lnTo>
                  <a:lnTo>
                    <a:pt x="158" y="160"/>
                  </a:lnTo>
                  <a:lnTo>
                    <a:pt x="131" y="186"/>
                  </a:lnTo>
                  <a:lnTo>
                    <a:pt x="122" y="222"/>
                  </a:lnTo>
                  <a:lnTo>
                    <a:pt x="127" y="252"/>
                  </a:lnTo>
                  <a:lnTo>
                    <a:pt x="144" y="279"/>
                  </a:lnTo>
                  <a:lnTo>
                    <a:pt x="169" y="303"/>
                  </a:lnTo>
                  <a:lnTo>
                    <a:pt x="204" y="319"/>
                  </a:lnTo>
                  <a:lnTo>
                    <a:pt x="255" y="328"/>
                  </a:lnTo>
                  <a:lnTo>
                    <a:pt x="329" y="330"/>
                  </a:lnTo>
                  <a:lnTo>
                    <a:pt x="620" y="330"/>
                  </a:lnTo>
                  <a:lnTo>
                    <a:pt x="620" y="476"/>
                  </a:lnTo>
                  <a:lnTo>
                    <a:pt x="288" y="476"/>
                  </a:lnTo>
                  <a:lnTo>
                    <a:pt x="215" y="478"/>
                  </a:lnTo>
                  <a:lnTo>
                    <a:pt x="174" y="484"/>
                  </a:lnTo>
                  <a:lnTo>
                    <a:pt x="151" y="494"/>
                  </a:lnTo>
                  <a:lnTo>
                    <a:pt x="135" y="508"/>
                  </a:lnTo>
                  <a:lnTo>
                    <a:pt x="126" y="527"/>
                  </a:lnTo>
                  <a:lnTo>
                    <a:pt x="122" y="552"/>
                  </a:lnTo>
                  <a:lnTo>
                    <a:pt x="127" y="585"/>
                  </a:lnTo>
                  <a:lnTo>
                    <a:pt x="143" y="613"/>
                  </a:lnTo>
                  <a:lnTo>
                    <a:pt x="168" y="636"/>
                  </a:lnTo>
                  <a:lnTo>
                    <a:pt x="200" y="652"/>
                  </a:lnTo>
                  <a:lnTo>
                    <a:pt x="250" y="660"/>
                  </a:lnTo>
                  <a:lnTo>
                    <a:pt x="326" y="663"/>
                  </a:lnTo>
                  <a:lnTo>
                    <a:pt x="620" y="663"/>
                  </a:lnTo>
                  <a:lnTo>
                    <a:pt x="620" y="809"/>
                  </a:lnTo>
                  <a:lnTo>
                    <a:pt x="13" y="809"/>
                  </a:lnTo>
                  <a:close/>
                </a:path>
              </a:pathLst>
            </a:custGeom>
            <a:solidFill>
              <a:srgbClr val="FFFF00"/>
            </a:solidFill>
            <a:ln w="9525">
              <a:noFill/>
              <a:round/>
              <a:headEnd/>
              <a:tailEnd/>
            </a:ln>
          </p:spPr>
          <p:txBody>
            <a:bodyPr/>
            <a:lstStyle/>
            <a:p>
              <a:endParaRPr lang="en-US" dirty="0"/>
            </a:p>
          </p:txBody>
        </p:sp>
        <p:sp>
          <p:nvSpPr>
            <p:cNvPr id="184" name="Freeform 23"/>
            <p:cNvSpPr>
              <a:spLocks noEditPoints="1"/>
            </p:cNvSpPr>
            <p:nvPr/>
          </p:nvSpPr>
          <p:spPr bwMode="auto">
            <a:xfrm>
              <a:off x="2097" y="2475"/>
              <a:ext cx="211" cy="65"/>
            </a:xfrm>
            <a:custGeom>
              <a:avLst/>
              <a:gdLst>
                <a:gd name="T0" fmla="*/ 173 w 633"/>
                <a:gd name="T1" fmla="*/ 501 h 516"/>
                <a:gd name="T2" fmla="*/ 96 w 633"/>
                <a:gd name="T3" fmla="*/ 470 h 516"/>
                <a:gd name="T4" fmla="*/ 42 w 633"/>
                <a:gd name="T5" fmla="*/ 424 h 516"/>
                <a:gd name="T6" fmla="*/ 11 w 633"/>
                <a:gd name="T7" fmla="*/ 357 h 516"/>
                <a:gd name="T8" fmla="*/ 0 w 633"/>
                <a:gd name="T9" fmla="*/ 262 h 516"/>
                <a:gd name="T10" fmla="*/ 25 w 633"/>
                <a:gd name="T11" fmla="*/ 118 h 516"/>
                <a:gd name="T12" fmla="*/ 90 w 633"/>
                <a:gd name="T13" fmla="*/ 50 h 516"/>
                <a:gd name="T14" fmla="*/ 234 w 633"/>
                <a:gd name="T15" fmla="*/ 31 h 516"/>
                <a:gd name="T16" fmla="*/ 491 w 633"/>
                <a:gd name="T17" fmla="*/ 31 h 516"/>
                <a:gd name="T18" fmla="*/ 620 w 633"/>
                <a:gd name="T19" fmla="*/ 0 h 516"/>
                <a:gd name="T20" fmla="*/ 574 w 633"/>
                <a:gd name="T21" fmla="*/ 158 h 516"/>
                <a:gd name="T22" fmla="*/ 589 w 633"/>
                <a:gd name="T23" fmla="*/ 201 h 516"/>
                <a:gd name="T24" fmla="*/ 628 w 633"/>
                <a:gd name="T25" fmla="*/ 286 h 516"/>
                <a:gd name="T26" fmla="*/ 630 w 633"/>
                <a:gd name="T27" fmla="*/ 374 h 516"/>
                <a:gd name="T28" fmla="*/ 605 w 633"/>
                <a:gd name="T29" fmla="*/ 441 h 516"/>
                <a:gd name="T30" fmla="*/ 556 w 633"/>
                <a:gd name="T31" fmla="*/ 489 h 516"/>
                <a:gd name="T32" fmla="*/ 492 w 633"/>
                <a:gd name="T33" fmla="*/ 514 h 516"/>
                <a:gd name="T34" fmla="*/ 406 w 633"/>
                <a:gd name="T35" fmla="*/ 510 h 516"/>
                <a:gd name="T36" fmla="*/ 327 w 633"/>
                <a:gd name="T37" fmla="*/ 467 h 516"/>
                <a:gd name="T38" fmla="*/ 282 w 633"/>
                <a:gd name="T39" fmla="*/ 383 h 516"/>
                <a:gd name="T40" fmla="*/ 243 w 633"/>
                <a:gd name="T41" fmla="*/ 229 h 516"/>
                <a:gd name="T42" fmla="*/ 209 w 633"/>
                <a:gd name="T43" fmla="*/ 174 h 516"/>
                <a:gd name="T44" fmla="*/ 143 w 633"/>
                <a:gd name="T45" fmla="*/ 194 h 516"/>
                <a:gd name="T46" fmla="*/ 122 w 633"/>
                <a:gd name="T47" fmla="*/ 273 h 516"/>
                <a:gd name="T48" fmla="*/ 140 w 633"/>
                <a:gd name="T49" fmla="*/ 334 h 516"/>
                <a:gd name="T50" fmla="*/ 199 w 633"/>
                <a:gd name="T51" fmla="*/ 369 h 516"/>
                <a:gd name="T52" fmla="*/ 329 w 633"/>
                <a:gd name="T53" fmla="*/ 174 h 516"/>
                <a:gd name="T54" fmla="*/ 368 w 633"/>
                <a:gd name="T55" fmla="*/ 312 h 516"/>
                <a:gd name="T56" fmla="*/ 407 w 633"/>
                <a:gd name="T57" fmla="*/ 364 h 516"/>
                <a:gd name="T58" fmla="*/ 470 w 633"/>
                <a:gd name="T59" fmla="*/ 365 h 516"/>
                <a:gd name="T60" fmla="*/ 515 w 633"/>
                <a:gd name="T61" fmla="*/ 321 h 516"/>
                <a:gd name="T62" fmla="*/ 514 w 633"/>
                <a:gd name="T63" fmla="*/ 251 h 516"/>
                <a:gd name="T64" fmla="*/ 469 w 633"/>
                <a:gd name="T65" fmla="*/ 193 h 516"/>
                <a:gd name="T66" fmla="*/ 361 w 633"/>
                <a:gd name="T67" fmla="*/ 174 h 5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33"/>
                <a:gd name="T103" fmla="*/ 0 h 516"/>
                <a:gd name="T104" fmla="*/ 633 w 633"/>
                <a:gd name="T105" fmla="*/ 516 h 5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33" h="516">
                  <a:moveTo>
                    <a:pt x="199" y="369"/>
                  </a:moveTo>
                  <a:lnTo>
                    <a:pt x="173" y="501"/>
                  </a:lnTo>
                  <a:lnTo>
                    <a:pt x="131" y="489"/>
                  </a:lnTo>
                  <a:lnTo>
                    <a:pt x="96" y="470"/>
                  </a:lnTo>
                  <a:lnTo>
                    <a:pt x="66" y="450"/>
                  </a:lnTo>
                  <a:lnTo>
                    <a:pt x="42" y="424"/>
                  </a:lnTo>
                  <a:lnTo>
                    <a:pt x="23" y="394"/>
                  </a:lnTo>
                  <a:lnTo>
                    <a:pt x="11" y="357"/>
                  </a:lnTo>
                  <a:lnTo>
                    <a:pt x="2" y="314"/>
                  </a:lnTo>
                  <a:lnTo>
                    <a:pt x="0" y="262"/>
                  </a:lnTo>
                  <a:lnTo>
                    <a:pt x="6" y="177"/>
                  </a:lnTo>
                  <a:lnTo>
                    <a:pt x="25" y="118"/>
                  </a:lnTo>
                  <a:lnTo>
                    <a:pt x="53" y="77"/>
                  </a:lnTo>
                  <a:lnTo>
                    <a:pt x="90" y="50"/>
                  </a:lnTo>
                  <a:lnTo>
                    <a:pt x="145" y="36"/>
                  </a:lnTo>
                  <a:lnTo>
                    <a:pt x="234" y="31"/>
                  </a:lnTo>
                  <a:lnTo>
                    <a:pt x="421" y="33"/>
                  </a:lnTo>
                  <a:lnTo>
                    <a:pt x="491" y="31"/>
                  </a:lnTo>
                  <a:lnTo>
                    <a:pt x="539" y="26"/>
                  </a:lnTo>
                  <a:lnTo>
                    <a:pt x="620" y="0"/>
                  </a:lnTo>
                  <a:lnTo>
                    <a:pt x="620" y="143"/>
                  </a:lnTo>
                  <a:lnTo>
                    <a:pt x="574" y="158"/>
                  </a:lnTo>
                  <a:lnTo>
                    <a:pt x="555" y="162"/>
                  </a:lnTo>
                  <a:lnTo>
                    <a:pt x="589" y="201"/>
                  </a:lnTo>
                  <a:lnTo>
                    <a:pt x="614" y="242"/>
                  </a:lnTo>
                  <a:lnTo>
                    <a:pt x="628" y="286"/>
                  </a:lnTo>
                  <a:lnTo>
                    <a:pt x="633" y="333"/>
                  </a:lnTo>
                  <a:lnTo>
                    <a:pt x="630" y="374"/>
                  </a:lnTo>
                  <a:lnTo>
                    <a:pt x="620" y="409"/>
                  </a:lnTo>
                  <a:lnTo>
                    <a:pt x="605" y="441"/>
                  </a:lnTo>
                  <a:lnTo>
                    <a:pt x="584" y="467"/>
                  </a:lnTo>
                  <a:lnTo>
                    <a:pt x="556" y="489"/>
                  </a:lnTo>
                  <a:lnTo>
                    <a:pt x="526" y="503"/>
                  </a:lnTo>
                  <a:lnTo>
                    <a:pt x="492" y="514"/>
                  </a:lnTo>
                  <a:lnTo>
                    <a:pt x="455" y="516"/>
                  </a:lnTo>
                  <a:lnTo>
                    <a:pt x="406" y="510"/>
                  </a:lnTo>
                  <a:lnTo>
                    <a:pt x="363" y="494"/>
                  </a:lnTo>
                  <a:lnTo>
                    <a:pt x="327" y="467"/>
                  </a:lnTo>
                  <a:lnTo>
                    <a:pt x="302" y="432"/>
                  </a:lnTo>
                  <a:lnTo>
                    <a:pt x="282" y="383"/>
                  </a:lnTo>
                  <a:lnTo>
                    <a:pt x="264" y="316"/>
                  </a:lnTo>
                  <a:lnTo>
                    <a:pt x="243" y="229"/>
                  </a:lnTo>
                  <a:lnTo>
                    <a:pt x="224" y="174"/>
                  </a:lnTo>
                  <a:lnTo>
                    <a:pt x="209" y="174"/>
                  </a:lnTo>
                  <a:lnTo>
                    <a:pt x="169" y="179"/>
                  </a:lnTo>
                  <a:lnTo>
                    <a:pt x="143" y="194"/>
                  </a:lnTo>
                  <a:lnTo>
                    <a:pt x="127" y="225"/>
                  </a:lnTo>
                  <a:lnTo>
                    <a:pt x="122" y="273"/>
                  </a:lnTo>
                  <a:lnTo>
                    <a:pt x="126" y="308"/>
                  </a:lnTo>
                  <a:lnTo>
                    <a:pt x="140" y="334"/>
                  </a:lnTo>
                  <a:lnTo>
                    <a:pt x="163" y="353"/>
                  </a:lnTo>
                  <a:lnTo>
                    <a:pt x="199" y="369"/>
                  </a:lnTo>
                  <a:close/>
                  <a:moveTo>
                    <a:pt x="329" y="174"/>
                  </a:moveTo>
                  <a:lnTo>
                    <a:pt x="353" y="262"/>
                  </a:lnTo>
                  <a:lnTo>
                    <a:pt x="368" y="312"/>
                  </a:lnTo>
                  <a:lnTo>
                    <a:pt x="382" y="342"/>
                  </a:lnTo>
                  <a:lnTo>
                    <a:pt x="407" y="364"/>
                  </a:lnTo>
                  <a:lnTo>
                    <a:pt x="438" y="370"/>
                  </a:lnTo>
                  <a:lnTo>
                    <a:pt x="470" y="365"/>
                  </a:lnTo>
                  <a:lnTo>
                    <a:pt x="497" y="348"/>
                  </a:lnTo>
                  <a:lnTo>
                    <a:pt x="515" y="321"/>
                  </a:lnTo>
                  <a:lnTo>
                    <a:pt x="521" y="290"/>
                  </a:lnTo>
                  <a:lnTo>
                    <a:pt x="514" y="251"/>
                  </a:lnTo>
                  <a:lnTo>
                    <a:pt x="492" y="215"/>
                  </a:lnTo>
                  <a:lnTo>
                    <a:pt x="469" y="193"/>
                  </a:lnTo>
                  <a:lnTo>
                    <a:pt x="440" y="179"/>
                  </a:lnTo>
                  <a:lnTo>
                    <a:pt x="361" y="174"/>
                  </a:lnTo>
                  <a:lnTo>
                    <a:pt x="329" y="174"/>
                  </a:lnTo>
                  <a:close/>
                </a:path>
              </a:pathLst>
            </a:custGeom>
            <a:solidFill>
              <a:srgbClr val="FFFF00"/>
            </a:solidFill>
            <a:ln w="9525">
              <a:noFill/>
              <a:round/>
              <a:headEnd/>
              <a:tailEnd/>
            </a:ln>
          </p:spPr>
          <p:txBody>
            <a:bodyPr/>
            <a:lstStyle/>
            <a:p>
              <a:endParaRPr lang="en-US" dirty="0"/>
            </a:p>
          </p:txBody>
        </p:sp>
        <p:sp>
          <p:nvSpPr>
            <p:cNvPr id="185" name="Freeform 24"/>
            <p:cNvSpPr>
              <a:spLocks noEditPoints="1"/>
            </p:cNvSpPr>
            <p:nvPr/>
          </p:nvSpPr>
          <p:spPr bwMode="auto">
            <a:xfrm>
              <a:off x="2025" y="2395"/>
              <a:ext cx="283" cy="67"/>
            </a:xfrm>
            <a:custGeom>
              <a:avLst/>
              <a:gdLst>
                <a:gd name="T0" fmla="*/ 837 w 850"/>
                <a:gd name="T1" fmla="*/ 537 h 537"/>
                <a:gd name="T2" fmla="*/ 0 w 850"/>
                <a:gd name="T3" fmla="*/ 537 h 537"/>
                <a:gd name="T4" fmla="*/ 0 w 850"/>
                <a:gd name="T5" fmla="*/ 392 h 537"/>
                <a:gd name="T6" fmla="*/ 302 w 850"/>
                <a:gd name="T7" fmla="*/ 392 h 537"/>
                <a:gd name="T8" fmla="*/ 264 w 850"/>
                <a:gd name="T9" fmla="*/ 356 h 537"/>
                <a:gd name="T10" fmla="*/ 238 w 850"/>
                <a:gd name="T11" fmla="*/ 318 h 537"/>
                <a:gd name="T12" fmla="*/ 222 w 850"/>
                <a:gd name="T13" fmla="*/ 277 h 537"/>
                <a:gd name="T14" fmla="*/ 217 w 850"/>
                <a:gd name="T15" fmla="*/ 231 h 537"/>
                <a:gd name="T16" fmla="*/ 222 w 850"/>
                <a:gd name="T17" fmla="*/ 184 h 537"/>
                <a:gd name="T18" fmla="*/ 237 w 850"/>
                <a:gd name="T19" fmla="*/ 140 h 537"/>
                <a:gd name="T20" fmla="*/ 262 w 850"/>
                <a:gd name="T21" fmla="*/ 101 h 537"/>
                <a:gd name="T22" fmla="*/ 297 w 850"/>
                <a:gd name="T23" fmla="*/ 65 h 537"/>
                <a:gd name="T24" fmla="*/ 342 w 850"/>
                <a:gd name="T25" fmla="*/ 37 h 537"/>
                <a:gd name="T26" fmla="*/ 395 w 850"/>
                <a:gd name="T27" fmla="*/ 17 h 537"/>
                <a:gd name="T28" fmla="*/ 457 w 850"/>
                <a:gd name="T29" fmla="*/ 4 h 537"/>
                <a:gd name="T30" fmla="*/ 528 w 850"/>
                <a:gd name="T31" fmla="*/ 0 h 537"/>
                <a:gd name="T32" fmla="*/ 602 w 850"/>
                <a:gd name="T33" fmla="*/ 4 h 537"/>
                <a:gd name="T34" fmla="*/ 666 w 850"/>
                <a:gd name="T35" fmla="*/ 17 h 537"/>
                <a:gd name="T36" fmla="*/ 721 w 850"/>
                <a:gd name="T37" fmla="*/ 37 h 537"/>
                <a:gd name="T38" fmla="*/ 767 w 850"/>
                <a:gd name="T39" fmla="*/ 67 h 537"/>
                <a:gd name="T40" fmla="*/ 805 w 850"/>
                <a:gd name="T41" fmla="*/ 102 h 537"/>
                <a:gd name="T42" fmla="*/ 831 w 850"/>
                <a:gd name="T43" fmla="*/ 142 h 537"/>
                <a:gd name="T44" fmla="*/ 845 w 850"/>
                <a:gd name="T45" fmla="*/ 184 h 537"/>
                <a:gd name="T46" fmla="*/ 850 w 850"/>
                <a:gd name="T47" fmla="*/ 229 h 537"/>
                <a:gd name="T48" fmla="*/ 844 w 850"/>
                <a:gd name="T49" fmla="*/ 277 h 537"/>
                <a:gd name="T50" fmla="*/ 826 w 850"/>
                <a:gd name="T51" fmla="*/ 322 h 537"/>
                <a:gd name="T52" fmla="*/ 793 w 850"/>
                <a:gd name="T53" fmla="*/ 366 h 537"/>
                <a:gd name="T54" fmla="*/ 748 w 850"/>
                <a:gd name="T55" fmla="*/ 402 h 537"/>
                <a:gd name="T56" fmla="*/ 837 w 850"/>
                <a:gd name="T57" fmla="*/ 402 h 537"/>
                <a:gd name="T58" fmla="*/ 837 w 850"/>
                <a:gd name="T59" fmla="*/ 537 h 537"/>
                <a:gd name="T60" fmla="*/ 521 w 850"/>
                <a:gd name="T61" fmla="*/ 393 h 537"/>
                <a:gd name="T62" fmla="*/ 603 w 850"/>
                <a:gd name="T63" fmla="*/ 386 h 537"/>
                <a:gd name="T64" fmla="*/ 661 w 850"/>
                <a:gd name="T65" fmla="*/ 366 h 537"/>
                <a:gd name="T66" fmla="*/ 688 w 850"/>
                <a:gd name="T67" fmla="*/ 345 h 537"/>
                <a:gd name="T68" fmla="*/ 708 w 850"/>
                <a:gd name="T69" fmla="*/ 321 h 537"/>
                <a:gd name="T70" fmla="*/ 721 w 850"/>
                <a:gd name="T71" fmla="*/ 295 h 537"/>
                <a:gd name="T72" fmla="*/ 724 w 850"/>
                <a:gd name="T73" fmla="*/ 265 h 537"/>
                <a:gd name="T74" fmla="*/ 713 w 850"/>
                <a:gd name="T75" fmla="*/ 220 h 537"/>
                <a:gd name="T76" fmla="*/ 699 w 850"/>
                <a:gd name="T77" fmla="*/ 201 h 537"/>
                <a:gd name="T78" fmla="*/ 679 w 850"/>
                <a:gd name="T79" fmla="*/ 183 h 537"/>
                <a:gd name="T80" fmla="*/ 653 w 850"/>
                <a:gd name="T81" fmla="*/ 168 h 537"/>
                <a:gd name="T82" fmla="*/ 620 w 850"/>
                <a:gd name="T83" fmla="*/ 158 h 537"/>
                <a:gd name="T84" fmla="*/ 581 w 850"/>
                <a:gd name="T85" fmla="*/ 151 h 537"/>
                <a:gd name="T86" fmla="*/ 536 w 850"/>
                <a:gd name="T87" fmla="*/ 148 h 537"/>
                <a:gd name="T88" fmla="*/ 487 w 850"/>
                <a:gd name="T89" fmla="*/ 151 h 537"/>
                <a:gd name="T90" fmla="*/ 446 w 850"/>
                <a:gd name="T91" fmla="*/ 158 h 537"/>
                <a:gd name="T92" fmla="*/ 412 w 850"/>
                <a:gd name="T93" fmla="*/ 168 h 537"/>
                <a:gd name="T94" fmla="*/ 386 w 850"/>
                <a:gd name="T95" fmla="*/ 183 h 537"/>
                <a:gd name="T96" fmla="*/ 366 w 850"/>
                <a:gd name="T97" fmla="*/ 202 h 537"/>
                <a:gd name="T98" fmla="*/ 351 w 850"/>
                <a:gd name="T99" fmla="*/ 222 h 537"/>
                <a:gd name="T100" fmla="*/ 339 w 850"/>
                <a:gd name="T101" fmla="*/ 271 h 537"/>
                <a:gd name="T102" fmla="*/ 351 w 850"/>
                <a:gd name="T103" fmla="*/ 319 h 537"/>
                <a:gd name="T104" fmla="*/ 365 w 850"/>
                <a:gd name="T105" fmla="*/ 339 h 537"/>
                <a:gd name="T106" fmla="*/ 385 w 850"/>
                <a:gd name="T107" fmla="*/ 358 h 537"/>
                <a:gd name="T108" fmla="*/ 410 w 850"/>
                <a:gd name="T109" fmla="*/ 373 h 537"/>
                <a:gd name="T110" fmla="*/ 441 w 850"/>
                <a:gd name="T111" fmla="*/ 384 h 537"/>
                <a:gd name="T112" fmla="*/ 479 w 850"/>
                <a:gd name="T113" fmla="*/ 391 h 537"/>
                <a:gd name="T114" fmla="*/ 521 w 850"/>
                <a:gd name="T115" fmla="*/ 393 h 537"/>
                <a:gd name="T116" fmla="*/ 521 w 850"/>
                <a:gd name="T117" fmla="*/ 393 h 53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50"/>
                <a:gd name="T178" fmla="*/ 0 h 537"/>
                <a:gd name="T179" fmla="*/ 850 w 850"/>
                <a:gd name="T180" fmla="*/ 537 h 53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50" h="537">
                  <a:moveTo>
                    <a:pt x="837" y="537"/>
                  </a:moveTo>
                  <a:lnTo>
                    <a:pt x="0" y="537"/>
                  </a:lnTo>
                  <a:lnTo>
                    <a:pt x="0" y="392"/>
                  </a:lnTo>
                  <a:lnTo>
                    <a:pt x="302" y="392"/>
                  </a:lnTo>
                  <a:lnTo>
                    <a:pt x="264" y="356"/>
                  </a:lnTo>
                  <a:lnTo>
                    <a:pt x="238" y="318"/>
                  </a:lnTo>
                  <a:lnTo>
                    <a:pt x="222" y="277"/>
                  </a:lnTo>
                  <a:lnTo>
                    <a:pt x="217" y="231"/>
                  </a:lnTo>
                  <a:lnTo>
                    <a:pt x="222" y="184"/>
                  </a:lnTo>
                  <a:lnTo>
                    <a:pt x="237" y="140"/>
                  </a:lnTo>
                  <a:lnTo>
                    <a:pt x="262" y="101"/>
                  </a:lnTo>
                  <a:lnTo>
                    <a:pt x="297" y="65"/>
                  </a:lnTo>
                  <a:lnTo>
                    <a:pt x="342" y="37"/>
                  </a:lnTo>
                  <a:lnTo>
                    <a:pt x="395" y="17"/>
                  </a:lnTo>
                  <a:lnTo>
                    <a:pt x="457" y="4"/>
                  </a:lnTo>
                  <a:lnTo>
                    <a:pt x="528" y="0"/>
                  </a:lnTo>
                  <a:lnTo>
                    <a:pt x="602" y="4"/>
                  </a:lnTo>
                  <a:lnTo>
                    <a:pt x="666" y="17"/>
                  </a:lnTo>
                  <a:lnTo>
                    <a:pt x="721" y="37"/>
                  </a:lnTo>
                  <a:lnTo>
                    <a:pt x="767" y="67"/>
                  </a:lnTo>
                  <a:lnTo>
                    <a:pt x="805" y="102"/>
                  </a:lnTo>
                  <a:lnTo>
                    <a:pt x="831" y="142"/>
                  </a:lnTo>
                  <a:lnTo>
                    <a:pt x="845" y="184"/>
                  </a:lnTo>
                  <a:lnTo>
                    <a:pt x="850" y="229"/>
                  </a:lnTo>
                  <a:lnTo>
                    <a:pt x="844" y="277"/>
                  </a:lnTo>
                  <a:lnTo>
                    <a:pt x="826" y="322"/>
                  </a:lnTo>
                  <a:lnTo>
                    <a:pt x="793" y="366"/>
                  </a:lnTo>
                  <a:lnTo>
                    <a:pt x="748" y="402"/>
                  </a:lnTo>
                  <a:lnTo>
                    <a:pt x="837" y="402"/>
                  </a:lnTo>
                  <a:lnTo>
                    <a:pt x="837" y="537"/>
                  </a:lnTo>
                  <a:close/>
                  <a:moveTo>
                    <a:pt x="521" y="393"/>
                  </a:moveTo>
                  <a:lnTo>
                    <a:pt x="603" y="386"/>
                  </a:lnTo>
                  <a:lnTo>
                    <a:pt x="661" y="366"/>
                  </a:lnTo>
                  <a:lnTo>
                    <a:pt x="688" y="345"/>
                  </a:lnTo>
                  <a:lnTo>
                    <a:pt x="708" y="321"/>
                  </a:lnTo>
                  <a:lnTo>
                    <a:pt x="721" y="295"/>
                  </a:lnTo>
                  <a:lnTo>
                    <a:pt x="724" y="265"/>
                  </a:lnTo>
                  <a:lnTo>
                    <a:pt x="713" y="220"/>
                  </a:lnTo>
                  <a:lnTo>
                    <a:pt x="699" y="201"/>
                  </a:lnTo>
                  <a:lnTo>
                    <a:pt x="679" y="183"/>
                  </a:lnTo>
                  <a:lnTo>
                    <a:pt x="653" y="168"/>
                  </a:lnTo>
                  <a:lnTo>
                    <a:pt x="620" y="158"/>
                  </a:lnTo>
                  <a:lnTo>
                    <a:pt x="581" y="151"/>
                  </a:lnTo>
                  <a:lnTo>
                    <a:pt x="536" y="148"/>
                  </a:lnTo>
                  <a:lnTo>
                    <a:pt x="487" y="151"/>
                  </a:lnTo>
                  <a:lnTo>
                    <a:pt x="446" y="158"/>
                  </a:lnTo>
                  <a:lnTo>
                    <a:pt x="412" y="168"/>
                  </a:lnTo>
                  <a:lnTo>
                    <a:pt x="386" y="183"/>
                  </a:lnTo>
                  <a:lnTo>
                    <a:pt x="366" y="202"/>
                  </a:lnTo>
                  <a:lnTo>
                    <a:pt x="351" y="222"/>
                  </a:lnTo>
                  <a:lnTo>
                    <a:pt x="339" y="271"/>
                  </a:lnTo>
                  <a:lnTo>
                    <a:pt x="351" y="319"/>
                  </a:lnTo>
                  <a:lnTo>
                    <a:pt x="365" y="339"/>
                  </a:lnTo>
                  <a:lnTo>
                    <a:pt x="385" y="358"/>
                  </a:lnTo>
                  <a:lnTo>
                    <a:pt x="410" y="373"/>
                  </a:lnTo>
                  <a:lnTo>
                    <a:pt x="441" y="384"/>
                  </a:lnTo>
                  <a:lnTo>
                    <a:pt x="479" y="391"/>
                  </a:lnTo>
                  <a:lnTo>
                    <a:pt x="521" y="393"/>
                  </a:lnTo>
                  <a:close/>
                </a:path>
              </a:pathLst>
            </a:custGeom>
            <a:solidFill>
              <a:srgbClr val="FFFF00"/>
            </a:solidFill>
            <a:ln w="9525">
              <a:noFill/>
              <a:round/>
              <a:headEnd/>
              <a:tailEnd/>
            </a:ln>
          </p:spPr>
          <p:txBody>
            <a:bodyPr/>
            <a:lstStyle/>
            <a:p>
              <a:endParaRPr lang="en-US" dirty="0"/>
            </a:p>
          </p:txBody>
        </p:sp>
        <p:sp>
          <p:nvSpPr>
            <p:cNvPr id="186" name="Rectangle 25"/>
            <p:cNvSpPr>
              <a:spLocks noChangeArrowheads="1"/>
            </p:cNvSpPr>
            <p:nvPr/>
          </p:nvSpPr>
          <p:spPr bwMode="auto">
            <a:xfrm>
              <a:off x="2025" y="2362"/>
              <a:ext cx="279" cy="18"/>
            </a:xfrm>
            <a:prstGeom prst="rect">
              <a:avLst/>
            </a:prstGeom>
            <a:solidFill>
              <a:srgbClr val="FFFF00"/>
            </a:solidFill>
            <a:ln w="9525">
              <a:noFill/>
              <a:miter lim="800000"/>
              <a:headEnd/>
              <a:tailEnd/>
            </a:ln>
          </p:spPr>
          <p:txBody>
            <a:bodyPr/>
            <a:lstStyle/>
            <a:p>
              <a:endParaRPr lang="en-US" dirty="0"/>
            </a:p>
          </p:txBody>
        </p:sp>
        <p:sp>
          <p:nvSpPr>
            <p:cNvPr id="187" name="Freeform 26"/>
            <p:cNvSpPr>
              <a:spLocks noEditPoints="1"/>
            </p:cNvSpPr>
            <p:nvPr/>
          </p:nvSpPr>
          <p:spPr bwMode="auto">
            <a:xfrm>
              <a:off x="2097" y="2285"/>
              <a:ext cx="211" cy="64"/>
            </a:xfrm>
            <a:custGeom>
              <a:avLst/>
              <a:gdLst>
                <a:gd name="T0" fmla="*/ 427 w 633"/>
                <a:gd name="T1" fmla="*/ 154 h 515"/>
                <a:gd name="T2" fmla="*/ 455 w 633"/>
                <a:gd name="T3" fmla="*/ 8 h 515"/>
                <a:gd name="T4" fmla="*/ 496 w 633"/>
                <a:gd name="T5" fmla="*/ 24 h 515"/>
                <a:gd name="T6" fmla="*/ 533 w 633"/>
                <a:gd name="T7" fmla="*/ 45 h 515"/>
                <a:gd name="T8" fmla="*/ 563 w 633"/>
                <a:gd name="T9" fmla="*/ 69 h 515"/>
                <a:gd name="T10" fmla="*/ 589 w 633"/>
                <a:gd name="T11" fmla="*/ 97 h 515"/>
                <a:gd name="T12" fmla="*/ 609 w 633"/>
                <a:gd name="T13" fmla="*/ 129 h 515"/>
                <a:gd name="T14" fmla="*/ 622 w 633"/>
                <a:gd name="T15" fmla="*/ 165 h 515"/>
                <a:gd name="T16" fmla="*/ 630 w 633"/>
                <a:gd name="T17" fmla="*/ 205 h 515"/>
                <a:gd name="T18" fmla="*/ 633 w 633"/>
                <a:gd name="T19" fmla="*/ 248 h 515"/>
                <a:gd name="T20" fmla="*/ 627 w 633"/>
                <a:gd name="T21" fmla="*/ 315 h 515"/>
                <a:gd name="T22" fmla="*/ 609 w 633"/>
                <a:gd name="T23" fmla="*/ 373 h 515"/>
                <a:gd name="T24" fmla="*/ 576 w 633"/>
                <a:gd name="T25" fmla="*/ 422 h 515"/>
                <a:gd name="T26" fmla="*/ 531 w 633"/>
                <a:gd name="T27" fmla="*/ 461 h 515"/>
                <a:gd name="T28" fmla="*/ 487 w 633"/>
                <a:gd name="T29" fmla="*/ 485 h 515"/>
                <a:gd name="T30" fmla="*/ 437 w 633"/>
                <a:gd name="T31" fmla="*/ 502 h 515"/>
                <a:gd name="T32" fmla="*/ 382 w 633"/>
                <a:gd name="T33" fmla="*/ 512 h 515"/>
                <a:gd name="T34" fmla="*/ 322 w 633"/>
                <a:gd name="T35" fmla="*/ 515 h 515"/>
                <a:gd name="T36" fmla="*/ 250 w 633"/>
                <a:gd name="T37" fmla="*/ 511 h 515"/>
                <a:gd name="T38" fmla="*/ 188 w 633"/>
                <a:gd name="T39" fmla="*/ 497 h 515"/>
                <a:gd name="T40" fmla="*/ 131 w 633"/>
                <a:gd name="T41" fmla="*/ 476 h 515"/>
                <a:gd name="T42" fmla="*/ 85 w 633"/>
                <a:gd name="T43" fmla="*/ 444 h 515"/>
                <a:gd name="T44" fmla="*/ 47 w 633"/>
                <a:gd name="T45" fmla="*/ 405 h 515"/>
                <a:gd name="T46" fmla="*/ 21 w 633"/>
                <a:gd name="T47" fmla="*/ 363 h 515"/>
                <a:gd name="T48" fmla="*/ 5 w 633"/>
                <a:gd name="T49" fmla="*/ 315 h 515"/>
                <a:gd name="T50" fmla="*/ 0 w 633"/>
                <a:gd name="T51" fmla="*/ 263 h 515"/>
                <a:gd name="T52" fmla="*/ 5 w 633"/>
                <a:gd name="T53" fmla="*/ 205 h 515"/>
                <a:gd name="T54" fmla="*/ 22 w 633"/>
                <a:gd name="T55" fmla="*/ 153 h 515"/>
                <a:gd name="T56" fmla="*/ 50 w 633"/>
                <a:gd name="T57" fmla="*/ 107 h 515"/>
                <a:gd name="T58" fmla="*/ 90 w 633"/>
                <a:gd name="T59" fmla="*/ 69 h 515"/>
                <a:gd name="T60" fmla="*/ 140 w 633"/>
                <a:gd name="T61" fmla="*/ 38 h 515"/>
                <a:gd name="T62" fmla="*/ 203 w 633"/>
                <a:gd name="T63" fmla="*/ 16 h 515"/>
                <a:gd name="T64" fmla="*/ 277 w 633"/>
                <a:gd name="T65" fmla="*/ 4 h 515"/>
                <a:gd name="T66" fmla="*/ 363 w 633"/>
                <a:gd name="T67" fmla="*/ 0 h 515"/>
                <a:gd name="T68" fmla="*/ 363 w 633"/>
                <a:gd name="T69" fmla="*/ 366 h 515"/>
                <a:gd name="T70" fmla="*/ 427 w 633"/>
                <a:gd name="T71" fmla="*/ 356 h 515"/>
                <a:gd name="T72" fmla="*/ 475 w 633"/>
                <a:gd name="T73" fmla="*/ 331 h 515"/>
                <a:gd name="T74" fmla="*/ 505 w 633"/>
                <a:gd name="T75" fmla="*/ 293 h 515"/>
                <a:gd name="T76" fmla="*/ 515 w 633"/>
                <a:gd name="T77" fmla="*/ 247 h 515"/>
                <a:gd name="T78" fmla="*/ 510 w 633"/>
                <a:gd name="T79" fmla="*/ 215 h 515"/>
                <a:gd name="T80" fmla="*/ 494 w 633"/>
                <a:gd name="T81" fmla="*/ 189 h 515"/>
                <a:gd name="T82" fmla="*/ 467 w 633"/>
                <a:gd name="T83" fmla="*/ 169 h 515"/>
                <a:gd name="T84" fmla="*/ 427 w 633"/>
                <a:gd name="T85" fmla="*/ 154 h 515"/>
                <a:gd name="T86" fmla="*/ 427 w 633"/>
                <a:gd name="T87" fmla="*/ 154 h 515"/>
                <a:gd name="T88" fmla="*/ 265 w 633"/>
                <a:gd name="T89" fmla="*/ 146 h 515"/>
                <a:gd name="T90" fmla="*/ 204 w 633"/>
                <a:gd name="T91" fmla="*/ 155 h 515"/>
                <a:gd name="T92" fmla="*/ 159 w 633"/>
                <a:gd name="T93" fmla="*/ 178 h 515"/>
                <a:gd name="T94" fmla="*/ 131 w 633"/>
                <a:gd name="T95" fmla="*/ 213 h 515"/>
                <a:gd name="T96" fmla="*/ 122 w 633"/>
                <a:gd name="T97" fmla="*/ 254 h 515"/>
                <a:gd name="T98" fmla="*/ 132 w 633"/>
                <a:gd name="T99" fmla="*/ 297 h 515"/>
                <a:gd name="T100" fmla="*/ 161 w 633"/>
                <a:gd name="T101" fmla="*/ 332 h 515"/>
                <a:gd name="T102" fmla="*/ 206 w 633"/>
                <a:gd name="T103" fmla="*/ 356 h 515"/>
                <a:gd name="T104" fmla="*/ 265 w 633"/>
                <a:gd name="T105" fmla="*/ 363 h 515"/>
                <a:gd name="T106" fmla="*/ 265 w 633"/>
                <a:gd name="T107" fmla="*/ 146 h 51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3"/>
                <a:gd name="T163" fmla="*/ 0 h 515"/>
                <a:gd name="T164" fmla="*/ 633 w 633"/>
                <a:gd name="T165" fmla="*/ 515 h 51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3" h="515">
                  <a:moveTo>
                    <a:pt x="427" y="154"/>
                  </a:moveTo>
                  <a:lnTo>
                    <a:pt x="455" y="8"/>
                  </a:lnTo>
                  <a:lnTo>
                    <a:pt x="496" y="24"/>
                  </a:lnTo>
                  <a:lnTo>
                    <a:pt x="533" y="45"/>
                  </a:lnTo>
                  <a:lnTo>
                    <a:pt x="563" y="69"/>
                  </a:lnTo>
                  <a:lnTo>
                    <a:pt x="589" y="97"/>
                  </a:lnTo>
                  <a:lnTo>
                    <a:pt x="609" y="129"/>
                  </a:lnTo>
                  <a:lnTo>
                    <a:pt x="622" y="165"/>
                  </a:lnTo>
                  <a:lnTo>
                    <a:pt x="630" y="205"/>
                  </a:lnTo>
                  <a:lnTo>
                    <a:pt x="633" y="248"/>
                  </a:lnTo>
                  <a:lnTo>
                    <a:pt x="627" y="315"/>
                  </a:lnTo>
                  <a:lnTo>
                    <a:pt x="609" y="373"/>
                  </a:lnTo>
                  <a:lnTo>
                    <a:pt x="576" y="422"/>
                  </a:lnTo>
                  <a:lnTo>
                    <a:pt x="531" y="461"/>
                  </a:lnTo>
                  <a:lnTo>
                    <a:pt x="487" y="485"/>
                  </a:lnTo>
                  <a:lnTo>
                    <a:pt x="437" y="502"/>
                  </a:lnTo>
                  <a:lnTo>
                    <a:pt x="382" y="512"/>
                  </a:lnTo>
                  <a:lnTo>
                    <a:pt x="322" y="515"/>
                  </a:lnTo>
                  <a:lnTo>
                    <a:pt x="250" y="511"/>
                  </a:lnTo>
                  <a:lnTo>
                    <a:pt x="188" y="497"/>
                  </a:lnTo>
                  <a:lnTo>
                    <a:pt x="131" y="476"/>
                  </a:lnTo>
                  <a:lnTo>
                    <a:pt x="85" y="444"/>
                  </a:lnTo>
                  <a:lnTo>
                    <a:pt x="47" y="405"/>
                  </a:lnTo>
                  <a:lnTo>
                    <a:pt x="21" y="363"/>
                  </a:lnTo>
                  <a:lnTo>
                    <a:pt x="5" y="315"/>
                  </a:lnTo>
                  <a:lnTo>
                    <a:pt x="0" y="263"/>
                  </a:lnTo>
                  <a:lnTo>
                    <a:pt x="5" y="205"/>
                  </a:lnTo>
                  <a:lnTo>
                    <a:pt x="22" y="153"/>
                  </a:lnTo>
                  <a:lnTo>
                    <a:pt x="50" y="107"/>
                  </a:lnTo>
                  <a:lnTo>
                    <a:pt x="90" y="69"/>
                  </a:lnTo>
                  <a:lnTo>
                    <a:pt x="140" y="38"/>
                  </a:lnTo>
                  <a:lnTo>
                    <a:pt x="203" y="16"/>
                  </a:lnTo>
                  <a:lnTo>
                    <a:pt x="277" y="4"/>
                  </a:lnTo>
                  <a:lnTo>
                    <a:pt x="363" y="0"/>
                  </a:lnTo>
                  <a:lnTo>
                    <a:pt x="363" y="366"/>
                  </a:lnTo>
                  <a:lnTo>
                    <a:pt x="427" y="356"/>
                  </a:lnTo>
                  <a:lnTo>
                    <a:pt x="475" y="331"/>
                  </a:lnTo>
                  <a:lnTo>
                    <a:pt x="505" y="293"/>
                  </a:lnTo>
                  <a:lnTo>
                    <a:pt x="515" y="247"/>
                  </a:lnTo>
                  <a:lnTo>
                    <a:pt x="510" y="215"/>
                  </a:lnTo>
                  <a:lnTo>
                    <a:pt x="494" y="189"/>
                  </a:lnTo>
                  <a:lnTo>
                    <a:pt x="467" y="169"/>
                  </a:lnTo>
                  <a:lnTo>
                    <a:pt x="427" y="154"/>
                  </a:lnTo>
                  <a:close/>
                  <a:moveTo>
                    <a:pt x="265" y="146"/>
                  </a:moveTo>
                  <a:lnTo>
                    <a:pt x="204" y="155"/>
                  </a:lnTo>
                  <a:lnTo>
                    <a:pt x="159" y="178"/>
                  </a:lnTo>
                  <a:lnTo>
                    <a:pt x="131" y="213"/>
                  </a:lnTo>
                  <a:lnTo>
                    <a:pt x="122" y="254"/>
                  </a:lnTo>
                  <a:lnTo>
                    <a:pt x="132" y="297"/>
                  </a:lnTo>
                  <a:lnTo>
                    <a:pt x="161" y="332"/>
                  </a:lnTo>
                  <a:lnTo>
                    <a:pt x="206" y="356"/>
                  </a:lnTo>
                  <a:lnTo>
                    <a:pt x="265" y="363"/>
                  </a:lnTo>
                  <a:lnTo>
                    <a:pt x="265" y="146"/>
                  </a:lnTo>
                  <a:close/>
                </a:path>
              </a:pathLst>
            </a:custGeom>
            <a:solidFill>
              <a:srgbClr val="FFFF00"/>
            </a:solidFill>
            <a:ln w="9525">
              <a:noFill/>
              <a:round/>
              <a:headEnd/>
              <a:tailEnd/>
            </a:ln>
          </p:spPr>
          <p:txBody>
            <a:bodyPr/>
            <a:lstStyle/>
            <a:p>
              <a:endParaRPr lang="en-US" dirty="0"/>
            </a:p>
          </p:txBody>
        </p:sp>
        <p:sp>
          <p:nvSpPr>
            <p:cNvPr id="188" name="Freeform 27"/>
            <p:cNvSpPr>
              <a:spLocks noEditPoints="1"/>
            </p:cNvSpPr>
            <p:nvPr/>
          </p:nvSpPr>
          <p:spPr bwMode="auto">
            <a:xfrm>
              <a:off x="2025" y="2147"/>
              <a:ext cx="279" cy="86"/>
            </a:xfrm>
            <a:custGeom>
              <a:avLst/>
              <a:gdLst>
                <a:gd name="T0" fmla="*/ 837 w 837"/>
                <a:gd name="T1" fmla="*/ 683 h 683"/>
                <a:gd name="T2" fmla="*/ 0 w 837"/>
                <a:gd name="T3" fmla="*/ 683 h 683"/>
                <a:gd name="T4" fmla="*/ 0 w 837"/>
                <a:gd name="T5" fmla="*/ 360 h 683"/>
                <a:gd name="T6" fmla="*/ 5 w 837"/>
                <a:gd name="T7" fmla="*/ 255 h 683"/>
                <a:gd name="T8" fmla="*/ 22 w 837"/>
                <a:gd name="T9" fmla="*/ 183 h 683"/>
                <a:gd name="T10" fmla="*/ 53 w 837"/>
                <a:gd name="T11" fmla="*/ 134 h 683"/>
                <a:gd name="T12" fmla="*/ 102 w 837"/>
                <a:gd name="T13" fmla="*/ 94 h 683"/>
                <a:gd name="T14" fmla="*/ 164 w 837"/>
                <a:gd name="T15" fmla="*/ 70 h 683"/>
                <a:gd name="T16" fmla="*/ 234 w 837"/>
                <a:gd name="T17" fmla="*/ 61 h 683"/>
                <a:gd name="T18" fmla="*/ 279 w 837"/>
                <a:gd name="T19" fmla="*/ 65 h 683"/>
                <a:gd name="T20" fmla="*/ 321 w 837"/>
                <a:gd name="T21" fmla="*/ 74 h 683"/>
                <a:gd name="T22" fmla="*/ 357 w 837"/>
                <a:gd name="T23" fmla="*/ 90 h 683"/>
                <a:gd name="T24" fmla="*/ 391 w 837"/>
                <a:gd name="T25" fmla="*/ 112 h 683"/>
                <a:gd name="T26" fmla="*/ 418 w 837"/>
                <a:gd name="T27" fmla="*/ 140 h 683"/>
                <a:gd name="T28" fmla="*/ 440 w 837"/>
                <a:gd name="T29" fmla="*/ 175 h 683"/>
                <a:gd name="T30" fmla="*/ 457 w 837"/>
                <a:gd name="T31" fmla="*/ 216 h 683"/>
                <a:gd name="T32" fmla="*/ 467 w 837"/>
                <a:gd name="T33" fmla="*/ 262 h 683"/>
                <a:gd name="T34" fmla="*/ 501 w 837"/>
                <a:gd name="T35" fmla="*/ 217 h 683"/>
                <a:gd name="T36" fmla="*/ 538 w 837"/>
                <a:gd name="T37" fmla="*/ 179 h 683"/>
                <a:gd name="T38" fmla="*/ 592 w 837"/>
                <a:gd name="T39" fmla="*/ 142 h 683"/>
                <a:gd name="T40" fmla="*/ 674 w 837"/>
                <a:gd name="T41" fmla="*/ 93 h 683"/>
                <a:gd name="T42" fmla="*/ 837 w 837"/>
                <a:gd name="T43" fmla="*/ 0 h 683"/>
                <a:gd name="T44" fmla="*/ 837 w 837"/>
                <a:gd name="T45" fmla="*/ 183 h 683"/>
                <a:gd name="T46" fmla="*/ 655 w 837"/>
                <a:gd name="T47" fmla="*/ 294 h 683"/>
                <a:gd name="T48" fmla="*/ 533 w 837"/>
                <a:gd name="T49" fmla="*/ 375 h 683"/>
                <a:gd name="T50" fmla="*/ 511 w 837"/>
                <a:gd name="T51" fmla="*/ 398 h 683"/>
                <a:gd name="T52" fmla="*/ 497 w 837"/>
                <a:gd name="T53" fmla="*/ 421 h 683"/>
                <a:gd name="T54" fmla="*/ 490 w 837"/>
                <a:gd name="T55" fmla="*/ 453 h 683"/>
                <a:gd name="T56" fmla="*/ 487 w 837"/>
                <a:gd name="T57" fmla="*/ 499 h 683"/>
                <a:gd name="T58" fmla="*/ 487 w 837"/>
                <a:gd name="T59" fmla="*/ 529 h 683"/>
                <a:gd name="T60" fmla="*/ 837 w 837"/>
                <a:gd name="T61" fmla="*/ 529 h 683"/>
                <a:gd name="T62" fmla="*/ 837 w 837"/>
                <a:gd name="T63" fmla="*/ 683 h 683"/>
                <a:gd name="T64" fmla="*/ 354 w 837"/>
                <a:gd name="T65" fmla="*/ 529 h 683"/>
                <a:gd name="T66" fmla="*/ 354 w 837"/>
                <a:gd name="T67" fmla="*/ 416 h 683"/>
                <a:gd name="T68" fmla="*/ 352 w 837"/>
                <a:gd name="T69" fmla="*/ 326 h 683"/>
                <a:gd name="T70" fmla="*/ 343 w 837"/>
                <a:gd name="T71" fmla="*/ 278 h 683"/>
                <a:gd name="T72" fmla="*/ 329 w 837"/>
                <a:gd name="T73" fmla="*/ 253 h 683"/>
                <a:gd name="T74" fmla="*/ 308 w 837"/>
                <a:gd name="T75" fmla="*/ 235 h 683"/>
                <a:gd name="T76" fmla="*/ 280 w 837"/>
                <a:gd name="T77" fmla="*/ 224 h 683"/>
                <a:gd name="T78" fmla="*/ 245 w 837"/>
                <a:gd name="T79" fmla="*/ 219 h 683"/>
                <a:gd name="T80" fmla="*/ 206 w 837"/>
                <a:gd name="T81" fmla="*/ 225 h 683"/>
                <a:gd name="T82" fmla="*/ 176 w 837"/>
                <a:gd name="T83" fmla="*/ 240 h 683"/>
                <a:gd name="T84" fmla="*/ 155 w 837"/>
                <a:gd name="T85" fmla="*/ 265 h 683"/>
                <a:gd name="T86" fmla="*/ 144 w 837"/>
                <a:gd name="T87" fmla="*/ 297 h 683"/>
                <a:gd name="T88" fmla="*/ 141 w 837"/>
                <a:gd name="T89" fmla="*/ 410 h 683"/>
                <a:gd name="T90" fmla="*/ 141 w 837"/>
                <a:gd name="T91" fmla="*/ 529 h 683"/>
                <a:gd name="T92" fmla="*/ 354 w 837"/>
                <a:gd name="T93" fmla="*/ 529 h 68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37"/>
                <a:gd name="T142" fmla="*/ 0 h 683"/>
                <a:gd name="T143" fmla="*/ 837 w 837"/>
                <a:gd name="T144" fmla="*/ 683 h 68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37" h="683">
                  <a:moveTo>
                    <a:pt x="837" y="683"/>
                  </a:moveTo>
                  <a:lnTo>
                    <a:pt x="0" y="683"/>
                  </a:lnTo>
                  <a:lnTo>
                    <a:pt x="0" y="360"/>
                  </a:lnTo>
                  <a:lnTo>
                    <a:pt x="5" y="255"/>
                  </a:lnTo>
                  <a:lnTo>
                    <a:pt x="22" y="183"/>
                  </a:lnTo>
                  <a:lnTo>
                    <a:pt x="53" y="134"/>
                  </a:lnTo>
                  <a:lnTo>
                    <a:pt x="102" y="94"/>
                  </a:lnTo>
                  <a:lnTo>
                    <a:pt x="164" y="70"/>
                  </a:lnTo>
                  <a:lnTo>
                    <a:pt x="234" y="61"/>
                  </a:lnTo>
                  <a:lnTo>
                    <a:pt x="279" y="65"/>
                  </a:lnTo>
                  <a:lnTo>
                    <a:pt x="321" y="74"/>
                  </a:lnTo>
                  <a:lnTo>
                    <a:pt x="357" y="90"/>
                  </a:lnTo>
                  <a:lnTo>
                    <a:pt x="391" y="112"/>
                  </a:lnTo>
                  <a:lnTo>
                    <a:pt x="418" y="140"/>
                  </a:lnTo>
                  <a:lnTo>
                    <a:pt x="440" y="175"/>
                  </a:lnTo>
                  <a:lnTo>
                    <a:pt x="457" y="216"/>
                  </a:lnTo>
                  <a:lnTo>
                    <a:pt x="467" y="262"/>
                  </a:lnTo>
                  <a:lnTo>
                    <a:pt x="501" y="217"/>
                  </a:lnTo>
                  <a:lnTo>
                    <a:pt x="538" y="179"/>
                  </a:lnTo>
                  <a:lnTo>
                    <a:pt x="592" y="142"/>
                  </a:lnTo>
                  <a:lnTo>
                    <a:pt x="674" y="93"/>
                  </a:lnTo>
                  <a:lnTo>
                    <a:pt x="837" y="0"/>
                  </a:lnTo>
                  <a:lnTo>
                    <a:pt x="837" y="183"/>
                  </a:lnTo>
                  <a:lnTo>
                    <a:pt x="655" y="294"/>
                  </a:lnTo>
                  <a:lnTo>
                    <a:pt x="533" y="375"/>
                  </a:lnTo>
                  <a:lnTo>
                    <a:pt x="511" y="398"/>
                  </a:lnTo>
                  <a:lnTo>
                    <a:pt x="497" y="421"/>
                  </a:lnTo>
                  <a:lnTo>
                    <a:pt x="490" y="453"/>
                  </a:lnTo>
                  <a:lnTo>
                    <a:pt x="487" y="499"/>
                  </a:lnTo>
                  <a:lnTo>
                    <a:pt x="487" y="529"/>
                  </a:lnTo>
                  <a:lnTo>
                    <a:pt x="837" y="529"/>
                  </a:lnTo>
                  <a:lnTo>
                    <a:pt x="837" y="683"/>
                  </a:lnTo>
                  <a:close/>
                  <a:moveTo>
                    <a:pt x="354" y="529"/>
                  </a:moveTo>
                  <a:lnTo>
                    <a:pt x="354" y="416"/>
                  </a:lnTo>
                  <a:lnTo>
                    <a:pt x="352" y="326"/>
                  </a:lnTo>
                  <a:lnTo>
                    <a:pt x="343" y="278"/>
                  </a:lnTo>
                  <a:lnTo>
                    <a:pt x="329" y="253"/>
                  </a:lnTo>
                  <a:lnTo>
                    <a:pt x="308" y="235"/>
                  </a:lnTo>
                  <a:lnTo>
                    <a:pt x="280" y="224"/>
                  </a:lnTo>
                  <a:lnTo>
                    <a:pt x="245" y="219"/>
                  </a:lnTo>
                  <a:lnTo>
                    <a:pt x="206" y="225"/>
                  </a:lnTo>
                  <a:lnTo>
                    <a:pt x="176" y="240"/>
                  </a:lnTo>
                  <a:lnTo>
                    <a:pt x="155" y="265"/>
                  </a:lnTo>
                  <a:lnTo>
                    <a:pt x="144" y="297"/>
                  </a:lnTo>
                  <a:lnTo>
                    <a:pt x="141" y="410"/>
                  </a:lnTo>
                  <a:lnTo>
                    <a:pt x="141" y="529"/>
                  </a:lnTo>
                  <a:lnTo>
                    <a:pt x="354" y="529"/>
                  </a:lnTo>
                  <a:close/>
                </a:path>
              </a:pathLst>
            </a:custGeom>
            <a:solidFill>
              <a:srgbClr val="FFFF00"/>
            </a:solidFill>
            <a:ln w="9525">
              <a:noFill/>
              <a:round/>
              <a:headEnd/>
              <a:tailEnd/>
            </a:ln>
          </p:spPr>
          <p:txBody>
            <a:bodyPr/>
            <a:lstStyle/>
            <a:p>
              <a:endParaRPr lang="en-US" dirty="0"/>
            </a:p>
          </p:txBody>
        </p:sp>
        <p:sp>
          <p:nvSpPr>
            <p:cNvPr id="189" name="Freeform 28"/>
            <p:cNvSpPr>
              <a:spLocks noEditPoints="1"/>
            </p:cNvSpPr>
            <p:nvPr/>
          </p:nvSpPr>
          <p:spPr bwMode="auto">
            <a:xfrm>
              <a:off x="2097" y="2078"/>
              <a:ext cx="211" cy="64"/>
            </a:xfrm>
            <a:custGeom>
              <a:avLst/>
              <a:gdLst>
                <a:gd name="T0" fmla="*/ 173 w 633"/>
                <a:gd name="T1" fmla="*/ 501 h 516"/>
                <a:gd name="T2" fmla="*/ 96 w 633"/>
                <a:gd name="T3" fmla="*/ 470 h 516"/>
                <a:gd name="T4" fmla="*/ 42 w 633"/>
                <a:gd name="T5" fmla="*/ 423 h 516"/>
                <a:gd name="T6" fmla="*/ 11 w 633"/>
                <a:gd name="T7" fmla="*/ 356 h 516"/>
                <a:gd name="T8" fmla="*/ 0 w 633"/>
                <a:gd name="T9" fmla="*/ 262 h 516"/>
                <a:gd name="T10" fmla="*/ 25 w 633"/>
                <a:gd name="T11" fmla="*/ 118 h 516"/>
                <a:gd name="T12" fmla="*/ 90 w 633"/>
                <a:gd name="T13" fmla="*/ 50 h 516"/>
                <a:gd name="T14" fmla="*/ 234 w 633"/>
                <a:gd name="T15" fmla="*/ 30 h 516"/>
                <a:gd name="T16" fmla="*/ 491 w 633"/>
                <a:gd name="T17" fmla="*/ 30 h 516"/>
                <a:gd name="T18" fmla="*/ 620 w 633"/>
                <a:gd name="T19" fmla="*/ 0 h 516"/>
                <a:gd name="T20" fmla="*/ 574 w 633"/>
                <a:gd name="T21" fmla="*/ 158 h 516"/>
                <a:gd name="T22" fmla="*/ 589 w 633"/>
                <a:gd name="T23" fmla="*/ 201 h 516"/>
                <a:gd name="T24" fmla="*/ 628 w 633"/>
                <a:gd name="T25" fmla="*/ 286 h 516"/>
                <a:gd name="T26" fmla="*/ 630 w 633"/>
                <a:gd name="T27" fmla="*/ 373 h 516"/>
                <a:gd name="T28" fmla="*/ 605 w 633"/>
                <a:gd name="T29" fmla="*/ 441 h 516"/>
                <a:gd name="T30" fmla="*/ 556 w 633"/>
                <a:gd name="T31" fmla="*/ 488 h 516"/>
                <a:gd name="T32" fmla="*/ 492 w 633"/>
                <a:gd name="T33" fmla="*/ 513 h 516"/>
                <a:gd name="T34" fmla="*/ 406 w 633"/>
                <a:gd name="T35" fmla="*/ 510 h 516"/>
                <a:gd name="T36" fmla="*/ 327 w 633"/>
                <a:gd name="T37" fmla="*/ 467 h 516"/>
                <a:gd name="T38" fmla="*/ 282 w 633"/>
                <a:gd name="T39" fmla="*/ 383 h 516"/>
                <a:gd name="T40" fmla="*/ 243 w 633"/>
                <a:gd name="T41" fmla="*/ 229 h 516"/>
                <a:gd name="T42" fmla="*/ 209 w 633"/>
                <a:gd name="T43" fmla="*/ 173 h 516"/>
                <a:gd name="T44" fmla="*/ 143 w 633"/>
                <a:gd name="T45" fmla="*/ 194 h 516"/>
                <a:gd name="T46" fmla="*/ 122 w 633"/>
                <a:gd name="T47" fmla="*/ 272 h 516"/>
                <a:gd name="T48" fmla="*/ 140 w 633"/>
                <a:gd name="T49" fmla="*/ 334 h 516"/>
                <a:gd name="T50" fmla="*/ 199 w 633"/>
                <a:gd name="T51" fmla="*/ 369 h 516"/>
                <a:gd name="T52" fmla="*/ 329 w 633"/>
                <a:gd name="T53" fmla="*/ 173 h 516"/>
                <a:gd name="T54" fmla="*/ 368 w 633"/>
                <a:gd name="T55" fmla="*/ 312 h 516"/>
                <a:gd name="T56" fmla="*/ 407 w 633"/>
                <a:gd name="T57" fmla="*/ 363 h 516"/>
                <a:gd name="T58" fmla="*/ 470 w 633"/>
                <a:gd name="T59" fmla="*/ 364 h 516"/>
                <a:gd name="T60" fmla="*/ 515 w 633"/>
                <a:gd name="T61" fmla="*/ 321 h 516"/>
                <a:gd name="T62" fmla="*/ 514 w 633"/>
                <a:gd name="T63" fmla="*/ 251 h 516"/>
                <a:gd name="T64" fmla="*/ 469 w 633"/>
                <a:gd name="T65" fmla="*/ 193 h 516"/>
                <a:gd name="T66" fmla="*/ 361 w 633"/>
                <a:gd name="T67" fmla="*/ 173 h 5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33"/>
                <a:gd name="T103" fmla="*/ 0 h 516"/>
                <a:gd name="T104" fmla="*/ 633 w 633"/>
                <a:gd name="T105" fmla="*/ 516 h 5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33" h="516">
                  <a:moveTo>
                    <a:pt x="199" y="369"/>
                  </a:moveTo>
                  <a:lnTo>
                    <a:pt x="173" y="501"/>
                  </a:lnTo>
                  <a:lnTo>
                    <a:pt x="131" y="488"/>
                  </a:lnTo>
                  <a:lnTo>
                    <a:pt x="96" y="470"/>
                  </a:lnTo>
                  <a:lnTo>
                    <a:pt x="66" y="450"/>
                  </a:lnTo>
                  <a:lnTo>
                    <a:pt x="42" y="423"/>
                  </a:lnTo>
                  <a:lnTo>
                    <a:pt x="23" y="394"/>
                  </a:lnTo>
                  <a:lnTo>
                    <a:pt x="11" y="356"/>
                  </a:lnTo>
                  <a:lnTo>
                    <a:pt x="2" y="313"/>
                  </a:lnTo>
                  <a:lnTo>
                    <a:pt x="0" y="262"/>
                  </a:lnTo>
                  <a:lnTo>
                    <a:pt x="6" y="177"/>
                  </a:lnTo>
                  <a:lnTo>
                    <a:pt x="25" y="118"/>
                  </a:lnTo>
                  <a:lnTo>
                    <a:pt x="53" y="77"/>
                  </a:lnTo>
                  <a:lnTo>
                    <a:pt x="90" y="50"/>
                  </a:lnTo>
                  <a:lnTo>
                    <a:pt x="145" y="36"/>
                  </a:lnTo>
                  <a:lnTo>
                    <a:pt x="234" y="30"/>
                  </a:lnTo>
                  <a:lnTo>
                    <a:pt x="421" y="33"/>
                  </a:lnTo>
                  <a:lnTo>
                    <a:pt x="491" y="30"/>
                  </a:lnTo>
                  <a:lnTo>
                    <a:pt x="539" y="26"/>
                  </a:lnTo>
                  <a:lnTo>
                    <a:pt x="620" y="0"/>
                  </a:lnTo>
                  <a:lnTo>
                    <a:pt x="620" y="143"/>
                  </a:lnTo>
                  <a:lnTo>
                    <a:pt x="574" y="158"/>
                  </a:lnTo>
                  <a:lnTo>
                    <a:pt x="555" y="162"/>
                  </a:lnTo>
                  <a:lnTo>
                    <a:pt x="589" y="201"/>
                  </a:lnTo>
                  <a:lnTo>
                    <a:pt x="614" y="242"/>
                  </a:lnTo>
                  <a:lnTo>
                    <a:pt x="628" y="286"/>
                  </a:lnTo>
                  <a:lnTo>
                    <a:pt x="633" y="333"/>
                  </a:lnTo>
                  <a:lnTo>
                    <a:pt x="630" y="373"/>
                  </a:lnTo>
                  <a:lnTo>
                    <a:pt x="620" y="409"/>
                  </a:lnTo>
                  <a:lnTo>
                    <a:pt x="605" y="441"/>
                  </a:lnTo>
                  <a:lnTo>
                    <a:pt x="584" y="467"/>
                  </a:lnTo>
                  <a:lnTo>
                    <a:pt x="556" y="488"/>
                  </a:lnTo>
                  <a:lnTo>
                    <a:pt x="526" y="503"/>
                  </a:lnTo>
                  <a:lnTo>
                    <a:pt x="492" y="513"/>
                  </a:lnTo>
                  <a:lnTo>
                    <a:pt x="455" y="516"/>
                  </a:lnTo>
                  <a:lnTo>
                    <a:pt x="406" y="510"/>
                  </a:lnTo>
                  <a:lnTo>
                    <a:pt x="363" y="494"/>
                  </a:lnTo>
                  <a:lnTo>
                    <a:pt x="327" y="467"/>
                  </a:lnTo>
                  <a:lnTo>
                    <a:pt x="302" y="431"/>
                  </a:lnTo>
                  <a:lnTo>
                    <a:pt x="282" y="383"/>
                  </a:lnTo>
                  <a:lnTo>
                    <a:pt x="264" y="316"/>
                  </a:lnTo>
                  <a:lnTo>
                    <a:pt x="243" y="229"/>
                  </a:lnTo>
                  <a:lnTo>
                    <a:pt x="224" y="173"/>
                  </a:lnTo>
                  <a:lnTo>
                    <a:pt x="209" y="173"/>
                  </a:lnTo>
                  <a:lnTo>
                    <a:pt x="169" y="179"/>
                  </a:lnTo>
                  <a:lnTo>
                    <a:pt x="143" y="194"/>
                  </a:lnTo>
                  <a:lnTo>
                    <a:pt x="127" y="225"/>
                  </a:lnTo>
                  <a:lnTo>
                    <a:pt x="122" y="272"/>
                  </a:lnTo>
                  <a:lnTo>
                    <a:pt x="126" y="308"/>
                  </a:lnTo>
                  <a:lnTo>
                    <a:pt x="140" y="334"/>
                  </a:lnTo>
                  <a:lnTo>
                    <a:pt x="163" y="353"/>
                  </a:lnTo>
                  <a:lnTo>
                    <a:pt x="199" y="369"/>
                  </a:lnTo>
                  <a:close/>
                  <a:moveTo>
                    <a:pt x="329" y="173"/>
                  </a:moveTo>
                  <a:lnTo>
                    <a:pt x="353" y="262"/>
                  </a:lnTo>
                  <a:lnTo>
                    <a:pt x="368" y="312"/>
                  </a:lnTo>
                  <a:lnTo>
                    <a:pt x="382" y="342"/>
                  </a:lnTo>
                  <a:lnTo>
                    <a:pt x="407" y="363"/>
                  </a:lnTo>
                  <a:lnTo>
                    <a:pt x="438" y="370"/>
                  </a:lnTo>
                  <a:lnTo>
                    <a:pt x="470" y="364"/>
                  </a:lnTo>
                  <a:lnTo>
                    <a:pt x="497" y="347"/>
                  </a:lnTo>
                  <a:lnTo>
                    <a:pt x="515" y="321"/>
                  </a:lnTo>
                  <a:lnTo>
                    <a:pt x="521" y="289"/>
                  </a:lnTo>
                  <a:lnTo>
                    <a:pt x="514" y="251"/>
                  </a:lnTo>
                  <a:lnTo>
                    <a:pt x="492" y="214"/>
                  </a:lnTo>
                  <a:lnTo>
                    <a:pt x="469" y="193"/>
                  </a:lnTo>
                  <a:lnTo>
                    <a:pt x="440" y="179"/>
                  </a:lnTo>
                  <a:lnTo>
                    <a:pt x="361" y="173"/>
                  </a:lnTo>
                  <a:lnTo>
                    <a:pt x="329" y="173"/>
                  </a:lnTo>
                  <a:close/>
                </a:path>
              </a:pathLst>
            </a:custGeom>
            <a:solidFill>
              <a:srgbClr val="FFFF00"/>
            </a:solidFill>
            <a:ln w="9525">
              <a:noFill/>
              <a:round/>
              <a:headEnd/>
              <a:tailEnd/>
            </a:ln>
          </p:spPr>
          <p:txBody>
            <a:bodyPr/>
            <a:lstStyle/>
            <a:p>
              <a:endParaRPr lang="en-US" dirty="0"/>
            </a:p>
          </p:txBody>
        </p:sp>
        <p:sp>
          <p:nvSpPr>
            <p:cNvPr id="190" name="Freeform 29"/>
            <p:cNvSpPr>
              <a:spLocks/>
            </p:cNvSpPr>
            <p:nvPr/>
          </p:nvSpPr>
          <p:spPr bwMode="auto">
            <a:xfrm>
              <a:off x="2097" y="2001"/>
              <a:ext cx="207" cy="63"/>
            </a:xfrm>
            <a:custGeom>
              <a:avLst/>
              <a:gdLst>
                <a:gd name="T0" fmla="*/ 620 w 620"/>
                <a:gd name="T1" fmla="*/ 0 h 501"/>
                <a:gd name="T2" fmla="*/ 620 w 620"/>
                <a:gd name="T3" fmla="*/ 145 h 501"/>
                <a:gd name="T4" fmla="*/ 311 w 620"/>
                <a:gd name="T5" fmla="*/ 145 h 501"/>
                <a:gd name="T6" fmla="*/ 229 w 620"/>
                <a:gd name="T7" fmla="*/ 148 h 501"/>
                <a:gd name="T8" fmla="*/ 184 w 620"/>
                <a:gd name="T9" fmla="*/ 155 h 501"/>
                <a:gd name="T10" fmla="*/ 158 w 620"/>
                <a:gd name="T11" fmla="*/ 167 h 501"/>
                <a:gd name="T12" fmla="*/ 139 w 620"/>
                <a:gd name="T13" fmla="*/ 185 h 501"/>
                <a:gd name="T14" fmla="*/ 126 w 620"/>
                <a:gd name="T15" fmla="*/ 208 h 501"/>
                <a:gd name="T16" fmla="*/ 122 w 620"/>
                <a:gd name="T17" fmla="*/ 235 h 501"/>
                <a:gd name="T18" fmla="*/ 129 w 620"/>
                <a:gd name="T19" fmla="*/ 272 h 501"/>
                <a:gd name="T20" fmla="*/ 145 w 620"/>
                <a:gd name="T21" fmla="*/ 303 h 501"/>
                <a:gd name="T22" fmla="*/ 173 w 620"/>
                <a:gd name="T23" fmla="*/ 330 h 501"/>
                <a:gd name="T24" fmla="*/ 206 w 620"/>
                <a:gd name="T25" fmla="*/ 344 h 501"/>
                <a:gd name="T26" fmla="*/ 260 w 620"/>
                <a:gd name="T27" fmla="*/ 353 h 501"/>
                <a:gd name="T28" fmla="*/ 346 w 620"/>
                <a:gd name="T29" fmla="*/ 356 h 501"/>
                <a:gd name="T30" fmla="*/ 620 w 620"/>
                <a:gd name="T31" fmla="*/ 356 h 501"/>
                <a:gd name="T32" fmla="*/ 620 w 620"/>
                <a:gd name="T33" fmla="*/ 501 h 501"/>
                <a:gd name="T34" fmla="*/ 13 w 620"/>
                <a:gd name="T35" fmla="*/ 501 h 501"/>
                <a:gd name="T36" fmla="*/ 13 w 620"/>
                <a:gd name="T37" fmla="*/ 366 h 501"/>
                <a:gd name="T38" fmla="*/ 102 w 620"/>
                <a:gd name="T39" fmla="*/ 366 h 501"/>
                <a:gd name="T40" fmla="*/ 57 w 620"/>
                <a:gd name="T41" fmla="*/ 328 h 501"/>
                <a:gd name="T42" fmla="*/ 26 w 620"/>
                <a:gd name="T43" fmla="*/ 285 h 501"/>
                <a:gd name="T44" fmla="*/ 6 w 620"/>
                <a:gd name="T45" fmla="*/ 238 h 501"/>
                <a:gd name="T46" fmla="*/ 0 w 620"/>
                <a:gd name="T47" fmla="*/ 185 h 501"/>
                <a:gd name="T48" fmla="*/ 5 w 620"/>
                <a:gd name="T49" fmla="*/ 139 h 501"/>
                <a:gd name="T50" fmla="*/ 18 w 620"/>
                <a:gd name="T51" fmla="*/ 97 h 501"/>
                <a:gd name="T52" fmla="*/ 41 w 620"/>
                <a:gd name="T53" fmla="*/ 61 h 501"/>
                <a:gd name="T54" fmla="*/ 67 w 620"/>
                <a:gd name="T55" fmla="*/ 36 h 501"/>
                <a:gd name="T56" fmla="*/ 100 w 620"/>
                <a:gd name="T57" fmla="*/ 19 h 501"/>
                <a:gd name="T58" fmla="*/ 135 w 620"/>
                <a:gd name="T59" fmla="*/ 8 h 501"/>
                <a:gd name="T60" fmla="*/ 181 w 620"/>
                <a:gd name="T61" fmla="*/ 2 h 501"/>
                <a:gd name="T62" fmla="*/ 243 w 620"/>
                <a:gd name="T63" fmla="*/ 0 h 501"/>
                <a:gd name="T64" fmla="*/ 620 w 620"/>
                <a:gd name="T65" fmla="*/ 0 h 5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0"/>
                <a:gd name="T100" fmla="*/ 0 h 501"/>
                <a:gd name="T101" fmla="*/ 620 w 620"/>
                <a:gd name="T102" fmla="*/ 501 h 50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0" h="501">
                  <a:moveTo>
                    <a:pt x="620" y="0"/>
                  </a:moveTo>
                  <a:lnTo>
                    <a:pt x="620" y="145"/>
                  </a:lnTo>
                  <a:lnTo>
                    <a:pt x="311" y="145"/>
                  </a:lnTo>
                  <a:lnTo>
                    <a:pt x="229" y="148"/>
                  </a:lnTo>
                  <a:lnTo>
                    <a:pt x="184" y="155"/>
                  </a:lnTo>
                  <a:lnTo>
                    <a:pt x="158" y="167"/>
                  </a:lnTo>
                  <a:lnTo>
                    <a:pt x="139" y="185"/>
                  </a:lnTo>
                  <a:lnTo>
                    <a:pt x="126" y="208"/>
                  </a:lnTo>
                  <a:lnTo>
                    <a:pt x="122" y="235"/>
                  </a:lnTo>
                  <a:lnTo>
                    <a:pt x="129" y="272"/>
                  </a:lnTo>
                  <a:lnTo>
                    <a:pt x="145" y="303"/>
                  </a:lnTo>
                  <a:lnTo>
                    <a:pt x="173" y="330"/>
                  </a:lnTo>
                  <a:lnTo>
                    <a:pt x="206" y="344"/>
                  </a:lnTo>
                  <a:lnTo>
                    <a:pt x="260" y="353"/>
                  </a:lnTo>
                  <a:lnTo>
                    <a:pt x="346" y="356"/>
                  </a:lnTo>
                  <a:lnTo>
                    <a:pt x="620" y="356"/>
                  </a:lnTo>
                  <a:lnTo>
                    <a:pt x="620" y="501"/>
                  </a:lnTo>
                  <a:lnTo>
                    <a:pt x="13" y="501"/>
                  </a:lnTo>
                  <a:lnTo>
                    <a:pt x="13" y="366"/>
                  </a:lnTo>
                  <a:lnTo>
                    <a:pt x="102" y="366"/>
                  </a:lnTo>
                  <a:lnTo>
                    <a:pt x="57" y="328"/>
                  </a:lnTo>
                  <a:lnTo>
                    <a:pt x="26" y="285"/>
                  </a:lnTo>
                  <a:lnTo>
                    <a:pt x="6" y="238"/>
                  </a:lnTo>
                  <a:lnTo>
                    <a:pt x="0" y="185"/>
                  </a:lnTo>
                  <a:lnTo>
                    <a:pt x="5" y="139"/>
                  </a:lnTo>
                  <a:lnTo>
                    <a:pt x="18" y="97"/>
                  </a:lnTo>
                  <a:lnTo>
                    <a:pt x="41" y="61"/>
                  </a:lnTo>
                  <a:lnTo>
                    <a:pt x="67" y="36"/>
                  </a:lnTo>
                  <a:lnTo>
                    <a:pt x="100" y="19"/>
                  </a:lnTo>
                  <a:lnTo>
                    <a:pt x="135" y="8"/>
                  </a:lnTo>
                  <a:lnTo>
                    <a:pt x="181" y="2"/>
                  </a:lnTo>
                  <a:lnTo>
                    <a:pt x="243" y="0"/>
                  </a:lnTo>
                  <a:lnTo>
                    <a:pt x="620" y="0"/>
                  </a:lnTo>
                  <a:close/>
                </a:path>
              </a:pathLst>
            </a:custGeom>
            <a:solidFill>
              <a:srgbClr val="FFFF00"/>
            </a:solidFill>
            <a:ln w="9525">
              <a:noFill/>
              <a:round/>
              <a:headEnd/>
              <a:tailEnd/>
            </a:ln>
          </p:spPr>
          <p:txBody>
            <a:bodyPr/>
            <a:lstStyle/>
            <a:p>
              <a:endParaRPr lang="en-US" dirty="0"/>
            </a:p>
          </p:txBody>
        </p:sp>
        <p:sp>
          <p:nvSpPr>
            <p:cNvPr id="191" name="Freeform 30"/>
            <p:cNvSpPr>
              <a:spLocks noEditPoints="1"/>
            </p:cNvSpPr>
            <p:nvPr/>
          </p:nvSpPr>
          <p:spPr bwMode="auto">
            <a:xfrm>
              <a:off x="2097" y="1920"/>
              <a:ext cx="289" cy="67"/>
            </a:xfrm>
            <a:custGeom>
              <a:avLst/>
              <a:gdLst>
                <a:gd name="T0" fmla="*/ 682 w 866"/>
                <a:gd name="T1" fmla="*/ 351 h 536"/>
                <a:gd name="T2" fmla="*/ 726 w 866"/>
                <a:gd name="T3" fmla="*/ 332 h 536"/>
                <a:gd name="T4" fmla="*/ 743 w 866"/>
                <a:gd name="T5" fmla="*/ 267 h 536"/>
                <a:gd name="T6" fmla="*/ 724 w 866"/>
                <a:gd name="T7" fmla="*/ 180 h 536"/>
                <a:gd name="T8" fmla="*/ 684 w 866"/>
                <a:gd name="T9" fmla="*/ 152 h 536"/>
                <a:gd name="T10" fmla="*/ 612 w 866"/>
                <a:gd name="T11" fmla="*/ 145 h 536"/>
                <a:gd name="T12" fmla="*/ 565 w 866"/>
                <a:gd name="T13" fmla="*/ 180 h 536"/>
                <a:gd name="T14" fmla="*/ 614 w 866"/>
                <a:gd name="T15" fmla="*/ 262 h 536"/>
                <a:gd name="T16" fmla="*/ 614 w 866"/>
                <a:gd name="T17" fmla="*/ 362 h 536"/>
                <a:gd name="T18" fmla="*/ 563 w 866"/>
                <a:gd name="T19" fmla="*/ 450 h 536"/>
                <a:gd name="T20" fmla="*/ 474 w 866"/>
                <a:gd name="T21" fmla="*/ 508 h 536"/>
                <a:gd name="T22" fmla="*/ 372 w 866"/>
                <a:gd name="T23" fmla="*/ 533 h 536"/>
                <a:gd name="T24" fmla="*/ 242 w 866"/>
                <a:gd name="T25" fmla="*/ 533 h 536"/>
                <a:gd name="T26" fmla="*/ 125 w 866"/>
                <a:gd name="T27" fmla="*/ 499 h 536"/>
                <a:gd name="T28" fmla="*/ 45 w 866"/>
                <a:gd name="T29" fmla="*/ 435 h 536"/>
                <a:gd name="T30" fmla="*/ 5 w 866"/>
                <a:gd name="T31" fmla="*/ 352 h 536"/>
                <a:gd name="T32" fmla="*/ 6 w 866"/>
                <a:gd name="T33" fmla="*/ 255 h 536"/>
                <a:gd name="T34" fmla="*/ 55 w 866"/>
                <a:gd name="T35" fmla="*/ 171 h 536"/>
                <a:gd name="T36" fmla="*/ 13 w 866"/>
                <a:gd name="T37" fmla="*/ 136 h 536"/>
                <a:gd name="T38" fmla="*/ 559 w 866"/>
                <a:gd name="T39" fmla="*/ 0 h 536"/>
                <a:gd name="T40" fmla="*/ 718 w 866"/>
                <a:gd name="T41" fmla="*/ 16 h 536"/>
                <a:gd name="T42" fmla="*/ 802 w 866"/>
                <a:gd name="T43" fmla="*/ 61 h 536"/>
                <a:gd name="T44" fmla="*/ 849 w 866"/>
                <a:gd name="T45" fmla="*/ 138 h 536"/>
                <a:gd name="T46" fmla="*/ 866 w 866"/>
                <a:gd name="T47" fmla="*/ 261 h 536"/>
                <a:gd name="T48" fmla="*/ 852 w 866"/>
                <a:gd name="T49" fmla="*/ 380 h 536"/>
                <a:gd name="T50" fmla="*/ 813 w 866"/>
                <a:gd name="T51" fmla="*/ 459 h 536"/>
                <a:gd name="T52" fmla="*/ 753 w 866"/>
                <a:gd name="T53" fmla="*/ 503 h 536"/>
                <a:gd name="T54" fmla="*/ 679 w 866"/>
                <a:gd name="T55" fmla="*/ 518 h 536"/>
                <a:gd name="T56" fmla="*/ 659 w 866"/>
                <a:gd name="T57" fmla="*/ 517 h 536"/>
                <a:gd name="T58" fmla="*/ 349 w 866"/>
                <a:gd name="T59" fmla="*/ 385 h 536"/>
                <a:gd name="T60" fmla="*/ 421 w 866"/>
                <a:gd name="T61" fmla="*/ 368 h 536"/>
                <a:gd name="T62" fmla="*/ 466 w 866"/>
                <a:gd name="T63" fmla="*/ 335 h 536"/>
                <a:gd name="T64" fmla="*/ 491 w 866"/>
                <a:gd name="T65" fmla="*/ 269 h 536"/>
                <a:gd name="T66" fmla="*/ 465 w 866"/>
                <a:gd name="T67" fmla="*/ 199 h 536"/>
                <a:gd name="T68" fmla="*/ 418 w 866"/>
                <a:gd name="T69" fmla="*/ 163 h 536"/>
                <a:gd name="T70" fmla="*/ 351 w 866"/>
                <a:gd name="T71" fmla="*/ 145 h 536"/>
                <a:gd name="T72" fmla="*/ 264 w 866"/>
                <a:gd name="T73" fmla="*/ 145 h 536"/>
                <a:gd name="T74" fmla="*/ 194 w 866"/>
                <a:gd name="T75" fmla="*/ 162 h 536"/>
                <a:gd name="T76" fmla="*/ 149 w 866"/>
                <a:gd name="T77" fmla="*/ 196 h 536"/>
                <a:gd name="T78" fmla="*/ 122 w 866"/>
                <a:gd name="T79" fmla="*/ 267 h 536"/>
                <a:gd name="T80" fmla="*/ 148 w 866"/>
                <a:gd name="T81" fmla="*/ 335 h 536"/>
                <a:gd name="T82" fmla="*/ 193 w 866"/>
                <a:gd name="T83" fmla="*/ 368 h 536"/>
                <a:gd name="T84" fmla="*/ 262 w 866"/>
                <a:gd name="T85" fmla="*/ 385 h 536"/>
                <a:gd name="T86" fmla="*/ 304 w 866"/>
                <a:gd name="T87" fmla="*/ 387 h 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66"/>
                <a:gd name="T133" fmla="*/ 0 h 536"/>
                <a:gd name="T134" fmla="*/ 866 w 866"/>
                <a:gd name="T135" fmla="*/ 536 h 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66" h="536">
                  <a:moveTo>
                    <a:pt x="659" y="517"/>
                  </a:moveTo>
                  <a:lnTo>
                    <a:pt x="682" y="351"/>
                  </a:lnTo>
                  <a:lnTo>
                    <a:pt x="709" y="344"/>
                  </a:lnTo>
                  <a:lnTo>
                    <a:pt x="726" y="332"/>
                  </a:lnTo>
                  <a:lnTo>
                    <a:pt x="739" y="305"/>
                  </a:lnTo>
                  <a:lnTo>
                    <a:pt x="743" y="267"/>
                  </a:lnTo>
                  <a:lnTo>
                    <a:pt x="738" y="217"/>
                  </a:lnTo>
                  <a:lnTo>
                    <a:pt x="724" y="180"/>
                  </a:lnTo>
                  <a:lnTo>
                    <a:pt x="708" y="165"/>
                  </a:lnTo>
                  <a:lnTo>
                    <a:pt x="684" y="152"/>
                  </a:lnTo>
                  <a:lnTo>
                    <a:pt x="655" y="146"/>
                  </a:lnTo>
                  <a:lnTo>
                    <a:pt x="612" y="145"/>
                  </a:lnTo>
                  <a:lnTo>
                    <a:pt x="523" y="145"/>
                  </a:lnTo>
                  <a:lnTo>
                    <a:pt x="565" y="180"/>
                  </a:lnTo>
                  <a:lnTo>
                    <a:pt x="597" y="219"/>
                  </a:lnTo>
                  <a:lnTo>
                    <a:pt x="614" y="262"/>
                  </a:lnTo>
                  <a:lnTo>
                    <a:pt x="620" y="310"/>
                  </a:lnTo>
                  <a:lnTo>
                    <a:pt x="614" y="362"/>
                  </a:lnTo>
                  <a:lnTo>
                    <a:pt x="595" y="409"/>
                  </a:lnTo>
                  <a:lnTo>
                    <a:pt x="563" y="450"/>
                  </a:lnTo>
                  <a:lnTo>
                    <a:pt x="517" y="485"/>
                  </a:lnTo>
                  <a:lnTo>
                    <a:pt x="474" y="508"/>
                  </a:lnTo>
                  <a:lnTo>
                    <a:pt x="426" y="524"/>
                  </a:lnTo>
                  <a:lnTo>
                    <a:pt x="372" y="533"/>
                  </a:lnTo>
                  <a:lnTo>
                    <a:pt x="314" y="536"/>
                  </a:lnTo>
                  <a:lnTo>
                    <a:pt x="242" y="533"/>
                  </a:lnTo>
                  <a:lnTo>
                    <a:pt x="179" y="520"/>
                  </a:lnTo>
                  <a:lnTo>
                    <a:pt x="125" y="499"/>
                  </a:lnTo>
                  <a:lnTo>
                    <a:pt x="80" y="470"/>
                  </a:lnTo>
                  <a:lnTo>
                    <a:pt x="45" y="435"/>
                  </a:lnTo>
                  <a:lnTo>
                    <a:pt x="20" y="395"/>
                  </a:lnTo>
                  <a:lnTo>
                    <a:pt x="5" y="352"/>
                  </a:lnTo>
                  <a:lnTo>
                    <a:pt x="0" y="304"/>
                  </a:lnTo>
                  <a:lnTo>
                    <a:pt x="6" y="255"/>
                  </a:lnTo>
                  <a:lnTo>
                    <a:pt x="25" y="211"/>
                  </a:lnTo>
                  <a:lnTo>
                    <a:pt x="55" y="171"/>
                  </a:lnTo>
                  <a:lnTo>
                    <a:pt x="99" y="136"/>
                  </a:lnTo>
                  <a:lnTo>
                    <a:pt x="13" y="136"/>
                  </a:lnTo>
                  <a:lnTo>
                    <a:pt x="13" y="0"/>
                  </a:lnTo>
                  <a:lnTo>
                    <a:pt x="559" y="0"/>
                  </a:lnTo>
                  <a:lnTo>
                    <a:pt x="652" y="3"/>
                  </a:lnTo>
                  <a:lnTo>
                    <a:pt x="718" y="16"/>
                  </a:lnTo>
                  <a:lnTo>
                    <a:pt x="766" y="35"/>
                  </a:lnTo>
                  <a:lnTo>
                    <a:pt x="802" y="61"/>
                  </a:lnTo>
                  <a:lnTo>
                    <a:pt x="829" y="94"/>
                  </a:lnTo>
                  <a:lnTo>
                    <a:pt x="849" y="138"/>
                  </a:lnTo>
                  <a:lnTo>
                    <a:pt x="862" y="193"/>
                  </a:lnTo>
                  <a:lnTo>
                    <a:pt x="866" y="261"/>
                  </a:lnTo>
                  <a:lnTo>
                    <a:pt x="862" y="326"/>
                  </a:lnTo>
                  <a:lnTo>
                    <a:pt x="852" y="380"/>
                  </a:lnTo>
                  <a:lnTo>
                    <a:pt x="836" y="425"/>
                  </a:lnTo>
                  <a:lnTo>
                    <a:pt x="813" y="459"/>
                  </a:lnTo>
                  <a:lnTo>
                    <a:pt x="785" y="485"/>
                  </a:lnTo>
                  <a:lnTo>
                    <a:pt x="753" y="503"/>
                  </a:lnTo>
                  <a:lnTo>
                    <a:pt x="718" y="515"/>
                  </a:lnTo>
                  <a:lnTo>
                    <a:pt x="679" y="518"/>
                  </a:lnTo>
                  <a:lnTo>
                    <a:pt x="659" y="517"/>
                  </a:lnTo>
                  <a:close/>
                  <a:moveTo>
                    <a:pt x="304" y="387"/>
                  </a:moveTo>
                  <a:lnTo>
                    <a:pt x="349" y="385"/>
                  </a:lnTo>
                  <a:lnTo>
                    <a:pt x="388" y="379"/>
                  </a:lnTo>
                  <a:lnTo>
                    <a:pt x="421" y="368"/>
                  </a:lnTo>
                  <a:lnTo>
                    <a:pt x="446" y="353"/>
                  </a:lnTo>
                  <a:lnTo>
                    <a:pt x="466" y="335"/>
                  </a:lnTo>
                  <a:lnTo>
                    <a:pt x="480" y="316"/>
                  </a:lnTo>
                  <a:lnTo>
                    <a:pt x="491" y="269"/>
                  </a:lnTo>
                  <a:lnTo>
                    <a:pt x="480" y="220"/>
                  </a:lnTo>
                  <a:lnTo>
                    <a:pt x="465" y="199"/>
                  </a:lnTo>
                  <a:lnTo>
                    <a:pt x="445" y="179"/>
                  </a:lnTo>
                  <a:lnTo>
                    <a:pt x="418" y="163"/>
                  </a:lnTo>
                  <a:lnTo>
                    <a:pt x="388" y="152"/>
                  </a:lnTo>
                  <a:lnTo>
                    <a:pt x="351" y="145"/>
                  </a:lnTo>
                  <a:lnTo>
                    <a:pt x="308" y="143"/>
                  </a:lnTo>
                  <a:lnTo>
                    <a:pt x="264" y="145"/>
                  </a:lnTo>
                  <a:lnTo>
                    <a:pt x="227" y="151"/>
                  </a:lnTo>
                  <a:lnTo>
                    <a:pt x="194" y="162"/>
                  </a:lnTo>
                  <a:lnTo>
                    <a:pt x="169" y="178"/>
                  </a:lnTo>
                  <a:lnTo>
                    <a:pt x="149" y="196"/>
                  </a:lnTo>
                  <a:lnTo>
                    <a:pt x="134" y="218"/>
                  </a:lnTo>
                  <a:lnTo>
                    <a:pt x="122" y="267"/>
                  </a:lnTo>
                  <a:lnTo>
                    <a:pt x="134" y="315"/>
                  </a:lnTo>
                  <a:lnTo>
                    <a:pt x="148" y="335"/>
                  </a:lnTo>
                  <a:lnTo>
                    <a:pt x="168" y="353"/>
                  </a:lnTo>
                  <a:lnTo>
                    <a:pt x="193" y="368"/>
                  </a:lnTo>
                  <a:lnTo>
                    <a:pt x="224" y="379"/>
                  </a:lnTo>
                  <a:lnTo>
                    <a:pt x="262" y="385"/>
                  </a:lnTo>
                  <a:lnTo>
                    <a:pt x="304" y="387"/>
                  </a:lnTo>
                  <a:close/>
                </a:path>
              </a:pathLst>
            </a:custGeom>
            <a:solidFill>
              <a:srgbClr val="FFFF00"/>
            </a:solidFill>
            <a:ln w="9525">
              <a:noFill/>
              <a:round/>
              <a:headEnd/>
              <a:tailEnd/>
            </a:ln>
          </p:spPr>
          <p:txBody>
            <a:bodyPr/>
            <a:lstStyle/>
            <a:p>
              <a:endParaRPr lang="en-US" dirty="0"/>
            </a:p>
          </p:txBody>
        </p:sp>
        <p:sp>
          <p:nvSpPr>
            <p:cNvPr id="192" name="Freeform 31"/>
            <p:cNvSpPr>
              <a:spLocks noEditPoints="1"/>
            </p:cNvSpPr>
            <p:nvPr/>
          </p:nvSpPr>
          <p:spPr bwMode="auto">
            <a:xfrm>
              <a:off x="2097" y="1843"/>
              <a:ext cx="211" cy="64"/>
            </a:xfrm>
            <a:custGeom>
              <a:avLst/>
              <a:gdLst>
                <a:gd name="T0" fmla="*/ 427 w 633"/>
                <a:gd name="T1" fmla="*/ 153 h 515"/>
                <a:gd name="T2" fmla="*/ 455 w 633"/>
                <a:gd name="T3" fmla="*/ 8 h 515"/>
                <a:gd name="T4" fmla="*/ 496 w 633"/>
                <a:gd name="T5" fmla="*/ 24 h 515"/>
                <a:gd name="T6" fmla="*/ 533 w 633"/>
                <a:gd name="T7" fmla="*/ 44 h 515"/>
                <a:gd name="T8" fmla="*/ 563 w 633"/>
                <a:gd name="T9" fmla="*/ 68 h 515"/>
                <a:gd name="T10" fmla="*/ 589 w 633"/>
                <a:gd name="T11" fmla="*/ 96 h 515"/>
                <a:gd name="T12" fmla="*/ 609 w 633"/>
                <a:gd name="T13" fmla="*/ 128 h 515"/>
                <a:gd name="T14" fmla="*/ 622 w 633"/>
                <a:gd name="T15" fmla="*/ 165 h 515"/>
                <a:gd name="T16" fmla="*/ 630 w 633"/>
                <a:gd name="T17" fmla="*/ 204 h 515"/>
                <a:gd name="T18" fmla="*/ 633 w 633"/>
                <a:gd name="T19" fmla="*/ 248 h 515"/>
                <a:gd name="T20" fmla="*/ 627 w 633"/>
                <a:gd name="T21" fmla="*/ 315 h 515"/>
                <a:gd name="T22" fmla="*/ 609 w 633"/>
                <a:gd name="T23" fmla="*/ 373 h 515"/>
                <a:gd name="T24" fmla="*/ 576 w 633"/>
                <a:gd name="T25" fmla="*/ 421 h 515"/>
                <a:gd name="T26" fmla="*/ 531 w 633"/>
                <a:gd name="T27" fmla="*/ 460 h 515"/>
                <a:gd name="T28" fmla="*/ 487 w 633"/>
                <a:gd name="T29" fmla="*/ 484 h 515"/>
                <a:gd name="T30" fmla="*/ 437 w 633"/>
                <a:gd name="T31" fmla="*/ 501 h 515"/>
                <a:gd name="T32" fmla="*/ 382 w 633"/>
                <a:gd name="T33" fmla="*/ 511 h 515"/>
                <a:gd name="T34" fmla="*/ 322 w 633"/>
                <a:gd name="T35" fmla="*/ 515 h 515"/>
                <a:gd name="T36" fmla="*/ 250 w 633"/>
                <a:gd name="T37" fmla="*/ 510 h 515"/>
                <a:gd name="T38" fmla="*/ 188 w 633"/>
                <a:gd name="T39" fmla="*/ 496 h 515"/>
                <a:gd name="T40" fmla="*/ 131 w 633"/>
                <a:gd name="T41" fmla="*/ 475 h 515"/>
                <a:gd name="T42" fmla="*/ 85 w 633"/>
                <a:gd name="T43" fmla="*/ 443 h 515"/>
                <a:gd name="T44" fmla="*/ 47 w 633"/>
                <a:gd name="T45" fmla="*/ 404 h 515"/>
                <a:gd name="T46" fmla="*/ 21 w 633"/>
                <a:gd name="T47" fmla="*/ 362 h 515"/>
                <a:gd name="T48" fmla="*/ 5 w 633"/>
                <a:gd name="T49" fmla="*/ 315 h 515"/>
                <a:gd name="T50" fmla="*/ 0 w 633"/>
                <a:gd name="T51" fmla="*/ 262 h 515"/>
                <a:gd name="T52" fmla="*/ 5 w 633"/>
                <a:gd name="T53" fmla="*/ 204 h 515"/>
                <a:gd name="T54" fmla="*/ 22 w 633"/>
                <a:gd name="T55" fmla="*/ 152 h 515"/>
                <a:gd name="T56" fmla="*/ 50 w 633"/>
                <a:gd name="T57" fmla="*/ 107 h 515"/>
                <a:gd name="T58" fmla="*/ 90 w 633"/>
                <a:gd name="T59" fmla="*/ 68 h 515"/>
                <a:gd name="T60" fmla="*/ 140 w 633"/>
                <a:gd name="T61" fmla="*/ 37 h 515"/>
                <a:gd name="T62" fmla="*/ 203 w 633"/>
                <a:gd name="T63" fmla="*/ 16 h 515"/>
                <a:gd name="T64" fmla="*/ 277 w 633"/>
                <a:gd name="T65" fmla="*/ 3 h 515"/>
                <a:gd name="T66" fmla="*/ 363 w 633"/>
                <a:gd name="T67" fmla="*/ 0 h 515"/>
                <a:gd name="T68" fmla="*/ 363 w 633"/>
                <a:gd name="T69" fmla="*/ 366 h 515"/>
                <a:gd name="T70" fmla="*/ 427 w 633"/>
                <a:gd name="T71" fmla="*/ 355 h 515"/>
                <a:gd name="T72" fmla="*/ 475 w 633"/>
                <a:gd name="T73" fmla="*/ 330 h 515"/>
                <a:gd name="T74" fmla="*/ 505 w 633"/>
                <a:gd name="T75" fmla="*/ 292 h 515"/>
                <a:gd name="T76" fmla="*/ 515 w 633"/>
                <a:gd name="T77" fmla="*/ 246 h 515"/>
                <a:gd name="T78" fmla="*/ 510 w 633"/>
                <a:gd name="T79" fmla="*/ 215 h 515"/>
                <a:gd name="T80" fmla="*/ 494 w 633"/>
                <a:gd name="T81" fmla="*/ 188 h 515"/>
                <a:gd name="T82" fmla="*/ 467 w 633"/>
                <a:gd name="T83" fmla="*/ 168 h 515"/>
                <a:gd name="T84" fmla="*/ 427 w 633"/>
                <a:gd name="T85" fmla="*/ 153 h 515"/>
                <a:gd name="T86" fmla="*/ 427 w 633"/>
                <a:gd name="T87" fmla="*/ 153 h 515"/>
                <a:gd name="T88" fmla="*/ 265 w 633"/>
                <a:gd name="T89" fmla="*/ 145 h 515"/>
                <a:gd name="T90" fmla="*/ 204 w 633"/>
                <a:gd name="T91" fmla="*/ 154 h 515"/>
                <a:gd name="T92" fmla="*/ 159 w 633"/>
                <a:gd name="T93" fmla="*/ 177 h 515"/>
                <a:gd name="T94" fmla="*/ 131 w 633"/>
                <a:gd name="T95" fmla="*/ 212 h 515"/>
                <a:gd name="T96" fmla="*/ 122 w 633"/>
                <a:gd name="T97" fmla="*/ 253 h 515"/>
                <a:gd name="T98" fmla="*/ 132 w 633"/>
                <a:gd name="T99" fmla="*/ 296 h 515"/>
                <a:gd name="T100" fmla="*/ 161 w 633"/>
                <a:gd name="T101" fmla="*/ 332 h 515"/>
                <a:gd name="T102" fmla="*/ 206 w 633"/>
                <a:gd name="T103" fmla="*/ 355 h 515"/>
                <a:gd name="T104" fmla="*/ 265 w 633"/>
                <a:gd name="T105" fmla="*/ 362 h 515"/>
                <a:gd name="T106" fmla="*/ 265 w 633"/>
                <a:gd name="T107" fmla="*/ 145 h 51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3"/>
                <a:gd name="T163" fmla="*/ 0 h 515"/>
                <a:gd name="T164" fmla="*/ 633 w 633"/>
                <a:gd name="T165" fmla="*/ 515 h 51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3" h="515">
                  <a:moveTo>
                    <a:pt x="427" y="153"/>
                  </a:moveTo>
                  <a:lnTo>
                    <a:pt x="455" y="8"/>
                  </a:lnTo>
                  <a:lnTo>
                    <a:pt x="496" y="24"/>
                  </a:lnTo>
                  <a:lnTo>
                    <a:pt x="533" y="44"/>
                  </a:lnTo>
                  <a:lnTo>
                    <a:pt x="563" y="68"/>
                  </a:lnTo>
                  <a:lnTo>
                    <a:pt x="589" y="96"/>
                  </a:lnTo>
                  <a:lnTo>
                    <a:pt x="609" y="128"/>
                  </a:lnTo>
                  <a:lnTo>
                    <a:pt x="622" y="165"/>
                  </a:lnTo>
                  <a:lnTo>
                    <a:pt x="630" y="204"/>
                  </a:lnTo>
                  <a:lnTo>
                    <a:pt x="633" y="248"/>
                  </a:lnTo>
                  <a:lnTo>
                    <a:pt x="627" y="315"/>
                  </a:lnTo>
                  <a:lnTo>
                    <a:pt x="609" y="373"/>
                  </a:lnTo>
                  <a:lnTo>
                    <a:pt x="576" y="421"/>
                  </a:lnTo>
                  <a:lnTo>
                    <a:pt x="531" y="460"/>
                  </a:lnTo>
                  <a:lnTo>
                    <a:pt x="487" y="484"/>
                  </a:lnTo>
                  <a:lnTo>
                    <a:pt x="437" y="501"/>
                  </a:lnTo>
                  <a:lnTo>
                    <a:pt x="382" y="511"/>
                  </a:lnTo>
                  <a:lnTo>
                    <a:pt x="322" y="515"/>
                  </a:lnTo>
                  <a:lnTo>
                    <a:pt x="250" y="510"/>
                  </a:lnTo>
                  <a:lnTo>
                    <a:pt x="188" y="496"/>
                  </a:lnTo>
                  <a:lnTo>
                    <a:pt x="131" y="475"/>
                  </a:lnTo>
                  <a:lnTo>
                    <a:pt x="85" y="443"/>
                  </a:lnTo>
                  <a:lnTo>
                    <a:pt x="47" y="404"/>
                  </a:lnTo>
                  <a:lnTo>
                    <a:pt x="21" y="362"/>
                  </a:lnTo>
                  <a:lnTo>
                    <a:pt x="5" y="315"/>
                  </a:lnTo>
                  <a:lnTo>
                    <a:pt x="0" y="262"/>
                  </a:lnTo>
                  <a:lnTo>
                    <a:pt x="5" y="204"/>
                  </a:lnTo>
                  <a:lnTo>
                    <a:pt x="22" y="152"/>
                  </a:lnTo>
                  <a:lnTo>
                    <a:pt x="50" y="107"/>
                  </a:lnTo>
                  <a:lnTo>
                    <a:pt x="90" y="68"/>
                  </a:lnTo>
                  <a:lnTo>
                    <a:pt x="140" y="37"/>
                  </a:lnTo>
                  <a:lnTo>
                    <a:pt x="203" y="16"/>
                  </a:lnTo>
                  <a:lnTo>
                    <a:pt x="277" y="3"/>
                  </a:lnTo>
                  <a:lnTo>
                    <a:pt x="363" y="0"/>
                  </a:lnTo>
                  <a:lnTo>
                    <a:pt x="363" y="366"/>
                  </a:lnTo>
                  <a:lnTo>
                    <a:pt x="427" y="355"/>
                  </a:lnTo>
                  <a:lnTo>
                    <a:pt x="475" y="330"/>
                  </a:lnTo>
                  <a:lnTo>
                    <a:pt x="505" y="292"/>
                  </a:lnTo>
                  <a:lnTo>
                    <a:pt x="515" y="246"/>
                  </a:lnTo>
                  <a:lnTo>
                    <a:pt x="510" y="215"/>
                  </a:lnTo>
                  <a:lnTo>
                    <a:pt x="494" y="188"/>
                  </a:lnTo>
                  <a:lnTo>
                    <a:pt x="467" y="168"/>
                  </a:lnTo>
                  <a:lnTo>
                    <a:pt x="427" y="153"/>
                  </a:lnTo>
                  <a:close/>
                  <a:moveTo>
                    <a:pt x="265" y="145"/>
                  </a:moveTo>
                  <a:lnTo>
                    <a:pt x="204" y="154"/>
                  </a:lnTo>
                  <a:lnTo>
                    <a:pt x="159" y="177"/>
                  </a:lnTo>
                  <a:lnTo>
                    <a:pt x="131" y="212"/>
                  </a:lnTo>
                  <a:lnTo>
                    <a:pt x="122" y="253"/>
                  </a:lnTo>
                  <a:lnTo>
                    <a:pt x="132" y="296"/>
                  </a:lnTo>
                  <a:lnTo>
                    <a:pt x="161" y="332"/>
                  </a:lnTo>
                  <a:lnTo>
                    <a:pt x="206" y="355"/>
                  </a:lnTo>
                  <a:lnTo>
                    <a:pt x="265" y="362"/>
                  </a:lnTo>
                  <a:lnTo>
                    <a:pt x="265" y="145"/>
                  </a:lnTo>
                  <a:close/>
                </a:path>
              </a:pathLst>
            </a:custGeom>
            <a:solidFill>
              <a:srgbClr val="FFFF00"/>
            </a:solidFill>
            <a:ln w="9525">
              <a:noFill/>
              <a:round/>
              <a:headEnd/>
              <a:tailEnd/>
            </a:ln>
          </p:spPr>
          <p:txBody>
            <a:bodyPr/>
            <a:lstStyle/>
            <a:p>
              <a:endParaRPr lang="en-US" dirty="0"/>
            </a:p>
          </p:txBody>
        </p:sp>
        <p:sp>
          <p:nvSpPr>
            <p:cNvPr id="193" name="Freeform 32"/>
            <p:cNvSpPr>
              <a:spLocks/>
            </p:cNvSpPr>
            <p:nvPr/>
          </p:nvSpPr>
          <p:spPr bwMode="auto">
            <a:xfrm>
              <a:off x="799" y="2978"/>
              <a:ext cx="3943" cy="56"/>
            </a:xfrm>
            <a:custGeom>
              <a:avLst/>
              <a:gdLst>
                <a:gd name="T0" fmla="*/ 0 w 3943"/>
                <a:gd name="T1" fmla="*/ 50 h 56"/>
                <a:gd name="T2" fmla="*/ 3943 w 3943"/>
                <a:gd name="T3" fmla="*/ 56 h 56"/>
                <a:gd name="T4" fmla="*/ 3943 w 3943"/>
                <a:gd name="T5" fmla="*/ 6 h 56"/>
                <a:gd name="T6" fmla="*/ 0 w 3943"/>
                <a:gd name="T7" fmla="*/ 0 h 56"/>
                <a:gd name="T8" fmla="*/ 0 w 3943"/>
                <a:gd name="T9" fmla="*/ 50 h 56"/>
                <a:gd name="T10" fmla="*/ 0 60000 65536"/>
                <a:gd name="T11" fmla="*/ 0 60000 65536"/>
                <a:gd name="T12" fmla="*/ 0 60000 65536"/>
                <a:gd name="T13" fmla="*/ 0 60000 65536"/>
                <a:gd name="T14" fmla="*/ 0 60000 65536"/>
                <a:gd name="T15" fmla="*/ 0 w 3943"/>
                <a:gd name="T16" fmla="*/ 0 h 56"/>
                <a:gd name="T17" fmla="*/ 3943 w 3943"/>
                <a:gd name="T18" fmla="*/ 56 h 56"/>
              </a:gdLst>
              <a:ahLst/>
              <a:cxnLst>
                <a:cxn ang="T10">
                  <a:pos x="T0" y="T1"/>
                </a:cxn>
                <a:cxn ang="T11">
                  <a:pos x="T2" y="T3"/>
                </a:cxn>
                <a:cxn ang="T12">
                  <a:pos x="T4" y="T5"/>
                </a:cxn>
                <a:cxn ang="T13">
                  <a:pos x="T6" y="T7"/>
                </a:cxn>
                <a:cxn ang="T14">
                  <a:pos x="T8" y="T9"/>
                </a:cxn>
              </a:cxnLst>
              <a:rect l="T15" t="T16" r="T17" b="T18"/>
              <a:pathLst>
                <a:path w="3943" h="56">
                  <a:moveTo>
                    <a:pt x="0" y="50"/>
                  </a:moveTo>
                  <a:lnTo>
                    <a:pt x="3943" y="56"/>
                  </a:lnTo>
                  <a:lnTo>
                    <a:pt x="3943" y="6"/>
                  </a:lnTo>
                  <a:lnTo>
                    <a:pt x="0" y="0"/>
                  </a:lnTo>
                  <a:lnTo>
                    <a:pt x="0" y="50"/>
                  </a:lnTo>
                  <a:close/>
                </a:path>
              </a:pathLst>
            </a:custGeom>
            <a:solidFill>
              <a:srgbClr val="000000"/>
            </a:solidFill>
            <a:ln w="9525">
              <a:noFill/>
              <a:round/>
              <a:headEnd/>
              <a:tailEnd/>
            </a:ln>
          </p:spPr>
          <p:txBody>
            <a:bodyPr/>
            <a:lstStyle/>
            <a:p>
              <a:endParaRPr lang="en-US" dirty="0"/>
            </a:p>
          </p:txBody>
        </p:sp>
        <p:sp>
          <p:nvSpPr>
            <p:cNvPr id="194" name="Rectangle 33"/>
            <p:cNvSpPr>
              <a:spLocks noChangeArrowheads="1"/>
            </p:cNvSpPr>
            <p:nvPr/>
          </p:nvSpPr>
          <p:spPr bwMode="auto">
            <a:xfrm>
              <a:off x="802" y="1639"/>
              <a:ext cx="49" cy="1355"/>
            </a:xfrm>
            <a:prstGeom prst="rect">
              <a:avLst/>
            </a:prstGeom>
            <a:solidFill>
              <a:srgbClr val="000000"/>
            </a:solidFill>
            <a:ln w="9525">
              <a:noFill/>
              <a:miter lim="800000"/>
              <a:headEnd/>
              <a:tailEnd/>
            </a:ln>
          </p:spPr>
          <p:txBody>
            <a:bodyPr/>
            <a:lstStyle/>
            <a:p>
              <a:endParaRPr lang="en-US" dirty="0"/>
            </a:p>
          </p:txBody>
        </p:sp>
        <p:sp>
          <p:nvSpPr>
            <p:cNvPr id="195" name="Rectangle 34"/>
            <p:cNvSpPr>
              <a:spLocks noChangeArrowheads="1"/>
            </p:cNvSpPr>
            <p:nvPr/>
          </p:nvSpPr>
          <p:spPr bwMode="auto">
            <a:xfrm>
              <a:off x="4694" y="1639"/>
              <a:ext cx="48" cy="1355"/>
            </a:xfrm>
            <a:prstGeom prst="rect">
              <a:avLst/>
            </a:prstGeom>
            <a:solidFill>
              <a:srgbClr val="000000"/>
            </a:solidFill>
            <a:ln w="9525">
              <a:noFill/>
              <a:miter lim="800000"/>
              <a:headEnd/>
              <a:tailEnd/>
            </a:ln>
          </p:spPr>
          <p:txBody>
            <a:bodyPr/>
            <a:lstStyle/>
            <a:p>
              <a:endParaRPr lang="en-US" dirty="0"/>
            </a:p>
          </p:txBody>
        </p:sp>
        <p:sp>
          <p:nvSpPr>
            <p:cNvPr id="196" name="Rectangle 35"/>
            <p:cNvSpPr>
              <a:spLocks noChangeArrowheads="1"/>
            </p:cNvSpPr>
            <p:nvPr/>
          </p:nvSpPr>
          <p:spPr bwMode="auto">
            <a:xfrm>
              <a:off x="736" y="1317"/>
              <a:ext cx="284" cy="238"/>
            </a:xfrm>
            <a:prstGeom prst="rect">
              <a:avLst/>
            </a:prstGeom>
            <a:solidFill>
              <a:srgbClr val="FFFFFF"/>
            </a:solidFill>
            <a:ln w="9525">
              <a:noFill/>
              <a:miter lim="800000"/>
              <a:headEnd/>
              <a:tailEnd/>
            </a:ln>
          </p:spPr>
          <p:txBody>
            <a:bodyPr/>
            <a:lstStyle/>
            <a:p>
              <a:endParaRPr lang="en-US" dirty="0"/>
            </a:p>
          </p:txBody>
        </p:sp>
        <p:sp>
          <p:nvSpPr>
            <p:cNvPr id="197" name="Rectangle 36"/>
            <p:cNvSpPr>
              <a:spLocks noChangeArrowheads="1"/>
            </p:cNvSpPr>
            <p:nvPr/>
          </p:nvSpPr>
          <p:spPr bwMode="auto">
            <a:xfrm>
              <a:off x="756" y="1342"/>
              <a:ext cx="288" cy="223"/>
            </a:xfrm>
            <a:prstGeom prst="rect">
              <a:avLst/>
            </a:prstGeom>
            <a:noFill/>
            <a:ln w="9525">
              <a:noFill/>
              <a:miter lim="800000"/>
              <a:headEnd/>
              <a:tailEnd/>
            </a:ln>
          </p:spPr>
          <p:txBody>
            <a:bodyPr wrap="none" lIns="0" tIns="0" rIns="0" bIns="0">
              <a:spAutoFit/>
            </a:bodyPr>
            <a:lstStyle/>
            <a:p>
              <a:pPr algn="ctr">
                <a:defRPr/>
              </a:pPr>
              <a:r>
                <a:rPr lang="en-US" sz="1600" b="1" dirty="0">
                  <a:solidFill>
                    <a:srgbClr val="000000"/>
                  </a:solidFill>
                </a:rPr>
                <a:t>0%</a:t>
              </a:r>
              <a:endParaRPr lang="en-US" b="1" dirty="0">
                <a:effectLst>
                  <a:outerShdw blurRad="38100" dist="38100" dir="2700000" algn="tl">
                    <a:srgbClr val="C0C0C0"/>
                  </a:outerShdw>
                </a:effectLst>
              </a:endParaRPr>
            </a:p>
          </p:txBody>
        </p:sp>
        <p:sp>
          <p:nvSpPr>
            <p:cNvPr id="198" name="Rectangle 37"/>
            <p:cNvSpPr>
              <a:spLocks noChangeArrowheads="1"/>
            </p:cNvSpPr>
            <p:nvPr/>
          </p:nvSpPr>
          <p:spPr bwMode="auto">
            <a:xfrm>
              <a:off x="4525" y="1317"/>
              <a:ext cx="456" cy="297"/>
            </a:xfrm>
            <a:prstGeom prst="rect">
              <a:avLst/>
            </a:prstGeom>
            <a:solidFill>
              <a:srgbClr val="FFFFFF"/>
            </a:solidFill>
            <a:ln w="9525">
              <a:noFill/>
              <a:miter lim="800000"/>
              <a:headEnd/>
              <a:tailEnd/>
            </a:ln>
          </p:spPr>
          <p:txBody>
            <a:bodyPr/>
            <a:lstStyle/>
            <a:p>
              <a:endParaRPr lang="en-US" dirty="0"/>
            </a:p>
          </p:txBody>
        </p:sp>
        <p:sp>
          <p:nvSpPr>
            <p:cNvPr id="199" name="Rectangle 38"/>
            <p:cNvSpPr>
              <a:spLocks noChangeArrowheads="1"/>
            </p:cNvSpPr>
            <p:nvPr/>
          </p:nvSpPr>
          <p:spPr bwMode="auto">
            <a:xfrm>
              <a:off x="4519" y="1342"/>
              <a:ext cx="505" cy="223"/>
            </a:xfrm>
            <a:prstGeom prst="rect">
              <a:avLst/>
            </a:prstGeom>
            <a:noFill/>
            <a:ln w="9525">
              <a:noFill/>
              <a:miter lim="800000"/>
              <a:headEnd/>
              <a:tailEnd/>
            </a:ln>
          </p:spPr>
          <p:txBody>
            <a:bodyPr wrap="none" lIns="0" tIns="0" rIns="0" bIns="0">
              <a:spAutoFit/>
            </a:bodyPr>
            <a:lstStyle/>
            <a:p>
              <a:pPr algn="ctr">
                <a:defRPr/>
              </a:pPr>
              <a:r>
                <a:rPr lang="en-US" sz="1600" b="1" dirty="0">
                  <a:solidFill>
                    <a:srgbClr val="000000"/>
                  </a:solidFill>
                </a:rPr>
                <a:t>100%</a:t>
              </a:r>
              <a:endParaRPr lang="en-US" b="1" dirty="0">
                <a:effectLst>
                  <a:outerShdw blurRad="38100" dist="38100" dir="2700000" algn="tl">
                    <a:srgbClr val="C0C0C0"/>
                  </a:outerShdw>
                </a:effectLst>
              </a:endParaRPr>
            </a:p>
          </p:txBody>
        </p:sp>
        <p:sp>
          <p:nvSpPr>
            <p:cNvPr id="200" name="Freeform 39"/>
            <p:cNvSpPr>
              <a:spLocks/>
            </p:cNvSpPr>
            <p:nvPr/>
          </p:nvSpPr>
          <p:spPr bwMode="auto">
            <a:xfrm>
              <a:off x="2942" y="2004"/>
              <a:ext cx="41" cy="51"/>
            </a:xfrm>
            <a:custGeom>
              <a:avLst/>
              <a:gdLst>
                <a:gd name="T0" fmla="*/ 252 w 252"/>
                <a:gd name="T1" fmla="*/ 129 h 257"/>
                <a:gd name="T2" fmla="*/ 242 w 252"/>
                <a:gd name="T3" fmla="*/ 178 h 257"/>
                <a:gd name="T4" fmla="*/ 215 w 252"/>
                <a:gd name="T5" fmla="*/ 221 h 257"/>
                <a:gd name="T6" fmla="*/ 174 w 252"/>
                <a:gd name="T7" fmla="*/ 248 h 257"/>
                <a:gd name="T8" fmla="*/ 125 w 252"/>
                <a:gd name="T9" fmla="*/ 257 h 257"/>
                <a:gd name="T10" fmla="*/ 78 w 252"/>
                <a:gd name="T11" fmla="*/ 248 h 257"/>
                <a:gd name="T12" fmla="*/ 36 w 252"/>
                <a:gd name="T13" fmla="*/ 219 h 257"/>
                <a:gd name="T14" fmla="*/ 10 w 252"/>
                <a:gd name="T15" fmla="*/ 178 h 257"/>
                <a:gd name="T16" fmla="*/ 0 w 252"/>
                <a:gd name="T17" fmla="*/ 129 h 257"/>
                <a:gd name="T18" fmla="*/ 10 w 252"/>
                <a:gd name="T19" fmla="*/ 79 h 257"/>
                <a:gd name="T20" fmla="*/ 36 w 252"/>
                <a:gd name="T21" fmla="*/ 38 h 257"/>
                <a:gd name="T22" fmla="*/ 78 w 252"/>
                <a:gd name="T23" fmla="*/ 9 h 257"/>
                <a:gd name="T24" fmla="*/ 125 w 252"/>
                <a:gd name="T25" fmla="*/ 0 h 257"/>
                <a:gd name="T26" fmla="*/ 174 w 252"/>
                <a:gd name="T27" fmla="*/ 9 h 257"/>
                <a:gd name="T28" fmla="*/ 215 w 252"/>
                <a:gd name="T29" fmla="*/ 38 h 257"/>
                <a:gd name="T30" fmla="*/ 242 w 252"/>
                <a:gd name="T31" fmla="*/ 79 h 257"/>
                <a:gd name="T32" fmla="*/ 252 w 252"/>
                <a:gd name="T33" fmla="*/ 129 h 257"/>
                <a:gd name="T34" fmla="*/ 252 w 252"/>
                <a:gd name="T35" fmla="*/ 129 h 2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52"/>
                <a:gd name="T55" fmla="*/ 0 h 257"/>
                <a:gd name="T56" fmla="*/ 252 w 252"/>
                <a:gd name="T57" fmla="*/ 257 h 2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52" h="257">
                  <a:moveTo>
                    <a:pt x="252" y="129"/>
                  </a:moveTo>
                  <a:lnTo>
                    <a:pt x="242" y="178"/>
                  </a:lnTo>
                  <a:lnTo>
                    <a:pt x="215" y="221"/>
                  </a:lnTo>
                  <a:lnTo>
                    <a:pt x="174" y="248"/>
                  </a:lnTo>
                  <a:lnTo>
                    <a:pt x="125" y="257"/>
                  </a:lnTo>
                  <a:lnTo>
                    <a:pt x="78" y="248"/>
                  </a:lnTo>
                  <a:lnTo>
                    <a:pt x="36" y="219"/>
                  </a:lnTo>
                  <a:lnTo>
                    <a:pt x="10" y="178"/>
                  </a:lnTo>
                  <a:lnTo>
                    <a:pt x="0" y="129"/>
                  </a:lnTo>
                  <a:lnTo>
                    <a:pt x="10" y="79"/>
                  </a:lnTo>
                  <a:lnTo>
                    <a:pt x="36" y="38"/>
                  </a:lnTo>
                  <a:lnTo>
                    <a:pt x="78" y="9"/>
                  </a:lnTo>
                  <a:lnTo>
                    <a:pt x="125" y="0"/>
                  </a:lnTo>
                  <a:lnTo>
                    <a:pt x="174" y="9"/>
                  </a:lnTo>
                  <a:lnTo>
                    <a:pt x="215" y="38"/>
                  </a:lnTo>
                  <a:lnTo>
                    <a:pt x="242" y="79"/>
                  </a:lnTo>
                  <a:lnTo>
                    <a:pt x="252" y="129"/>
                  </a:lnTo>
                  <a:close/>
                </a:path>
              </a:pathLst>
            </a:custGeom>
            <a:solidFill>
              <a:srgbClr val="FF0000"/>
            </a:solidFill>
            <a:ln w="9525">
              <a:noFill/>
              <a:round/>
              <a:headEnd/>
              <a:tailEnd/>
            </a:ln>
          </p:spPr>
          <p:txBody>
            <a:bodyPr/>
            <a:lstStyle/>
            <a:p>
              <a:endParaRPr lang="en-US" dirty="0"/>
            </a:p>
          </p:txBody>
        </p:sp>
        <p:sp>
          <p:nvSpPr>
            <p:cNvPr id="201" name="Freeform 40"/>
            <p:cNvSpPr>
              <a:spLocks/>
            </p:cNvSpPr>
            <p:nvPr/>
          </p:nvSpPr>
          <p:spPr bwMode="auto">
            <a:xfrm>
              <a:off x="3071" y="1965"/>
              <a:ext cx="83" cy="127"/>
            </a:xfrm>
            <a:custGeom>
              <a:avLst/>
              <a:gdLst>
                <a:gd name="T0" fmla="*/ 184 w 494"/>
                <a:gd name="T1" fmla="*/ 639 h 639"/>
                <a:gd name="T2" fmla="*/ 184 w 494"/>
                <a:gd name="T3" fmla="*/ 108 h 639"/>
                <a:gd name="T4" fmla="*/ 0 w 494"/>
                <a:gd name="T5" fmla="*/ 108 h 639"/>
                <a:gd name="T6" fmla="*/ 0 w 494"/>
                <a:gd name="T7" fmla="*/ 0 h 639"/>
                <a:gd name="T8" fmla="*/ 494 w 494"/>
                <a:gd name="T9" fmla="*/ 0 h 639"/>
                <a:gd name="T10" fmla="*/ 494 w 494"/>
                <a:gd name="T11" fmla="*/ 108 h 639"/>
                <a:gd name="T12" fmla="*/ 310 w 494"/>
                <a:gd name="T13" fmla="*/ 108 h 639"/>
                <a:gd name="T14" fmla="*/ 310 w 494"/>
                <a:gd name="T15" fmla="*/ 639 h 639"/>
                <a:gd name="T16" fmla="*/ 184 w 494"/>
                <a:gd name="T17" fmla="*/ 639 h 6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4"/>
                <a:gd name="T28" fmla="*/ 0 h 639"/>
                <a:gd name="T29" fmla="*/ 494 w 494"/>
                <a:gd name="T30" fmla="*/ 639 h 6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4" h="639">
                  <a:moveTo>
                    <a:pt x="184" y="639"/>
                  </a:moveTo>
                  <a:lnTo>
                    <a:pt x="184" y="108"/>
                  </a:lnTo>
                  <a:lnTo>
                    <a:pt x="0" y="108"/>
                  </a:lnTo>
                  <a:lnTo>
                    <a:pt x="0" y="0"/>
                  </a:lnTo>
                  <a:lnTo>
                    <a:pt x="494" y="0"/>
                  </a:lnTo>
                  <a:lnTo>
                    <a:pt x="494" y="108"/>
                  </a:lnTo>
                  <a:lnTo>
                    <a:pt x="310" y="108"/>
                  </a:lnTo>
                  <a:lnTo>
                    <a:pt x="310" y="639"/>
                  </a:lnTo>
                  <a:lnTo>
                    <a:pt x="184" y="639"/>
                  </a:lnTo>
                  <a:close/>
                </a:path>
              </a:pathLst>
            </a:custGeom>
            <a:solidFill>
              <a:srgbClr val="FF0000"/>
            </a:solidFill>
            <a:ln w="9525">
              <a:noFill/>
              <a:round/>
              <a:headEnd/>
              <a:tailEnd/>
            </a:ln>
          </p:spPr>
          <p:txBody>
            <a:bodyPr/>
            <a:lstStyle/>
            <a:p>
              <a:endParaRPr lang="en-US" dirty="0"/>
            </a:p>
          </p:txBody>
        </p:sp>
        <p:sp>
          <p:nvSpPr>
            <p:cNvPr id="202" name="Freeform 41"/>
            <p:cNvSpPr>
              <a:spLocks noEditPoints="1"/>
            </p:cNvSpPr>
            <p:nvPr/>
          </p:nvSpPr>
          <p:spPr bwMode="auto">
            <a:xfrm>
              <a:off x="3152" y="1998"/>
              <a:ext cx="77" cy="96"/>
            </a:xfrm>
            <a:custGeom>
              <a:avLst/>
              <a:gdLst>
                <a:gd name="T0" fmla="*/ 0 w 465"/>
                <a:gd name="T1" fmla="*/ 235 h 482"/>
                <a:gd name="T2" fmla="*/ 7 w 465"/>
                <a:gd name="T3" fmla="*/ 175 h 482"/>
                <a:gd name="T4" fmla="*/ 29 w 465"/>
                <a:gd name="T5" fmla="*/ 117 h 482"/>
                <a:gd name="T6" fmla="*/ 63 w 465"/>
                <a:gd name="T7" fmla="*/ 67 h 482"/>
                <a:gd name="T8" fmla="*/ 112 w 465"/>
                <a:gd name="T9" fmla="*/ 30 h 482"/>
                <a:gd name="T10" fmla="*/ 169 w 465"/>
                <a:gd name="T11" fmla="*/ 7 h 482"/>
                <a:gd name="T12" fmla="*/ 231 w 465"/>
                <a:gd name="T13" fmla="*/ 0 h 482"/>
                <a:gd name="T14" fmla="*/ 281 w 465"/>
                <a:gd name="T15" fmla="*/ 4 h 482"/>
                <a:gd name="T16" fmla="*/ 325 w 465"/>
                <a:gd name="T17" fmla="*/ 17 h 482"/>
                <a:gd name="T18" fmla="*/ 365 w 465"/>
                <a:gd name="T19" fmla="*/ 38 h 482"/>
                <a:gd name="T20" fmla="*/ 400 w 465"/>
                <a:gd name="T21" fmla="*/ 68 h 482"/>
                <a:gd name="T22" fmla="*/ 428 w 465"/>
                <a:gd name="T23" fmla="*/ 105 h 482"/>
                <a:gd name="T24" fmla="*/ 449 w 465"/>
                <a:gd name="T25" fmla="*/ 145 h 482"/>
                <a:gd name="T26" fmla="*/ 461 w 465"/>
                <a:gd name="T27" fmla="*/ 190 h 482"/>
                <a:gd name="T28" fmla="*/ 465 w 465"/>
                <a:gd name="T29" fmla="*/ 240 h 482"/>
                <a:gd name="T30" fmla="*/ 461 w 465"/>
                <a:gd name="T31" fmla="*/ 291 h 482"/>
                <a:gd name="T32" fmla="*/ 449 w 465"/>
                <a:gd name="T33" fmla="*/ 336 h 482"/>
                <a:gd name="T34" fmla="*/ 428 w 465"/>
                <a:gd name="T35" fmla="*/ 378 h 482"/>
                <a:gd name="T36" fmla="*/ 399 w 465"/>
                <a:gd name="T37" fmla="*/ 415 h 482"/>
                <a:gd name="T38" fmla="*/ 363 w 465"/>
                <a:gd name="T39" fmla="*/ 444 h 482"/>
                <a:gd name="T40" fmla="*/ 324 w 465"/>
                <a:gd name="T41" fmla="*/ 467 h 482"/>
                <a:gd name="T42" fmla="*/ 281 w 465"/>
                <a:gd name="T43" fmla="*/ 479 h 482"/>
                <a:gd name="T44" fmla="*/ 232 w 465"/>
                <a:gd name="T45" fmla="*/ 482 h 482"/>
                <a:gd name="T46" fmla="*/ 172 w 465"/>
                <a:gd name="T47" fmla="*/ 475 h 482"/>
                <a:gd name="T48" fmla="*/ 114 w 465"/>
                <a:gd name="T49" fmla="*/ 455 h 482"/>
                <a:gd name="T50" fmla="*/ 65 w 465"/>
                <a:gd name="T51" fmla="*/ 419 h 482"/>
                <a:gd name="T52" fmla="*/ 29 w 465"/>
                <a:gd name="T53" fmla="*/ 371 h 482"/>
                <a:gd name="T54" fmla="*/ 7 w 465"/>
                <a:gd name="T55" fmla="*/ 309 h 482"/>
                <a:gd name="T56" fmla="*/ 0 w 465"/>
                <a:gd name="T57" fmla="*/ 235 h 482"/>
                <a:gd name="T58" fmla="*/ 0 w 465"/>
                <a:gd name="T59" fmla="*/ 235 h 482"/>
                <a:gd name="T60" fmla="*/ 121 w 465"/>
                <a:gd name="T61" fmla="*/ 241 h 482"/>
                <a:gd name="T62" fmla="*/ 129 w 465"/>
                <a:gd name="T63" fmla="*/ 303 h 482"/>
                <a:gd name="T64" fmla="*/ 154 w 465"/>
                <a:gd name="T65" fmla="*/ 347 h 482"/>
                <a:gd name="T66" fmla="*/ 190 w 465"/>
                <a:gd name="T67" fmla="*/ 375 h 482"/>
                <a:gd name="T68" fmla="*/ 232 w 465"/>
                <a:gd name="T69" fmla="*/ 384 h 482"/>
                <a:gd name="T70" fmla="*/ 275 w 465"/>
                <a:gd name="T71" fmla="*/ 375 h 482"/>
                <a:gd name="T72" fmla="*/ 311 w 465"/>
                <a:gd name="T73" fmla="*/ 347 h 482"/>
                <a:gd name="T74" fmla="*/ 334 w 465"/>
                <a:gd name="T75" fmla="*/ 303 h 482"/>
                <a:gd name="T76" fmla="*/ 343 w 465"/>
                <a:gd name="T77" fmla="*/ 241 h 482"/>
                <a:gd name="T78" fmla="*/ 334 w 465"/>
                <a:gd name="T79" fmla="*/ 181 h 482"/>
                <a:gd name="T80" fmla="*/ 311 w 465"/>
                <a:gd name="T81" fmla="*/ 137 h 482"/>
                <a:gd name="T82" fmla="*/ 275 w 465"/>
                <a:gd name="T83" fmla="*/ 108 h 482"/>
                <a:gd name="T84" fmla="*/ 232 w 465"/>
                <a:gd name="T85" fmla="*/ 100 h 482"/>
                <a:gd name="T86" fmla="*/ 190 w 465"/>
                <a:gd name="T87" fmla="*/ 108 h 482"/>
                <a:gd name="T88" fmla="*/ 154 w 465"/>
                <a:gd name="T89" fmla="*/ 137 h 482"/>
                <a:gd name="T90" fmla="*/ 129 w 465"/>
                <a:gd name="T91" fmla="*/ 181 h 482"/>
                <a:gd name="T92" fmla="*/ 121 w 465"/>
                <a:gd name="T93" fmla="*/ 241 h 482"/>
                <a:gd name="T94" fmla="*/ 121 w 465"/>
                <a:gd name="T95" fmla="*/ 241 h 4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5"/>
                <a:gd name="T145" fmla="*/ 0 h 482"/>
                <a:gd name="T146" fmla="*/ 465 w 465"/>
                <a:gd name="T147" fmla="*/ 482 h 4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5" h="482">
                  <a:moveTo>
                    <a:pt x="0" y="235"/>
                  </a:moveTo>
                  <a:lnTo>
                    <a:pt x="7" y="175"/>
                  </a:lnTo>
                  <a:lnTo>
                    <a:pt x="29" y="117"/>
                  </a:lnTo>
                  <a:lnTo>
                    <a:pt x="63" y="67"/>
                  </a:lnTo>
                  <a:lnTo>
                    <a:pt x="112" y="30"/>
                  </a:lnTo>
                  <a:lnTo>
                    <a:pt x="169" y="7"/>
                  </a:lnTo>
                  <a:lnTo>
                    <a:pt x="231" y="0"/>
                  </a:lnTo>
                  <a:lnTo>
                    <a:pt x="281" y="4"/>
                  </a:lnTo>
                  <a:lnTo>
                    <a:pt x="325" y="17"/>
                  </a:lnTo>
                  <a:lnTo>
                    <a:pt x="365" y="38"/>
                  </a:lnTo>
                  <a:lnTo>
                    <a:pt x="400" y="68"/>
                  </a:lnTo>
                  <a:lnTo>
                    <a:pt x="428" y="105"/>
                  </a:lnTo>
                  <a:lnTo>
                    <a:pt x="449" y="145"/>
                  </a:lnTo>
                  <a:lnTo>
                    <a:pt x="461" y="190"/>
                  </a:lnTo>
                  <a:lnTo>
                    <a:pt x="465" y="240"/>
                  </a:lnTo>
                  <a:lnTo>
                    <a:pt x="461" y="291"/>
                  </a:lnTo>
                  <a:lnTo>
                    <a:pt x="449" y="336"/>
                  </a:lnTo>
                  <a:lnTo>
                    <a:pt x="428" y="378"/>
                  </a:lnTo>
                  <a:lnTo>
                    <a:pt x="399" y="415"/>
                  </a:lnTo>
                  <a:lnTo>
                    <a:pt x="363" y="444"/>
                  </a:lnTo>
                  <a:lnTo>
                    <a:pt x="324" y="467"/>
                  </a:lnTo>
                  <a:lnTo>
                    <a:pt x="281" y="479"/>
                  </a:lnTo>
                  <a:lnTo>
                    <a:pt x="232" y="482"/>
                  </a:lnTo>
                  <a:lnTo>
                    <a:pt x="172" y="475"/>
                  </a:lnTo>
                  <a:lnTo>
                    <a:pt x="114" y="455"/>
                  </a:lnTo>
                  <a:lnTo>
                    <a:pt x="65" y="419"/>
                  </a:lnTo>
                  <a:lnTo>
                    <a:pt x="29" y="371"/>
                  </a:lnTo>
                  <a:lnTo>
                    <a:pt x="7" y="309"/>
                  </a:lnTo>
                  <a:lnTo>
                    <a:pt x="0" y="235"/>
                  </a:lnTo>
                  <a:close/>
                  <a:moveTo>
                    <a:pt x="121" y="241"/>
                  </a:moveTo>
                  <a:lnTo>
                    <a:pt x="129" y="303"/>
                  </a:lnTo>
                  <a:lnTo>
                    <a:pt x="154" y="347"/>
                  </a:lnTo>
                  <a:lnTo>
                    <a:pt x="190" y="375"/>
                  </a:lnTo>
                  <a:lnTo>
                    <a:pt x="232" y="384"/>
                  </a:lnTo>
                  <a:lnTo>
                    <a:pt x="275" y="375"/>
                  </a:lnTo>
                  <a:lnTo>
                    <a:pt x="311" y="347"/>
                  </a:lnTo>
                  <a:lnTo>
                    <a:pt x="334" y="303"/>
                  </a:lnTo>
                  <a:lnTo>
                    <a:pt x="343" y="241"/>
                  </a:lnTo>
                  <a:lnTo>
                    <a:pt x="334" y="181"/>
                  </a:lnTo>
                  <a:lnTo>
                    <a:pt x="311" y="137"/>
                  </a:lnTo>
                  <a:lnTo>
                    <a:pt x="275" y="108"/>
                  </a:lnTo>
                  <a:lnTo>
                    <a:pt x="232" y="100"/>
                  </a:lnTo>
                  <a:lnTo>
                    <a:pt x="190" y="108"/>
                  </a:lnTo>
                  <a:lnTo>
                    <a:pt x="154" y="137"/>
                  </a:lnTo>
                  <a:lnTo>
                    <a:pt x="129" y="181"/>
                  </a:lnTo>
                  <a:lnTo>
                    <a:pt x="121" y="241"/>
                  </a:lnTo>
                  <a:close/>
                </a:path>
              </a:pathLst>
            </a:custGeom>
            <a:solidFill>
              <a:srgbClr val="FF0000"/>
            </a:solidFill>
            <a:ln w="9525">
              <a:noFill/>
              <a:round/>
              <a:headEnd/>
              <a:tailEnd/>
            </a:ln>
          </p:spPr>
          <p:txBody>
            <a:bodyPr/>
            <a:lstStyle/>
            <a:p>
              <a:endParaRPr lang="en-US" dirty="0"/>
            </a:p>
          </p:txBody>
        </p:sp>
        <p:sp>
          <p:nvSpPr>
            <p:cNvPr id="203" name="Freeform 42"/>
            <p:cNvSpPr>
              <a:spLocks noEditPoints="1"/>
            </p:cNvSpPr>
            <p:nvPr/>
          </p:nvSpPr>
          <p:spPr bwMode="auto">
            <a:xfrm>
              <a:off x="3240" y="1998"/>
              <a:ext cx="78" cy="96"/>
            </a:xfrm>
            <a:custGeom>
              <a:avLst/>
              <a:gdLst>
                <a:gd name="T0" fmla="*/ 0 w 466"/>
                <a:gd name="T1" fmla="*/ 235 h 482"/>
                <a:gd name="T2" fmla="*/ 7 w 466"/>
                <a:gd name="T3" fmla="*/ 175 h 482"/>
                <a:gd name="T4" fmla="*/ 29 w 466"/>
                <a:gd name="T5" fmla="*/ 117 h 482"/>
                <a:gd name="T6" fmla="*/ 64 w 466"/>
                <a:gd name="T7" fmla="*/ 67 h 482"/>
                <a:gd name="T8" fmla="*/ 113 w 466"/>
                <a:gd name="T9" fmla="*/ 30 h 482"/>
                <a:gd name="T10" fmla="*/ 169 w 466"/>
                <a:gd name="T11" fmla="*/ 7 h 482"/>
                <a:gd name="T12" fmla="*/ 232 w 466"/>
                <a:gd name="T13" fmla="*/ 0 h 482"/>
                <a:gd name="T14" fmla="*/ 282 w 466"/>
                <a:gd name="T15" fmla="*/ 4 h 482"/>
                <a:gd name="T16" fmla="*/ 326 w 466"/>
                <a:gd name="T17" fmla="*/ 17 h 482"/>
                <a:gd name="T18" fmla="*/ 365 w 466"/>
                <a:gd name="T19" fmla="*/ 38 h 482"/>
                <a:gd name="T20" fmla="*/ 401 w 466"/>
                <a:gd name="T21" fmla="*/ 68 h 482"/>
                <a:gd name="T22" fmla="*/ 429 w 466"/>
                <a:gd name="T23" fmla="*/ 105 h 482"/>
                <a:gd name="T24" fmla="*/ 450 w 466"/>
                <a:gd name="T25" fmla="*/ 145 h 482"/>
                <a:gd name="T26" fmla="*/ 461 w 466"/>
                <a:gd name="T27" fmla="*/ 190 h 482"/>
                <a:gd name="T28" fmla="*/ 466 w 466"/>
                <a:gd name="T29" fmla="*/ 240 h 482"/>
                <a:gd name="T30" fmla="*/ 461 w 466"/>
                <a:gd name="T31" fmla="*/ 291 h 482"/>
                <a:gd name="T32" fmla="*/ 450 w 466"/>
                <a:gd name="T33" fmla="*/ 336 h 482"/>
                <a:gd name="T34" fmla="*/ 429 w 466"/>
                <a:gd name="T35" fmla="*/ 378 h 482"/>
                <a:gd name="T36" fmla="*/ 400 w 466"/>
                <a:gd name="T37" fmla="*/ 415 h 482"/>
                <a:gd name="T38" fmla="*/ 364 w 466"/>
                <a:gd name="T39" fmla="*/ 444 h 482"/>
                <a:gd name="T40" fmla="*/ 325 w 466"/>
                <a:gd name="T41" fmla="*/ 467 h 482"/>
                <a:gd name="T42" fmla="*/ 282 w 466"/>
                <a:gd name="T43" fmla="*/ 479 h 482"/>
                <a:gd name="T44" fmla="*/ 233 w 466"/>
                <a:gd name="T45" fmla="*/ 482 h 482"/>
                <a:gd name="T46" fmla="*/ 173 w 466"/>
                <a:gd name="T47" fmla="*/ 475 h 482"/>
                <a:gd name="T48" fmla="*/ 115 w 466"/>
                <a:gd name="T49" fmla="*/ 455 h 482"/>
                <a:gd name="T50" fmla="*/ 65 w 466"/>
                <a:gd name="T51" fmla="*/ 419 h 482"/>
                <a:gd name="T52" fmla="*/ 29 w 466"/>
                <a:gd name="T53" fmla="*/ 371 h 482"/>
                <a:gd name="T54" fmla="*/ 7 w 466"/>
                <a:gd name="T55" fmla="*/ 309 h 482"/>
                <a:gd name="T56" fmla="*/ 0 w 466"/>
                <a:gd name="T57" fmla="*/ 235 h 482"/>
                <a:gd name="T58" fmla="*/ 0 w 466"/>
                <a:gd name="T59" fmla="*/ 235 h 482"/>
                <a:gd name="T60" fmla="*/ 122 w 466"/>
                <a:gd name="T61" fmla="*/ 241 h 482"/>
                <a:gd name="T62" fmla="*/ 130 w 466"/>
                <a:gd name="T63" fmla="*/ 303 h 482"/>
                <a:gd name="T64" fmla="*/ 154 w 466"/>
                <a:gd name="T65" fmla="*/ 347 h 482"/>
                <a:gd name="T66" fmla="*/ 190 w 466"/>
                <a:gd name="T67" fmla="*/ 375 h 482"/>
                <a:gd name="T68" fmla="*/ 233 w 466"/>
                <a:gd name="T69" fmla="*/ 384 h 482"/>
                <a:gd name="T70" fmla="*/ 276 w 466"/>
                <a:gd name="T71" fmla="*/ 375 h 482"/>
                <a:gd name="T72" fmla="*/ 312 w 466"/>
                <a:gd name="T73" fmla="*/ 347 h 482"/>
                <a:gd name="T74" fmla="*/ 335 w 466"/>
                <a:gd name="T75" fmla="*/ 303 h 482"/>
                <a:gd name="T76" fmla="*/ 343 w 466"/>
                <a:gd name="T77" fmla="*/ 241 h 482"/>
                <a:gd name="T78" fmla="*/ 335 w 466"/>
                <a:gd name="T79" fmla="*/ 181 h 482"/>
                <a:gd name="T80" fmla="*/ 312 w 466"/>
                <a:gd name="T81" fmla="*/ 137 h 482"/>
                <a:gd name="T82" fmla="*/ 276 w 466"/>
                <a:gd name="T83" fmla="*/ 108 h 482"/>
                <a:gd name="T84" fmla="*/ 233 w 466"/>
                <a:gd name="T85" fmla="*/ 100 h 482"/>
                <a:gd name="T86" fmla="*/ 190 w 466"/>
                <a:gd name="T87" fmla="*/ 108 h 482"/>
                <a:gd name="T88" fmla="*/ 154 w 466"/>
                <a:gd name="T89" fmla="*/ 137 h 482"/>
                <a:gd name="T90" fmla="*/ 130 w 466"/>
                <a:gd name="T91" fmla="*/ 181 h 482"/>
                <a:gd name="T92" fmla="*/ 122 w 466"/>
                <a:gd name="T93" fmla="*/ 241 h 482"/>
                <a:gd name="T94" fmla="*/ 122 w 466"/>
                <a:gd name="T95" fmla="*/ 241 h 4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6"/>
                <a:gd name="T145" fmla="*/ 0 h 482"/>
                <a:gd name="T146" fmla="*/ 466 w 466"/>
                <a:gd name="T147" fmla="*/ 482 h 4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6" h="482">
                  <a:moveTo>
                    <a:pt x="0" y="235"/>
                  </a:moveTo>
                  <a:lnTo>
                    <a:pt x="7" y="175"/>
                  </a:lnTo>
                  <a:lnTo>
                    <a:pt x="29" y="117"/>
                  </a:lnTo>
                  <a:lnTo>
                    <a:pt x="64" y="67"/>
                  </a:lnTo>
                  <a:lnTo>
                    <a:pt x="113" y="30"/>
                  </a:lnTo>
                  <a:lnTo>
                    <a:pt x="169" y="7"/>
                  </a:lnTo>
                  <a:lnTo>
                    <a:pt x="232" y="0"/>
                  </a:lnTo>
                  <a:lnTo>
                    <a:pt x="282" y="4"/>
                  </a:lnTo>
                  <a:lnTo>
                    <a:pt x="326" y="17"/>
                  </a:lnTo>
                  <a:lnTo>
                    <a:pt x="365" y="38"/>
                  </a:lnTo>
                  <a:lnTo>
                    <a:pt x="401" y="68"/>
                  </a:lnTo>
                  <a:lnTo>
                    <a:pt x="429" y="105"/>
                  </a:lnTo>
                  <a:lnTo>
                    <a:pt x="450" y="145"/>
                  </a:lnTo>
                  <a:lnTo>
                    <a:pt x="461" y="190"/>
                  </a:lnTo>
                  <a:lnTo>
                    <a:pt x="466" y="240"/>
                  </a:lnTo>
                  <a:lnTo>
                    <a:pt x="461" y="291"/>
                  </a:lnTo>
                  <a:lnTo>
                    <a:pt x="450" y="336"/>
                  </a:lnTo>
                  <a:lnTo>
                    <a:pt x="429" y="378"/>
                  </a:lnTo>
                  <a:lnTo>
                    <a:pt x="400" y="415"/>
                  </a:lnTo>
                  <a:lnTo>
                    <a:pt x="364" y="444"/>
                  </a:lnTo>
                  <a:lnTo>
                    <a:pt x="325" y="467"/>
                  </a:lnTo>
                  <a:lnTo>
                    <a:pt x="282" y="479"/>
                  </a:lnTo>
                  <a:lnTo>
                    <a:pt x="233" y="482"/>
                  </a:lnTo>
                  <a:lnTo>
                    <a:pt x="173" y="475"/>
                  </a:lnTo>
                  <a:lnTo>
                    <a:pt x="115" y="455"/>
                  </a:lnTo>
                  <a:lnTo>
                    <a:pt x="65" y="419"/>
                  </a:lnTo>
                  <a:lnTo>
                    <a:pt x="29" y="371"/>
                  </a:lnTo>
                  <a:lnTo>
                    <a:pt x="7" y="309"/>
                  </a:lnTo>
                  <a:lnTo>
                    <a:pt x="0" y="235"/>
                  </a:lnTo>
                  <a:close/>
                  <a:moveTo>
                    <a:pt x="122" y="241"/>
                  </a:moveTo>
                  <a:lnTo>
                    <a:pt x="130" y="303"/>
                  </a:lnTo>
                  <a:lnTo>
                    <a:pt x="154" y="347"/>
                  </a:lnTo>
                  <a:lnTo>
                    <a:pt x="190" y="375"/>
                  </a:lnTo>
                  <a:lnTo>
                    <a:pt x="233" y="384"/>
                  </a:lnTo>
                  <a:lnTo>
                    <a:pt x="276" y="375"/>
                  </a:lnTo>
                  <a:lnTo>
                    <a:pt x="312" y="347"/>
                  </a:lnTo>
                  <a:lnTo>
                    <a:pt x="335" y="303"/>
                  </a:lnTo>
                  <a:lnTo>
                    <a:pt x="343" y="241"/>
                  </a:lnTo>
                  <a:lnTo>
                    <a:pt x="335" y="181"/>
                  </a:lnTo>
                  <a:lnTo>
                    <a:pt x="312" y="137"/>
                  </a:lnTo>
                  <a:lnTo>
                    <a:pt x="276" y="108"/>
                  </a:lnTo>
                  <a:lnTo>
                    <a:pt x="233" y="100"/>
                  </a:lnTo>
                  <a:lnTo>
                    <a:pt x="190" y="108"/>
                  </a:lnTo>
                  <a:lnTo>
                    <a:pt x="154" y="137"/>
                  </a:lnTo>
                  <a:lnTo>
                    <a:pt x="130" y="181"/>
                  </a:lnTo>
                  <a:lnTo>
                    <a:pt x="122" y="241"/>
                  </a:lnTo>
                  <a:close/>
                </a:path>
              </a:pathLst>
            </a:custGeom>
            <a:solidFill>
              <a:srgbClr val="FF0000"/>
            </a:solidFill>
            <a:ln w="9525">
              <a:noFill/>
              <a:round/>
              <a:headEnd/>
              <a:tailEnd/>
            </a:ln>
          </p:spPr>
          <p:txBody>
            <a:bodyPr/>
            <a:lstStyle/>
            <a:p>
              <a:endParaRPr lang="en-US" dirty="0"/>
            </a:p>
          </p:txBody>
        </p:sp>
        <p:sp>
          <p:nvSpPr>
            <p:cNvPr id="204" name="Freeform 43"/>
            <p:cNvSpPr>
              <a:spLocks noEditPoints="1"/>
            </p:cNvSpPr>
            <p:nvPr/>
          </p:nvSpPr>
          <p:spPr bwMode="auto">
            <a:xfrm>
              <a:off x="3374" y="1965"/>
              <a:ext cx="93" cy="127"/>
            </a:xfrm>
            <a:custGeom>
              <a:avLst/>
              <a:gdLst>
                <a:gd name="T0" fmla="*/ 0 w 561"/>
                <a:gd name="T1" fmla="*/ 639 h 639"/>
                <a:gd name="T2" fmla="*/ 0 w 561"/>
                <a:gd name="T3" fmla="*/ 0 h 639"/>
                <a:gd name="T4" fmla="*/ 264 w 561"/>
                <a:gd name="T5" fmla="*/ 0 h 639"/>
                <a:gd name="T6" fmla="*/ 351 w 561"/>
                <a:gd name="T7" fmla="*/ 5 h 639"/>
                <a:gd name="T8" fmla="*/ 410 w 561"/>
                <a:gd name="T9" fmla="*/ 18 h 639"/>
                <a:gd name="T10" fmla="*/ 451 w 561"/>
                <a:gd name="T11" fmla="*/ 42 h 639"/>
                <a:gd name="T12" fmla="*/ 482 w 561"/>
                <a:gd name="T13" fmla="*/ 78 h 639"/>
                <a:gd name="T14" fmla="*/ 503 w 561"/>
                <a:gd name="T15" fmla="*/ 126 h 639"/>
                <a:gd name="T16" fmla="*/ 510 w 561"/>
                <a:gd name="T17" fmla="*/ 179 h 639"/>
                <a:gd name="T18" fmla="*/ 506 w 561"/>
                <a:gd name="T19" fmla="*/ 214 h 639"/>
                <a:gd name="T20" fmla="*/ 499 w 561"/>
                <a:gd name="T21" fmla="*/ 245 h 639"/>
                <a:gd name="T22" fmla="*/ 486 w 561"/>
                <a:gd name="T23" fmla="*/ 273 h 639"/>
                <a:gd name="T24" fmla="*/ 468 w 561"/>
                <a:gd name="T25" fmla="*/ 298 h 639"/>
                <a:gd name="T26" fmla="*/ 445 w 561"/>
                <a:gd name="T27" fmla="*/ 319 h 639"/>
                <a:gd name="T28" fmla="*/ 417 w 561"/>
                <a:gd name="T29" fmla="*/ 336 h 639"/>
                <a:gd name="T30" fmla="*/ 383 w 561"/>
                <a:gd name="T31" fmla="*/ 349 h 639"/>
                <a:gd name="T32" fmla="*/ 345 w 561"/>
                <a:gd name="T33" fmla="*/ 357 h 639"/>
                <a:gd name="T34" fmla="*/ 382 w 561"/>
                <a:gd name="T35" fmla="*/ 382 h 639"/>
                <a:gd name="T36" fmla="*/ 412 w 561"/>
                <a:gd name="T37" fmla="*/ 411 h 639"/>
                <a:gd name="T38" fmla="*/ 484 w 561"/>
                <a:gd name="T39" fmla="*/ 514 h 639"/>
                <a:gd name="T40" fmla="*/ 561 w 561"/>
                <a:gd name="T41" fmla="*/ 639 h 639"/>
                <a:gd name="T42" fmla="*/ 410 w 561"/>
                <a:gd name="T43" fmla="*/ 639 h 639"/>
                <a:gd name="T44" fmla="*/ 318 w 561"/>
                <a:gd name="T45" fmla="*/ 500 h 639"/>
                <a:gd name="T46" fmla="*/ 252 w 561"/>
                <a:gd name="T47" fmla="*/ 406 h 639"/>
                <a:gd name="T48" fmla="*/ 214 w 561"/>
                <a:gd name="T49" fmla="*/ 380 h 639"/>
                <a:gd name="T50" fmla="*/ 189 w 561"/>
                <a:gd name="T51" fmla="*/ 374 h 639"/>
                <a:gd name="T52" fmla="*/ 151 w 561"/>
                <a:gd name="T53" fmla="*/ 373 h 639"/>
                <a:gd name="T54" fmla="*/ 125 w 561"/>
                <a:gd name="T55" fmla="*/ 373 h 639"/>
                <a:gd name="T56" fmla="*/ 125 w 561"/>
                <a:gd name="T57" fmla="*/ 639 h 639"/>
                <a:gd name="T58" fmla="*/ 0 w 561"/>
                <a:gd name="T59" fmla="*/ 639 h 639"/>
                <a:gd name="T60" fmla="*/ 125 w 561"/>
                <a:gd name="T61" fmla="*/ 271 h 639"/>
                <a:gd name="T62" fmla="*/ 219 w 561"/>
                <a:gd name="T63" fmla="*/ 271 h 639"/>
                <a:gd name="T64" fmla="*/ 292 w 561"/>
                <a:gd name="T65" fmla="*/ 268 h 639"/>
                <a:gd name="T66" fmla="*/ 331 w 561"/>
                <a:gd name="T67" fmla="*/ 262 h 639"/>
                <a:gd name="T68" fmla="*/ 352 w 561"/>
                <a:gd name="T69" fmla="*/ 252 h 639"/>
                <a:gd name="T70" fmla="*/ 367 w 561"/>
                <a:gd name="T71" fmla="*/ 235 h 639"/>
                <a:gd name="T72" fmla="*/ 376 w 561"/>
                <a:gd name="T73" fmla="*/ 214 h 639"/>
                <a:gd name="T74" fmla="*/ 380 w 561"/>
                <a:gd name="T75" fmla="*/ 188 h 639"/>
                <a:gd name="T76" fmla="*/ 375 w 561"/>
                <a:gd name="T77" fmla="*/ 158 h 639"/>
                <a:gd name="T78" fmla="*/ 363 w 561"/>
                <a:gd name="T79" fmla="*/ 135 h 639"/>
                <a:gd name="T80" fmla="*/ 343 w 561"/>
                <a:gd name="T81" fmla="*/ 119 h 639"/>
                <a:gd name="T82" fmla="*/ 315 w 561"/>
                <a:gd name="T83" fmla="*/ 111 h 639"/>
                <a:gd name="T84" fmla="*/ 224 w 561"/>
                <a:gd name="T85" fmla="*/ 108 h 639"/>
                <a:gd name="T86" fmla="*/ 125 w 561"/>
                <a:gd name="T87" fmla="*/ 108 h 639"/>
                <a:gd name="T88" fmla="*/ 125 w 561"/>
                <a:gd name="T89" fmla="*/ 271 h 6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61"/>
                <a:gd name="T136" fmla="*/ 0 h 639"/>
                <a:gd name="T137" fmla="*/ 561 w 561"/>
                <a:gd name="T138" fmla="*/ 639 h 63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61" h="639">
                  <a:moveTo>
                    <a:pt x="0" y="639"/>
                  </a:moveTo>
                  <a:lnTo>
                    <a:pt x="0" y="0"/>
                  </a:lnTo>
                  <a:lnTo>
                    <a:pt x="264" y="0"/>
                  </a:lnTo>
                  <a:lnTo>
                    <a:pt x="351" y="5"/>
                  </a:lnTo>
                  <a:lnTo>
                    <a:pt x="410" y="18"/>
                  </a:lnTo>
                  <a:lnTo>
                    <a:pt x="451" y="42"/>
                  </a:lnTo>
                  <a:lnTo>
                    <a:pt x="482" y="78"/>
                  </a:lnTo>
                  <a:lnTo>
                    <a:pt x="503" y="126"/>
                  </a:lnTo>
                  <a:lnTo>
                    <a:pt x="510" y="179"/>
                  </a:lnTo>
                  <a:lnTo>
                    <a:pt x="506" y="214"/>
                  </a:lnTo>
                  <a:lnTo>
                    <a:pt x="499" y="245"/>
                  </a:lnTo>
                  <a:lnTo>
                    <a:pt x="486" y="273"/>
                  </a:lnTo>
                  <a:lnTo>
                    <a:pt x="468" y="298"/>
                  </a:lnTo>
                  <a:lnTo>
                    <a:pt x="445" y="319"/>
                  </a:lnTo>
                  <a:lnTo>
                    <a:pt x="417" y="336"/>
                  </a:lnTo>
                  <a:lnTo>
                    <a:pt x="383" y="349"/>
                  </a:lnTo>
                  <a:lnTo>
                    <a:pt x="345" y="357"/>
                  </a:lnTo>
                  <a:lnTo>
                    <a:pt x="382" y="382"/>
                  </a:lnTo>
                  <a:lnTo>
                    <a:pt x="412" y="411"/>
                  </a:lnTo>
                  <a:lnTo>
                    <a:pt x="484" y="514"/>
                  </a:lnTo>
                  <a:lnTo>
                    <a:pt x="561" y="639"/>
                  </a:lnTo>
                  <a:lnTo>
                    <a:pt x="410" y="639"/>
                  </a:lnTo>
                  <a:lnTo>
                    <a:pt x="318" y="500"/>
                  </a:lnTo>
                  <a:lnTo>
                    <a:pt x="252" y="406"/>
                  </a:lnTo>
                  <a:lnTo>
                    <a:pt x="214" y="380"/>
                  </a:lnTo>
                  <a:lnTo>
                    <a:pt x="189" y="374"/>
                  </a:lnTo>
                  <a:lnTo>
                    <a:pt x="151" y="373"/>
                  </a:lnTo>
                  <a:lnTo>
                    <a:pt x="125" y="373"/>
                  </a:lnTo>
                  <a:lnTo>
                    <a:pt x="125" y="639"/>
                  </a:lnTo>
                  <a:lnTo>
                    <a:pt x="0" y="639"/>
                  </a:lnTo>
                  <a:close/>
                  <a:moveTo>
                    <a:pt x="125" y="271"/>
                  </a:moveTo>
                  <a:lnTo>
                    <a:pt x="219" y="271"/>
                  </a:lnTo>
                  <a:lnTo>
                    <a:pt x="292" y="268"/>
                  </a:lnTo>
                  <a:lnTo>
                    <a:pt x="331" y="262"/>
                  </a:lnTo>
                  <a:lnTo>
                    <a:pt x="352" y="252"/>
                  </a:lnTo>
                  <a:lnTo>
                    <a:pt x="367" y="235"/>
                  </a:lnTo>
                  <a:lnTo>
                    <a:pt x="376" y="214"/>
                  </a:lnTo>
                  <a:lnTo>
                    <a:pt x="380" y="188"/>
                  </a:lnTo>
                  <a:lnTo>
                    <a:pt x="375" y="158"/>
                  </a:lnTo>
                  <a:lnTo>
                    <a:pt x="363" y="135"/>
                  </a:lnTo>
                  <a:lnTo>
                    <a:pt x="343" y="119"/>
                  </a:lnTo>
                  <a:lnTo>
                    <a:pt x="315" y="111"/>
                  </a:lnTo>
                  <a:lnTo>
                    <a:pt x="224" y="108"/>
                  </a:lnTo>
                  <a:lnTo>
                    <a:pt x="125" y="108"/>
                  </a:lnTo>
                  <a:lnTo>
                    <a:pt x="125" y="271"/>
                  </a:lnTo>
                  <a:close/>
                </a:path>
              </a:pathLst>
            </a:custGeom>
            <a:solidFill>
              <a:srgbClr val="FF0000"/>
            </a:solidFill>
            <a:ln w="9525">
              <a:noFill/>
              <a:round/>
              <a:headEnd/>
              <a:tailEnd/>
            </a:ln>
          </p:spPr>
          <p:txBody>
            <a:bodyPr/>
            <a:lstStyle/>
            <a:p>
              <a:endParaRPr lang="en-US" dirty="0"/>
            </a:p>
          </p:txBody>
        </p:sp>
        <p:sp>
          <p:nvSpPr>
            <p:cNvPr id="205" name="Freeform 44"/>
            <p:cNvSpPr>
              <a:spLocks noEditPoints="1"/>
            </p:cNvSpPr>
            <p:nvPr/>
          </p:nvSpPr>
          <p:spPr bwMode="auto">
            <a:xfrm>
              <a:off x="3478" y="1965"/>
              <a:ext cx="20" cy="127"/>
            </a:xfrm>
            <a:custGeom>
              <a:avLst/>
              <a:gdLst>
                <a:gd name="T0" fmla="*/ 0 w 120"/>
                <a:gd name="T1" fmla="*/ 114 h 639"/>
                <a:gd name="T2" fmla="*/ 0 w 120"/>
                <a:gd name="T3" fmla="*/ 0 h 639"/>
                <a:gd name="T4" fmla="*/ 120 w 120"/>
                <a:gd name="T5" fmla="*/ 0 h 639"/>
                <a:gd name="T6" fmla="*/ 120 w 120"/>
                <a:gd name="T7" fmla="*/ 114 h 639"/>
                <a:gd name="T8" fmla="*/ 0 w 120"/>
                <a:gd name="T9" fmla="*/ 114 h 639"/>
                <a:gd name="T10" fmla="*/ 0 w 120"/>
                <a:gd name="T11" fmla="*/ 639 h 639"/>
                <a:gd name="T12" fmla="*/ 0 w 120"/>
                <a:gd name="T13" fmla="*/ 176 h 639"/>
                <a:gd name="T14" fmla="*/ 120 w 120"/>
                <a:gd name="T15" fmla="*/ 176 h 639"/>
                <a:gd name="T16" fmla="*/ 120 w 120"/>
                <a:gd name="T17" fmla="*/ 639 h 639"/>
                <a:gd name="T18" fmla="*/ 0 w 120"/>
                <a:gd name="T19" fmla="*/ 639 h 6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0"/>
                <a:gd name="T31" fmla="*/ 0 h 639"/>
                <a:gd name="T32" fmla="*/ 120 w 120"/>
                <a:gd name="T33" fmla="*/ 639 h 6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0" h="639">
                  <a:moveTo>
                    <a:pt x="0" y="114"/>
                  </a:moveTo>
                  <a:lnTo>
                    <a:pt x="0" y="0"/>
                  </a:lnTo>
                  <a:lnTo>
                    <a:pt x="120" y="0"/>
                  </a:lnTo>
                  <a:lnTo>
                    <a:pt x="120" y="114"/>
                  </a:lnTo>
                  <a:lnTo>
                    <a:pt x="0" y="114"/>
                  </a:lnTo>
                  <a:close/>
                  <a:moveTo>
                    <a:pt x="0" y="639"/>
                  </a:moveTo>
                  <a:lnTo>
                    <a:pt x="0" y="176"/>
                  </a:lnTo>
                  <a:lnTo>
                    <a:pt x="120" y="176"/>
                  </a:lnTo>
                  <a:lnTo>
                    <a:pt x="120" y="639"/>
                  </a:lnTo>
                  <a:lnTo>
                    <a:pt x="0" y="639"/>
                  </a:lnTo>
                  <a:close/>
                </a:path>
              </a:pathLst>
            </a:custGeom>
            <a:solidFill>
              <a:srgbClr val="FF0000"/>
            </a:solidFill>
            <a:ln w="9525">
              <a:noFill/>
              <a:round/>
              <a:headEnd/>
              <a:tailEnd/>
            </a:ln>
          </p:spPr>
          <p:txBody>
            <a:bodyPr/>
            <a:lstStyle/>
            <a:p>
              <a:endParaRPr lang="en-US" dirty="0"/>
            </a:p>
          </p:txBody>
        </p:sp>
        <p:sp>
          <p:nvSpPr>
            <p:cNvPr id="206" name="Freeform 45"/>
            <p:cNvSpPr>
              <a:spLocks/>
            </p:cNvSpPr>
            <p:nvPr/>
          </p:nvSpPr>
          <p:spPr bwMode="auto">
            <a:xfrm>
              <a:off x="3514" y="1998"/>
              <a:ext cx="71" cy="96"/>
            </a:xfrm>
            <a:custGeom>
              <a:avLst/>
              <a:gdLst>
                <a:gd name="T0" fmla="*/ 419 w 426"/>
                <a:gd name="T1" fmla="*/ 148 h 482"/>
                <a:gd name="T2" fmla="*/ 302 w 426"/>
                <a:gd name="T3" fmla="*/ 169 h 482"/>
                <a:gd name="T4" fmla="*/ 292 w 426"/>
                <a:gd name="T5" fmla="*/ 137 h 482"/>
                <a:gd name="T6" fmla="*/ 275 w 426"/>
                <a:gd name="T7" fmla="*/ 114 h 482"/>
                <a:gd name="T8" fmla="*/ 251 w 426"/>
                <a:gd name="T9" fmla="*/ 101 h 482"/>
                <a:gd name="T10" fmla="*/ 220 w 426"/>
                <a:gd name="T11" fmla="*/ 96 h 482"/>
                <a:gd name="T12" fmla="*/ 181 w 426"/>
                <a:gd name="T13" fmla="*/ 104 h 482"/>
                <a:gd name="T14" fmla="*/ 150 w 426"/>
                <a:gd name="T15" fmla="*/ 127 h 482"/>
                <a:gd name="T16" fmla="*/ 130 w 426"/>
                <a:gd name="T17" fmla="*/ 170 h 482"/>
                <a:gd name="T18" fmla="*/ 123 w 426"/>
                <a:gd name="T19" fmla="*/ 234 h 482"/>
                <a:gd name="T20" fmla="*/ 130 w 426"/>
                <a:gd name="T21" fmla="*/ 304 h 482"/>
                <a:gd name="T22" fmla="*/ 150 w 426"/>
                <a:gd name="T23" fmla="*/ 351 h 482"/>
                <a:gd name="T24" fmla="*/ 181 w 426"/>
                <a:gd name="T25" fmla="*/ 375 h 482"/>
                <a:gd name="T26" fmla="*/ 222 w 426"/>
                <a:gd name="T27" fmla="*/ 384 h 482"/>
                <a:gd name="T28" fmla="*/ 253 w 426"/>
                <a:gd name="T29" fmla="*/ 379 h 482"/>
                <a:gd name="T30" fmla="*/ 278 w 426"/>
                <a:gd name="T31" fmla="*/ 365 h 482"/>
                <a:gd name="T32" fmla="*/ 297 w 426"/>
                <a:gd name="T33" fmla="*/ 337 h 482"/>
                <a:gd name="T34" fmla="*/ 308 w 426"/>
                <a:gd name="T35" fmla="*/ 296 h 482"/>
                <a:gd name="T36" fmla="*/ 426 w 426"/>
                <a:gd name="T37" fmla="*/ 316 h 482"/>
                <a:gd name="T38" fmla="*/ 415 w 426"/>
                <a:gd name="T39" fmla="*/ 355 h 482"/>
                <a:gd name="T40" fmla="*/ 400 w 426"/>
                <a:gd name="T41" fmla="*/ 389 h 482"/>
                <a:gd name="T42" fmla="*/ 380 w 426"/>
                <a:gd name="T43" fmla="*/ 418 h 482"/>
                <a:gd name="T44" fmla="*/ 356 w 426"/>
                <a:gd name="T45" fmla="*/ 442 h 482"/>
                <a:gd name="T46" fmla="*/ 328 w 426"/>
                <a:gd name="T47" fmla="*/ 460 h 482"/>
                <a:gd name="T48" fmla="*/ 295 w 426"/>
                <a:gd name="T49" fmla="*/ 473 h 482"/>
                <a:gd name="T50" fmla="*/ 258 w 426"/>
                <a:gd name="T51" fmla="*/ 480 h 482"/>
                <a:gd name="T52" fmla="*/ 217 w 426"/>
                <a:gd name="T53" fmla="*/ 482 h 482"/>
                <a:gd name="T54" fmla="*/ 169 w 426"/>
                <a:gd name="T55" fmla="*/ 479 h 482"/>
                <a:gd name="T56" fmla="*/ 128 w 426"/>
                <a:gd name="T57" fmla="*/ 468 h 482"/>
                <a:gd name="T58" fmla="*/ 90 w 426"/>
                <a:gd name="T59" fmla="*/ 448 h 482"/>
                <a:gd name="T60" fmla="*/ 59 w 426"/>
                <a:gd name="T61" fmla="*/ 419 h 482"/>
                <a:gd name="T62" fmla="*/ 33 w 426"/>
                <a:gd name="T63" fmla="*/ 385 h 482"/>
                <a:gd name="T64" fmla="*/ 14 w 426"/>
                <a:gd name="T65" fmla="*/ 343 h 482"/>
                <a:gd name="T66" fmla="*/ 4 w 426"/>
                <a:gd name="T67" fmla="*/ 296 h 482"/>
                <a:gd name="T68" fmla="*/ 0 w 426"/>
                <a:gd name="T69" fmla="*/ 243 h 482"/>
                <a:gd name="T70" fmla="*/ 4 w 426"/>
                <a:gd name="T71" fmla="*/ 188 h 482"/>
                <a:gd name="T72" fmla="*/ 14 w 426"/>
                <a:gd name="T73" fmla="*/ 140 h 482"/>
                <a:gd name="T74" fmla="*/ 33 w 426"/>
                <a:gd name="T75" fmla="*/ 99 h 482"/>
                <a:gd name="T76" fmla="*/ 59 w 426"/>
                <a:gd name="T77" fmla="*/ 63 h 482"/>
                <a:gd name="T78" fmla="*/ 90 w 426"/>
                <a:gd name="T79" fmla="*/ 36 h 482"/>
                <a:gd name="T80" fmla="*/ 129 w 426"/>
                <a:gd name="T81" fmla="*/ 16 h 482"/>
                <a:gd name="T82" fmla="*/ 172 w 426"/>
                <a:gd name="T83" fmla="*/ 4 h 482"/>
                <a:gd name="T84" fmla="*/ 219 w 426"/>
                <a:gd name="T85" fmla="*/ 0 h 482"/>
                <a:gd name="T86" fmla="*/ 258 w 426"/>
                <a:gd name="T87" fmla="*/ 3 h 482"/>
                <a:gd name="T88" fmla="*/ 293 w 426"/>
                <a:gd name="T89" fmla="*/ 9 h 482"/>
                <a:gd name="T90" fmla="*/ 323 w 426"/>
                <a:gd name="T91" fmla="*/ 20 h 482"/>
                <a:gd name="T92" fmla="*/ 350 w 426"/>
                <a:gd name="T93" fmla="*/ 36 h 482"/>
                <a:gd name="T94" fmla="*/ 392 w 426"/>
                <a:gd name="T95" fmla="*/ 82 h 482"/>
                <a:gd name="T96" fmla="*/ 419 w 426"/>
                <a:gd name="T97" fmla="*/ 148 h 482"/>
                <a:gd name="T98" fmla="*/ 419 w 426"/>
                <a:gd name="T99" fmla="*/ 148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6"/>
                <a:gd name="T151" fmla="*/ 0 h 482"/>
                <a:gd name="T152" fmla="*/ 426 w 426"/>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6" h="482">
                  <a:moveTo>
                    <a:pt x="419" y="148"/>
                  </a:moveTo>
                  <a:lnTo>
                    <a:pt x="302" y="169"/>
                  </a:lnTo>
                  <a:lnTo>
                    <a:pt x="292" y="137"/>
                  </a:lnTo>
                  <a:lnTo>
                    <a:pt x="275" y="114"/>
                  </a:lnTo>
                  <a:lnTo>
                    <a:pt x="251" y="101"/>
                  </a:lnTo>
                  <a:lnTo>
                    <a:pt x="220" y="96"/>
                  </a:lnTo>
                  <a:lnTo>
                    <a:pt x="181" y="104"/>
                  </a:lnTo>
                  <a:lnTo>
                    <a:pt x="150" y="127"/>
                  </a:lnTo>
                  <a:lnTo>
                    <a:pt x="130" y="170"/>
                  </a:lnTo>
                  <a:lnTo>
                    <a:pt x="123" y="234"/>
                  </a:lnTo>
                  <a:lnTo>
                    <a:pt x="130" y="304"/>
                  </a:lnTo>
                  <a:lnTo>
                    <a:pt x="150" y="351"/>
                  </a:lnTo>
                  <a:lnTo>
                    <a:pt x="181" y="375"/>
                  </a:lnTo>
                  <a:lnTo>
                    <a:pt x="222" y="384"/>
                  </a:lnTo>
                  <a:lnTo>
                    <a:pt x="253" y="379"/>
                  </a:lnTo>
                  <a:lnTo>
                    <a:pt x="278" y="365"/>
                  </a:lnTo>
                  <a:lnTo>
                    <a:pt x="297" y="337"/>
                  </a:lnTo>
                  <a:lnTo>
                    <a:pt x="308" y="296"/>
                  </a:lnTo>
                  <a:lnTo>
                    <a:pt x="426" y="316"/>
                  </a:lnTo>
                  <a:lnTo>
                    <a:pt x="415" y="355"/>
                  </a:lnTo>
                  <a:lnTo>
                    <a:pt x="400" y="389"/>
                  </a:lnTo>
                  <a:lnTo>
                    <a:pt x="380" y="418"/>
                  </a:lnTo>
                  <a:lnTo>
                    <a:pt x="356" y="442"/>
                  </a:lnTo>
                  <a:lnTo>
                    <a:pt x="328" y="460"/>
                  </a:lnTo>
                  <a:lnTo>
                    <a:pt x="295" y="473"/>
                  </a:lnTo>
                  <a:lnTo>
                    <a:pt x="258" y="480"/>
                  </a:lnTo>
                  <a:lnTo>
                    <a:pt x="217" y="482"/>
                  </a:lnTo>
                  <a:lnTo>
                    <a:pt x="169" y="479"/>
                  </a:lnTo>
                  <a:lnTo>
                    <a:pt x="128" y="468"/>
                  </a:lnTo>
                  <a:lnTo>
                    <a:pt x="90" y="448"/>
                  </a:lnTo>
                  <a:lnTo>
                    <a:pt x="59" y="419"/>
                  </a:lnTo>
                  <a:lnTo>
                    <a:pt x="33" y="385"/>
                  </a:lnTo>
                  <a:lnTo>
                    <a:pt x="14" y="343"/>
                  </a:lnTo>
                  <a:lnTo>
                    <a:pt x="4" y="296"/>
                  </a:lnTo>
                  <a:lnTo>
                    <a:pt x="0" y="243"/>
                  </a:lnTo>
                  <a:lnTo>
                    <a:pt x="4" y="188"/>
                  </a:lnTo>
                  <a:lnTo>
                    <a:pt x="14" y="140"/>
                  </a:lnTo>
                  <a:lnTo>
                    <a:pt x="33" y="99"/>
                  </a:lnTo>
                  <a:lnTo>
                    <a:pt x="59" y="63"/>
                  </a:lnTo>
                  <a:lnTo>
                    <a:pt x="90" y="36"/>
                  </a:lnTo>
                  <a:lnTo>
                    <a:pt x="129" y="16"/>
                  </a:lnTo>
                  <a:lnTo>
                    <a:pt x="172" y="4"/>
                  </a:lnTo>
                  <a:lnTo>
                    <a:pt x="219" y="0"/>
                  </a:lnTo>
                  <a:lnTo>
                    <a:pt x="258" y="3"/>
                  </a:lnTo>
                  <a:lnTo>
                    <a:pt x="293" y="9"/>
                  </a:lnTo>
                  <a:lnTo>
                    <a:pt x="323" y="20"/>
                  </a:lnTo>
                  <a:lnTo>
                    <a:pt x="350" y="36"/>
                  </a:lnTo>
                  <a:lnTo>
                    <a:pt x="392" y="82"/>
                  </a:lnTo>
                  <a:lnTo>
                    <a:pt x="419" y="148"/>
                  </a:lnTo>
                  <a:close/>
                </a:path>
              </a:pathLst>
            </a:custGeom>
            <a:solidFill>
              <a:srgbClr val="FF0000"/>
            </a:solidFill>
            <a:ln w="9525">
              <a:noFill/>
              <a:round/>
              <a:headEnd/>
              <a:tailEnd/>
            </a:ln>
          </p:spPr>
          <p:txBody>
            <a:bodyPr/>
            <a:lstStyle/>
            <a:p>
              <a:endParaRPr lang="en-US" dirty="0"/>
            </a:p>
          </p:txBody>
        </p:sp>
        <p:sp>
          <p:nvSpPr>
            <p:cNvPr id="207" name="Freeform 46"/>
            <p:cNvSpPr>
              <a:spLocks/>
            </p:cNvSpPr>
            <p:nvPr/>
          </p:nvSpPr>
          <p:spPr bwMode="auto">
            <a:xfrm>
              <a:off x="3599" y="1965"/>
              <a:ext cx="69" cy="127"/>
            </a:xfrm>
            <a:custGeom>
              <a:avLst/>
              <a:gdLst>
                <a:gd name="T0" fmla="*/ 119 w 411"/>
                <a:gd name="T1" fmla="*/ 0 h 639"/>
                <a:gd name="T2" fmla="*/ 119 w 411"/>
                <a:gd name="T3" fmla="*/ 235 h 639"/>
                <a:gd name="T4" fmla="*/ 149 w 411"/>
                <a:gd name="T5" fmla="*/ 204 h 639"/>
                <a:gd name="T6" fmla="*/ 183 w 411"/>
                <a:gd name="T7" fmla="*/ 183 h 639"/>
                <a:gd name="T8" fmla="*/ 219 w 411"/>
                <a:gd name="T9" fmla="*/ 170 h 639"/>
                <a:gd name="T10" fmla="*/ 258 w 411"/>
                <a:gd name="T11" fmla="*/ 166 h 639"/>
                <a:gd name="T12" fmla="*/ 296 w 411"/>
                <a:gd name="T13" fmla="*/ 170 h 639"/>
                <a:gd name="T14" fmla="*/ 332 w 411"/>
                <a:gd name="T15" fmla="*/ 182 h 639"/>
                <a:gd name="T16" fmla="*/ 361 w 411"/>
                <a:gd name="T17" fmla="*/ 200 h 639"/>
                <a:gd name="T18" fmla="*/ 382 w 411"/>
                <a:gd name="T19" fmla="*/ 222 h 639"/>
                <a:gd name="T20" fmla="*/ 396 w 411"/>
                <a:gd name="T21" fmla="*/ 247 h 639"/>
                <a:gd name="T22" fmla="*/ 405 w 411"/>
                <a:gd name="T23" fmla="*/ 276 h 639"/>
                <a:gd name="T24" fmla="*/ 411 w 411"/>
                <a:gd name="T25" fmla="*/ 368 h 639"/>
                <a:gd name="T26" fmla="*/ 411 w 411"/>
                <a:gd name="T27" fmla="*/ 639 h 639"/>
                <a:gd name="T28" fmla="*/ 292 w 411"/>
                <a:gd name="T29" fmla="*/ 639 h 639"/>
                <a:gd name="T30" fmla="*/ 292 w 411"/>
                <a:gd name="T31" fmla="*/ 394 h 639"/>
                <a:gd name="T32" fmla="*/ 291 w 411"/>
                <a:gd name="T33" fmla="*/ 335 h 639"/>
                <a:gd name="T34" fmla="*/ 285 w 411"/>
                <a:gd name="T35" fmla="*/ 303 h 639"/>
                <a:gd name="T36" fmla="*/ 275 w 411"/>
                <a:gd name="T37" fmla="*/ 285 h 639"/>
                <a:gd name="T38" fmla="*/ 260 w 411"/>
                <a:gd name="T39" fmla="*/ 271 h 639"/>
                <a:gd name="T40" fmla="*/ 241 w 411"/>
                <a:gd name="T41" fmla="*/ 262 h 639"/>
                <a:gd name="T42" fmla="*/ 218 w 411"/>
                <a:gd name="T43" fmla="*/ 260 h 639"/>
                <a:gd name="T44" fmla="*/ 190 w 411"/>
                <a:gd name="T45" fmla="*/ 264 h 639"/>
                <a:gd name="T46" fmla="*/ 164 w 411"/>
                <a:gd name="T47" fmla="*/ 274 h 639"/>
                <a:gd name="T48" fmla="*/ 145 w 411"/>
                <a:gd name="T49" fmla="*/ 293 h 639"/>
                <a:gd name="T50" fmla="*/ 131 w 411"/>
                <a:gd name="T51" fmla="*/ 319 h 639"/>
                <a:gd name="T52" fmla="*/ 121 w 411"/>
                <a:gd name="T53" fmla="*/ 356 h 639"/>
                <a:gd name="T54" fmla="*/ 119 w 411"/>
                <a:gd name="T55" fmla="*/ 407 h 639"/>
                <a:gd name="T56" fmla="*/ 119 w 411"/>
                <a:gd name="T57" fmla="*/ 639 h 639"/>
                <a:gd name="T58" fmla="*/ 0 w 411"/>
                <a:gd name="T59" fmla="*/ 639 h 639"/>
                <a:gd name="T60" fmla="*/ 0 w 411"/>
                <a:gd name="T61" fmla="*/ 0 h 639"/>
                <a:gd name="T62" fmla="*/ 119 w 411"/>
                <a:gd name="T63" fmla="*/ 0 h 63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639"/>
                <a:gd name="T98" fmla="*/ 411 w 411"/>
                <a:gd name="T99" fmla="*/ 639 h 63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639">
                  <a:moveTo>
                    <a:pt x="119" y="0"/>
                  </a:moveTo>
                  <a:lnTo>
                    <a:pt x="119" y="235"/>
                  </a:lnTo>
                  <a:lnTo>
                    <a:pt x="149" y="204"/>
                  </a:lnTo>
                  <a:lnTo>
                    <a:pt x="183" y="183"/>
                  </a:lnTo>
                  <a:lnTo>
                    <a:pt x="219" y="170"/>
                  </a:lnTo>
                  <a:lnTo>
                    <a:pt x="258" y="166"/>
                  </a:lnTo>
                  <a:lnTo>
                    <a:pt x="296" y="170"/>
                  </a:lnTo>
                  <a:lnTo>
                    <a:pt x="332" y="182"/>
                  </a:lnTo>
                  <a:lnTo>
                    <a:pt x="361" y="200"/>
                  </a:lnTo>
                  <a:lnTo>
                    <a:pt x="382" y="222"/>
                  </a:lnTo>
                  <a:lnTo>
                    <a:pt x="396" y="247"/>
                  </a:lnTo>
                  <a:lnTo>
                    <a:pt x="405" y="276"/>
                  </a:lnTo>
                  <a:lnTo>
                    <a:pt x="411" y="368"/>
                  </a:lnTo>
                  <a:lnTo>
                    <a:pt x="411" y="639"/>
                  </a:lnTo>
                  <a:lnTo>
                    <a:pt x="292" y="639"/>
                  </a:lnTo>
                  <a:lnTo>
                    <a:pt x="292" y="394"/>
                  </a:lnTo>
                  <a:lnTo>
                    <a:pt x="291" y="335"/>
                  </a:lnTo>
                  <a:lnTo>
                    <a:pt x="285" y="303"/>
                  </a:lnTo>
                  <a:lnTo>
                    <a:pt x="275" y="285"/>
                  </a:lnTo>
                  <a:lnTo>
                    <a:pt x="260" y="271"/>
                  </a:lnTo>
                  <a:lnTo>
                    <a:pt x="241" y="262"/>
                  </a:lnTo>
                  <a:lnTo>
                    <a:pt x="218" y="260"/>
                  </a:lnTo>
                  <a:lnTo>
                    <a:pt x="190" y="264"/>
                  </a:lnTo>
                  <a:lnTo>
                    <a:pt x="164" y="274"/>
                  </a:lnTo>
                  <a:lnTo>
                    <a:pt x="145" y="293"/>
                  </a:lnTo>
                  <a:lnTo>
                    <a:pt x="131" y="319"/>
                  </a:lnTo>
                  <a:lnTo>
                    <a:pt x="121" y="356"/>
                  </a:lnTo>
                  <a:lnTo>
                    <a:pt x="119" y="407"/>
                  </a:lnTo>
                  <a:lnTo>
                    <a:pt x="119" y="639"/>
                  </a:lnTo>
                  <a:lnTo>
                    <a:pt x="0" y="639"/>
                  </a:lnTo>
                  <a:lnTo>
                    <a:pt x="0" y="0"/>
                  </a:lnTo>
                  <a:lnTo>
                    <a:pt x="119" y="0"/>
                  </a:lnTo>
                  <a:close/>
                </a:path>
              </a:pathLst>
            </a:custGeom>
            <a:solidFill>
              <a:srgbClr val="FF0000"/>
            </a:solidFill>
            <a:ln w="9525">
              <a:noFill/>
              <a:round/>
              <a:headEnd/>
              <a:tailEnd/>
            </a:ln>
          </p:spPr>
          <p:txBody>
            <a:bodyPr/>
            <a:lstStyle/>
            <a:p>
              <a:endParaRPr lang="en-US" dirty="0"/>
            </a:p>
          </p:txBody>
        </p:sp>
        <p:sp>
          <p:nvSpPr>
            <p:cNvPr id="208" name="Freeform 47"/>
            <p:cNvSpPr>
              <a:spLocks/>
            </p:cNvSpPr>
            <p:nvPr/>
          </p:nvSpPr>
          <p:spPr bwMode="auto">
            <a:xfrm>
              <a:off x="3720" y="1967"/>
              <a:ext cx="44" cy="127"/>
            </a:xfrm>
            <a:custGeom>
              <a:avLst/>
              <a:gdLst>
                <a:gd name="T0" fmla="*/ 256 w 266"/>
                <a:gd name="T1" fmla="*/ 163 h 635"/>
                <a:gd name="T2" fmla="*/ 256 w 266"/>
                <a:gd name="T3" fmla="*/ 261 h 635"/>
                <a:gd name="T4" fmla="*/ 175 w 266"/>
                <a:gd name="T5" fmla="*/ 261 h 635"/>
                <a:gd name="T6" fmla="*/ 175 w 266"/>
                <a:gd name="T7" fmla="*/ 448 h 635"/>
                <a:gd name="T8" fmla="*/ 177 w 266"/>
                <a:gd name="T9" fmla="*/ 514 h 635"/>
                <a:gd name="T10" fmla="*/ 187 w 266"/>
                <a:gd name="T11" fmla="*/ 530 h 635"/>
                <a:gd name="T12" fmla="*/ 207 w 266"/>
                <a:gd name="T13" fmla="*/ 536 h 635"/>
                <a:gd name="T14" fmla="*/ 256 w 266"/>
                <a:gd name="T15" fmla="*/ 524 h 635"/>
                <a:gd name="T16" fmla="*/ 266 w 266"/>
                <a:gd name="T17" fmla="*/ 619 h 635"/>
                <a:gd name="T18" fmla="*/ 221 w 266"/>
                <a:gd name="T19" fmla="*/ 631 h 635"/>
                <a:gd name="T20" fmla="*/ 171 w 266"/>
                <a:gd name="T21" fmla="*/ 635 h 635"/>
                <a:gd name="T22" fmla="*/ 141 w 266"/>
                <a:gd name="T23" fmla="*/ 633 h 635"/>
                <a:gd name="T24" fmla="*/ 113 w 266"/>
                <a:gd name="T25" fmla="*/ 626 h 635"/>
                <a:gd name="T26" fmla="*/ 90 w 266"/>
                <a:gd name="T27" fmla="*/ 613 h 635"/>
                <a:gd name="T28" fmla="*/ 75 w 266"/>
                <a:gd name="T29" fmla="*/ 597 h 635"/>
                <a:gd name="T30" fmla="*/ 65 w 266"/>
                <a:gd name="T31" fmla="*/ 576 h 635"/>
                <a:gd name="T32" fmla="*/ 59 w 266"/>
                <a:gd name="T33" fmla="*/ 549 h 635"/>
                <a:gd name="T34" fmla="*/ 54 w 266"/>
                <a:gd name="T35" fmla="*/ 463 h 635"/>
                <a:gd name="T36" fmla="*/ 54 w 266"/>
                <a:gd name="T37" fmla="*/ 261 h 635"/>
                <a:gd name="T38" fmla="*/ 0 w 266"/>
                <a:gd name="T39" fmla="*/ 261 h 635"/>
                <a:gd name="T40" fmla="*/ 0 w 266"/>
                <a:gd name="T41" fmla="*/ 163 h 635"/>
                <a:gd name="T42" fmla="*/ 54 w 266"/>
                <a:gd name="T43" fmla="*/ 163 h 635"/>
                <a:gd name="T44" fmla="*/ 54 w 266"/>
                <a:gd name="T45" fmla="*/ 71 h 635"/>
                <a:gd name="T46" fmla="*/ 175 w 266"/>
                <a:gd name="T47" fmla="*/ 0 h 635"/>
                <a:gd name="T48" fmla="*/ 175 w 266"/>
                <a:gd name="T49" fmla="*/ 163 h 635"/>
                <a:gd name="T50" fmla="*/ 256 w 266"/>
                <a:gd name="T51" fmla="*/ 163 h 6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6"/>
                <a:gd name="T79" fmla="*/ 0 h 635"/>
                <a:gd name="T80" fmla="*/ 266 w 266"/>
                <a:gd name="T81" fmla="*/ 635 h 6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6" h="635">
                  <a:moveTo>
                    <a:pt x="256" y="163"/>
                  </a:moveTo>
                  <a:lnTo>
                    <a:pt x="256" y="261"/>
                  </a:lnTo>
                  <a:lnTo>
                    <a:pt x="175" y="261"/>
                  </a:lnTo>
                  <a:lnTo>
                    <a:pt x="175" y="448"/>
                  </a:lnTo>
                  <a:lnTo>
                    <a:pt x="177" y="514"/>
                  </a:lnTo>
                  <a:lnTo>
                    <a:pt x="187" y="530"/>
                  </a:lnTo>
                  <a:lnTo>
                    <a:pt x="207" y="536"/>
                  </a:lnTo>
                  <a:lnTo>
                    <a:pt x="256" y="524"/>
                  </a:lnTo>
                  <a:lnTo>
                    <a:pt x="266" y="619"/>
                  </a:lnTo>
                  <a:lnTo>
                    <a:pt x="221" y="631"/>
                  </a:lnTo>
                  <a:lnTo>
                    <a:pt x="171" y="635"/>
                  </a:lnTo>
                  <a:lnTo>
                    <a:pt x="141" y="633"/>
                  </a:lnTo>
                  <a:lnTo>
                    <a:pt x="113" y="626"/>
                  </a:lnTo>
                  <a:lnTo>
                    <a:pt x="90" y="613"/>
                  </a:lnTo>
                  <a:lnTo>
                    <a:pt x="75" y="597"/>
                  </a:lnTo>
                  <a:lnTo>
                    <a:pt x="65" y="576"/>
                  </a:lnTo>
                  <a:lnTo>
                    <a:pt x="59" y="549"/>
                  </a:lnTo>
                  <a:lnTo>
                    <a:pt x="54" y="463"/>
                  </a:lnTo>
                  <a:lnTo>
                    <a:pt x="54" y="261"/>
                  </a:lnTo>
                  <a:lnTo>
                    <a:pt x="0" y="261"/>
                  </a:lnTo>
                  <a:lnTo>
                    <a:pt x="0" y="163"/>
                  </a:lnTo>
                  <a:lnTo>
                    <a:pt x="54" y="163"/>
                  </a:lnTo>
                  <a:lnTo>
                    <a:pt x="54" y="71"/>
                  </a:lnTo>
                  <a:lnTo>
                    <a:pt x="175" y="0"/>
                  </a:lnTo>
                  <a:lnTo>
                    <a:pt x="175" y="163"/>
                  </a:lnTo>
                  <a:lnTo>
                    <a:pt x="256" y="163"/>
                  </a:lnTo>
                  <a:close/>
                </a:path>
              </a:pathLst>
            </a:custGeom>
            <a:solidFill>
              <a:srgbClr val="FF0000"/>
            </a:solidFill>
            <a:ln w="9525">
              <a:noFill/>
              <a:round/>
              <a:headEnd/>
              <a:tailEnd/>
            </a:ln>
          </p:spPr>
          <p:txBody>
            <a:bodyPr/>
            <a:lstStyle/>
            <a:p>
              <a:endParaRPr lang="en-US" dirty="0"/>
            </a:p>
          </p:txBody>
        </p:sp>
        <p:sp>
          <p:nvSpPr>
            <p:cNvPr id="209" name="Freeform 48"/>
            <p:cNvSpPr>
              <a:spLocks noEditPoints="1"/>
            </p:cNvSpPr>
            <p:nvPr/>
          </p:nvSpPr>
          <p:spPr bwMode="auto">
            <a:xfrm>
              <a:off x="3772" y="1998"/>
              <a:ext cx="77" cy="96"/>
            </a:xfrm>
            <a:custGeom>
              <a:avLst/>
              <a:gdLst>
                <a:gd name="T0" fmla="*/ 0 w 466"/>
                <a:gd name="T1" fmla="*/ 235 h 482"/>
                <a:gd name="T2" fmla="*/ 7 w 466"/>
                <a:gd name="T3" fmla="*/ 175 h 482"/>
                <a:gd name="T4" fmla="*/ 29 w 466"/>
                <a:gd name="T5" fmla="*/ 117 h 482"/>
                <a:gd name="T6" fmla="*/ 64 w 466"/>
                <a:gd name="T7" fmla="*/ 67 h 482"/>
                <a:gd name="T8" fmla="*/ 113 w 466"/>
                <a:gd name="T9" fmla="*/ 30 h 482"/>
                <a:gd name="T10" fmla="*/ 169 w 466"/>
                <a:gd name="T11" fmla="*/ 7 h 482"/>
                <a:gd name="T12" fmla="*/ 232 w 466"/>
                <a:gd name="T13" fmla="*/ 0 h 482"/>
                <a:gd name="T14" fmla="*/ 282 w 466"/>
                <a:gd name="T15" fmla="*/ 4 h 482"/>
                <a:gd name="T16" fmla="*/ 326 w 466"/>
                <a:gd name="T17" fmla="*/ 17 h 482"/>
                <a:gd name="T18" fmla="*/ 365 w 466"/>
                <a:gd name="T19" fmla="*/ 38 h 482"/>
                <a:gd name="T20" fmla="*/ 401 w 466"/>
                <a:gd name="T21" fmla="*/ 68 h 482"/>
                <a:gd name="T22" fmla="*/ 429 w 466"/>
                <a:gd name="T23" fmla="*/ 105 h 482"/>
                <a:gd name="T24" fmla="*/ 450 w 466"/>
                <a:gd name="T25" fmla="*/ 145 h 482"/>
                <a:gd name="T26" fmla="*/ 461 w 466"/>
                <a:gd name="T27" fmla="*/ 190 h 482"/>
                <a:gd name="T28" fmla="*/ 466 w 466"/>
                <a:gd name="T29" fmla="*/ 240 h 482"/>
                <a:gd name="T30" fmla="*/ 461 w 466"/>
                <a:gd name="T31" fmla="*/ 291 h 482"/>
                <a:gd name="T32" fmla="*/ 450 w 466"/>
                <a:gd name="T33" fmla="*/ 336 h 482"/>
                <a:gd name="T34" fmla="*/ 429 w 466"/>
                <a:gd name="T35" fmla="*/ 378 h 482"/>
                <a:gd name="T36" fmla="*/ 400 w 466"/>
                <a:gd name="T37" fmla="*/ 415 h 482"/>
                <a:gd name="T38" fmla="*/ 364 w 466"/>
                <a:gd name="T39" fmla="*/ 444 h 482"/>
                <a:gd name="T40" fmla="*/ 325 w 466"/>
                <a:gd name="T41" fmla="*/ 467 h 482"/>
                <a:gd name="T42" fmla="*/ 282 w 466"/>
                <a:gd name="T43" fmla="*/ 479 h 482"/>
                <a:gd name="T44" fmla="*/ 233 w 466"/>
                <a:gd name="T45" fmla="*/ 482 h 482"/>
                <a:gd name="T46" fmla="*/ 173 w 466"/>
                <a:gd name="T47" fmla="*/ 475 h 482"/>
                <a:gd name="T48" fmla="*/ 115 w 466"/>
                <a:gd name="T49" fmla="*/ 455 h 482"/>
                <a:gd name="T50" fmla="*/ 65 w 466"/>
                <a:gd name="T51" fmla="*/ 419 h 482"/>
                <a:gd name="T52" fmla="*/ 29 w 466"/>
                <a:gd name="T53" fmla="*/ 371 h 482"/>
                <a:gd name="T54" fmla="*/ 7 w 466"/>
                <a:gd name="T55" fmla="*/ 309 h 482"/>
                <a:gd name="T56" fmla="*/ 0 w 466"/>
                <a:gd name="T57" fmla="*/ 235 h 482"/>
                <a:gd name="T58" fmla="*/ 0 w 466"/>
                <a:gd name="T59" fmla="*/ 235 h 482"/>
                <a:gd name="T60" fmla="*/ 122 w 466"/>
                <a:gd name="T61" fmla="*/ 241 h 482"/>
                <a:gd name="T62" fmla="*/ 130 w 466"/>
                <a:gd name="T63" fmla="*/ 303 h 482"/>
                <a:gd name="T64" fmla="*/ 154 w 466"/>
                <a:gd name="T65" fmla="*/ 347 h 482"/>
                <a:gd name="T66" fmla="*/ 190 w 466"/>
                <a:gd name="T67" fmla="*/ 375 h 482"/>
                <a:gd name="T68" fmla="*/ 233 w 466"/>
                <a:gd name="T69" fmla="*/ 384 h 482"/>
                <a:gd name="T70" fmla="*/ 276 w 466"/>
                <a:gd name="T71" fmla="*/ 375 h 482"/>
                <a:gd name="T72" fmla="*/ 312 w 466"/>
                <a:gd name="T73" fmla="*/ 347 h 482"/>
                <a:gd name="T74" fmla="*/ 335 w 466"/>
                <a:gd name="T75" fmla="*/ 303 h 482"/>
                <a:gd name="T76" fmla="*/ 343 w 466"/>
                <a:gd name="T77" fmla="*/ 241 h 482"/>
                <a:gd name="T78" fmla="*/ 335 w 466"/>
                <a:gd name="T79" fmla="*/ 181 h 482"/>
                <a:gd name="T80" fmla="*/ 312 w 466"/>
                <a:gd name="T81" fmla="*/ 137 h 482"/>
                <a:gd name="T82" fmla="*/ 276 w 466"/>
                <a:gd name="T83" fmla="*/ 108 h 482"/>
                <a:gd name="T84" fmla="*/ 233 w 466"/>
                <a:gd name="T85" fmla="*/ 100 h 482"/>
                <a:gd name="T86" fmla="*/ 190 w 466"/>
                <a:gd name="T87" fmla="*/ 108 h 482"/>
                <a:gd name="T88" fmla="*/ 154 w 466"/>
                <a:gd name="T89" fmla="*/ 137 h 482"/>
                <a:gd name="T90" fmla="*/ 130 w 466"/>
                <a:gd name="T91" fmla="*/ 181 h 482"/>
                <a:gd name="T92" fmla="*/ 122 w 466"/>
                <a:gd name="T93" fmla="*/ 241 h 482"/>
                <a:gd name="T94" fmla="*/ 122 w 466"/>
                <a:gd name="T95" fmla="*/ 241 h 4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6"/>
                <a:gd name="T145" fmla="*/ 0 h 482"/>
                <a:gd name="T146" fmla="*/ 466 w 466"/>
                <a:gd name="T147" fmla="*/ 482 h 4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6" h="482">
                  <a:moveTo>
                    <a:pt x="0" y="235"/>
                  </a:moveTo>
                  <a:lnTo>
                    <a:pt x="7" y="175"/>
                  </a:lnTo>
                  <a:lnTo>
                    <a:pt x="29" y="117"/>
                  </a:lnTo>
                  <a:lnTo>
                    <a:pt x="64" y="67"/>
                  </a:lnTo>
                  <a:lnTo>
                    <a:pt x="113" y="30"/>
                  </a:lnTo>
                  <a:lnTo>
                    <a:pt x="169" y="7"/>
                  </a:lnTo>
                  <a:lnTo>
                    <a:pt x="232" y="0"/>
                  </a:lnTo>
                  <a:lnTo>
                    <a:pt x="282" y="4"/>
                  </a:lnTo>
                  <a:lnTo>
                    <a:pt x="326" y="17"/>
                  </a:lnTo>
                  <a:lnTo>
                    <a:pt x="365" y="38"/>
                  </a:lnTo>
                  <a:lnTo>
                    <a:pt x="401" y="68"/>
                  </a:lnTo>
                  <a:lnTo>
                    <a:pt x="429" y="105"/>
                  </a:lnTo>
                  <a:lnTo>
                    <a:pt x="450" y="145"/>
                  </a:lnTo>
                  <a:lnTo>
                    <a:pt x="461" y="190"/>
                  </a:lnTo>
                  <a:lnTo>
                    <a:pt x="466" y="240"/>
                  </a:lnTo>
                  <a:lnTo>
                    <a:pt x="461" y="291"/>
                  </a:lnTo>
                  <a:lnTo>
                    <a:pt x="450" y="336"/>
                  </a:lnTo>
                  <a:lnTo>
                    <a:pt x="429" y="378"/>
                  </a:lnTo>
                  <a:lnTo>
                    <a:pt x="400" y="415"/>
                  </a:lnTo>
                  <a:lnTo>
                    <a:pt x="364" y="444"/>
                  </a:lnTo>
                  <a:lnTo>
                    <a:pt x="325" y="467"/>
                  </a:lnTo>
                  <a:lnTo>
                    <a:pt x="282" y="479"/>
                  </a:lnTo>
                  <a:lnTo>
                    <a:pt x="233" y="482"/>
                  </a:lnTo>
                  <a:lnTo>
                    <a:pt x="173" y="475"/>
                  </a:lnTo>
                  <a:lnTo>
                    <a:pt x="115" y="455"/>
                  </a:lnTo>
                  <a:lnTo>
                    <a:pt x="65" y="419"/>
                  </a:lnTo>
                  <a:lnTo>
                    <a:pt x="29" y="371"/>
                  </a:lnTo>
                  <a:lnTo>
                    <a:pt x="7" y="309"/>
                  </a:lnTo>
                  <a:lnTo>
                    <a:pt x="0" y="235"/>
                  </a:lnTo>
                  <a:close/>
                  <a:moveTo>
                    <a:pt x="122" y="241"/>
                  </a:moveTo>
                  <a:lnTo>
                    <a:pt x="130" y="303"/>
                  </a:lnTo>
                  <a:lnTo>
                    <a:pt x="154" y="347"/>
                  </a:lnTo>
                  <a:lnTo>
                    <a:pt x="190" y="375"/>
                  </a:lnTo>
                  <a:lnTo>
                    <a:pt x="233" y="384"/>
                  </a:lnTo>
                  <a:lnTo>
                    <a:pt x="276" y="375"/>
                  </a:lnTo>
                  <a:lnTo>
                    <a:pt x="312" y="347"/>
                  </a:lnTo>
                  <a:lnTo>
                    <a:pt x="335" y="303"/>
                  </a:lnTo>
                  <a:lnTo>
                    <a:pt x="343" y="241"/>
                  </a:lnTo>
                  <a:lnTo>
                    <a:pt x="335" y="181"/>
                  </a:lnTo>
                  <a:lnTo>
                    <a:pt x="312" y="137"/>
                  </a:lnTo>
                  <a:lnTo>
                    <a:pt x="276" y="108"/>
                  </a:lnTo>
                  <a:lnTo>
                    <a:pt x="233" y="100"/>
                  </a:lnTo>
                  <a:lnTo>
                    <a:pt x="190" y="108"/>
                  </a:lnTo>
                  <a:lnTo>
                    <a:pt x="154" y="137"/>
                  </a:lnTo>
                  <a:lnTo>
                    <a:pt x="130" y="181"/>
                  </a:lnTo>
                  <a:lnTo>
                    <a:pt x="122" y="241"/>
                  </a:lnTo>
                  <a:close/>
                </a:path>
              </a:pathLst>
            </a:custGeom>
            <a:solidFill>
              <a:srgbClr val="FF0000"/>
            </a:solidFill>
            <a:ln w="9525">
              <a:noFill/>
              <a:round/>
              <a:headEnd/>
              <a:tailEnd/>
            </a:ln>
          </p:spPr>
          <p:txBody>
            <a:bodyPr/>
            <a:lstStyle/>
            <a:p>
              <a:endParaRPr lang="en-US" dirty="0"/>
            </a:p>
          </p:txBody>
        </p:sp>
        <p:sp>
          <p:nvSpPr>
            <p:cNvPr id="210" name="Freeform 49"/>
            <p:cNvSpPr>
              <a:spLocks noEditPoints="1"/>
            </p:cNvSpPr>
            <p:nvPr/>
          </p:nvSpPr>
          <p:spPr bwMode="auto">
            <a:xfrm>
              <a:off x="3905" y="1965"/>
              <a:ext cx="87" cy="127"/>
            </a:xfrm>
            <a:custGeom>
              <a:avLst/>
              <a:gdLst>
                <a:gd name="T0" fmla="*/ 0 w 521"/>
                <a:gd name="T1" fmla="*/ 0 h 639"/>
                <a:gd name="T2" fmla="*/ 249 w 521"/>
                <a:gd name="T3" fmla="*/ 0 h 639"/>
                <a:gd name="T4" fmla="*/ 359 w 521"/>
                <a:gd name="T5" fmla="*/ 6 h 639"/>
                <a:gd name="T6" fmla="*/ 394 w 521"/>
                <a:gd name="T7" fmla="*/ 17 h 639"/>
                <a:gd name="T8" fmla="*/ 424 w 521"/>
                <a:gd name="T9" fmla="*/ 33 h 639"/>
                <a:gd name="T10" fmla="*/ 451 w 521"/>
                <a:gd name="T11" fmla="*/ 56 h 639"/>
                <a:gd name="T12" fmla="*/ 473 w 521"/>
                <a:gd name="T13" fmla="*/ 87 h 639"/>
                <a:gd name="T14" fmla="*/ 486 w 521"/>
                <a:gd name="T15" fmla="*/ 121 h 639"/>
                <a:gd name="T16" fmla="*/ 491 w 521"/>
                <a:gd name="T17" fmla="*/ 162 h 639"/>
                <a:gd name="T18" fmla="*/ 485 w 521"/>
                <a:gd name="T19" fmla="*/ 204 h 639"/>
                <a:gd name="T20" fmla="*/ 468 w 521"/>
                <a:gd name="T21" fmla="*/ 243 h 639"/>
                <a:gd name="T22" fmla="*/ 440 w 521"/>
                <a:gd name="T23" fmla="*/ 277 h 639"/>
                <a:gd name="T24" fmla="*/ 403 w 521"/>
                <a:gd name="T25" fmla="*/ 299 h 639"/>
                <a:gd name="T26" fmla="*/ 454 w 521"/>
                <a:gd name="T27" fmla="*/ 323 h 639"/>
                <a:gd name="T28" fmla="*/ 491 w 521"/>
                <a:gd name="T29" fmla="*/ 357 h 639"/>
                <a:gd name="T30" fmla="*/ 514 w 521"/>
                <a:gd name="T31" fmla="*/ 403 h 639"/>
                <a:gd name="T32" fmla="*/ 521 w 521"/>
                <a:gd name="T33" fmla="*/ 454 h 639"/>
                <a:gd name="T34" fmla="*/ 517 w 521"/>
                <a:gd name="T35" fmla="*/ 498 h 639"/>
                <a:gd name="T36" fmla="*/ 502 w 521"/>
                <a:gd name="T37" fmla="*/ 539 h 639"/>
                <a:gd name="T38" fmla="*/ 478 w 521"/>
                <a:gd name="T39" fmla="*/ 576 h 639"/>
                <a:gd name="T40" fmla="*/ 448 w 521"/>
                <a:gd name="T41" fmla="*/ 604 h 639"/>
                <a:gd name="T42" fmla="*/ 410 w 521"/>
                <a:gd name="T43" fmla="*/ 625 h 639"/>
                <a:gd name="T44" fmla="*/ 364 w 521"/>
                <a:gd name="T45" fmla="*/ 635 h 639"/>
                <a:gd name="T46" fmla="*/ 212 w 521"/>
                <a:gd name="T47" fmla="*/ 639 h 639"/>
                <a:gd name="T48" fmla="*/ 0 w 521"/>
                <a:gd name="T49" fmla="*/ 639 h 639"/>
                <a:gd name="T50" fmla="*/ 0 w 521"/>
                <a:gd name="T51" fmla="*/ 0 h 639"/>
                <a:gd name="T52" fmla="*/ 125 w 521"/>
                <a:gd name="T53" fmla="*/ 107 h 639"/>
                <a:gd name="T54" fmla="*/ 125 w 521"/>
                <a:gd name="T55" fmla="*/ 254 h 639"/>
                <a:gd name="T56" fmla="*/ 208 w 521"/>
                <a:gd name="T57" fmla="*/ 254 h 639"/>
                <a:gd name="T58" fmla="*/ 299 w 521"/>
                <a:gd name="T59" fmla="*/ 252 h 639"/>
                <a:gd name="T60" fmla="*/ 328 w 521"/>
                <a:gd name="T61" fmla="*/ 245 h 639"/>
                <a:gd name="T62" fmla="*/ 350 w 521"/>
                <a:gd name="T63" fmla="*/ 229 h 639"/>
                <a:gd name="T64" fmla="*/ 364 w 521"/>
                <a:gd name="T65" fmla="*/ 208 h 639"/>
                <a:gd name="T66" fmla="*/ 368 w 521"/>
                <a:gd name="T67" fmla="*/ 179 h 639"/>
                <a:gd name="T68" fmla="*/ 365 w 521"/>
                <a:gd name="T69" fmla="*/ 152 h 639"/>
                <a:gd name="T70" fmla="*/ 353 w 521"/>
                <a:gd name="T71" fmla="*/ 131 h 639"/>
                <a:gd name="T72" fmla="*/ 332 w 521"/>
                <a:gd name="T73" fmla="*/ 116 h 639"/>
                <a:gd name="T74" fmla="*/ 306 w 521"/>
                <a:gd name="T75" fmla="*/ 109 h 639"/>
                <a:gd name="T76" fmla="*/ 198 w 521"/>
                <a:gd name="T77" fmla="*/ 107 h 639"/>
                <a:gd name="T78" fmla="*/ 125 w 521"/>
                <a:gd name="T79" fmla="*/ 107 h 639"/>
                <a:gd name="T80" fmla="*/ 125 w 521"/>
                <a:gd name="T81" fmla="*/ 361 h 639"/>
                <a:gd name="T82" fmla="*/ 125 w 521"/>
                <a:gd name="T83" fmla="*/ 532 h 639"/>
                <a:gd name="T84" fmla="*/ 242 w 521"/>
                <a:gd name="T85" fmla="*/ 532 h 639"/>
                <a:gd name="T86" fmla="*/ 328 w 521"/>
                <a:gd name="T87" fmla="*/ 527 h 639"/>
                <a:gd name="T88" fmla="*/ 353 w 521"/>
                <a:gd name="T89" fmla="*/ 519 h 639"/>
                <a:gd name="T90" fmla="*/ 374 w 521"/>
                <a:gd name="T91" fmla="*/ 502 h 639"/>
                <a:gd name="T92" fmla="*/ 387 w 521"/>
                <a:gd name="T93" fmla="*/ 479 h 639"/>
                <a:gd name="T94" fmla="*/ 391 w 521"/>
                <a:gd name="T95" fmla="*/ 448 h 639"/>
                <a:gd name="T96" fmla="*/ 388 w 521"/>
                <a:gd name="T97" fmla="*/ 422 h 639"/>
                <a:gd name="T98" fmla="*/ 378 w 521"/>
                <a:gd name="T99" fmla="*/ 399 h 639"/>
                <a:gd name="T100" fmla="*/ 361 w 521"/>
                <a:gd name="T101" fmla="*/ 381 h 639"/>
                <a:gd name="T102" fmla="*/ 338 w 521"/>
                <a:gd name="T103" fmla="*/ 371 h 639"/>
                <a:gd name="T104" fmla="*/ 298 w 521"/>
                <a:gd name="T105" fmla="*/ 363 h 639"/>
                <a:gd name="T106" fmla="*/ 227 w 521"/>
                <a:gd name="T107" fmla="*/ 361 h 639"/>
                <a:gd name="T108" fmla="*/ 125 w 521"/>
                <a:gd name="T109" fmla="*/ 361 h 6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21"/>
                <a:gd name="T166" fmla="*/ 0 h 639"/>
                <a:gd name="T167" fmla="*/ 521 w 521"/>
                <a:gd name="T168" fmla="*/ 639 h 6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21" h="639">
                  <a:moveTo>
                    <a:pt x="0" y="0"/>
                  </a:moveTo>
                  <a:lnTo>
                    <a:pt x="249" y="0"/>
                  </a:lnTo>
                  <a:lnTo>
                    <a:pt x="359" y="6"/>
                  </a:lnTo>
                  <a:lnTo>
                    <a:pt x="394" y="17"/>
                  </a:lnTo>
                  <a:lnTo>
                    <a:pt x="424" y="33"/>
                  </a:lnTo>
                  <a:lnTo>
                    <a:pt x="451" y="56"/>
                  </a:lnTo>
                  <a:lnTo>
                    <a:pt x="473" y="87"/>
                  </a:lnTo>
                  <a:lnTo>
                    <a:pt x="486" y="121"/>
                  </a:lnTo>
                  <a:lnTo>
                    <a:pt x="491" y="162"/>
                  </a:lnTo>
                  <a:lnTo>
                    <a:pt x="485" y="204"/>
                  </a:lnTo>
                  <a:lnTo>
                    <a:pt x="468" y="243"/>
                  </a:lnTo>
                  <a:lnTo>
                    <a:pt x="440" y="277"/>
                  </a:lnTo>
                  <a:lnTo>
                    <a:pt x="403" y="299"/>
                  </a:lnTo>
                  <a:lnTo>
                    <a:pt x="454" y="323"/>
                  </a:lnTo>
                  <a:lnTo>
                    <a:pt x="491" y="357"/>
                  </a:lnTo>
                  <a:lnTo>
                    <a:pt x="514" y="403"/>
                  </a:lnTo>
                  <a:lnTo>
                    <a:pt x="521" y="454"/>
                  </a:lnTo>
                  <a:lnTo>
                    <a:pt x="517" y="498"/>
                  </a:lnTo>
                  <a:lnTo>
                    <a:pt x="502" y="539"/>
                  </a:lnTo>
                  <a:lnTo>
                    <a:pt x="478" y="576"/>
                  </a:lnTo>
                  <a:lnTo>
                    <a:pt x="448" y="604"/>
                  </a:lnTo>
                  <a:lnTo>
                    <a:pt x="410" y="625"/>
                  </a:lnTo>
                  <a:lnTo>
                    <a:pt x="364" y="635"/>
                  </a:lnTo>
                  <a:lnTo>
                    <a:pt x="212" y="639"/>
                  </a:lnTo>
                  <a:lnTo>
                    <a:pt x="0" y="639"/>
                  </a:lnTo>
                  <a:lnTo>
                    <a:pt x="0" y="0"/>
                  </a:lnTo>
                  <a:close/>
                  <a:moveTo>
                    <a:pt x="125" y="107"/>
                  </a:moveTo>
                  <a:lnTo>
                    <a:pt x="125" y="254"/>
                  </a:lnTo>
                  <a:lnTo>
                    <a:pt x="208" y="254"/>
                  </a:lnTo>
                  <a:lnTo>
                    <a:pt x="299" y="252"/>
                  </a:lnTo>
                  <a:lnTo>
                    <a:pt x="328" y="245"/>
                  </a:lnTo>
                  <a:lnTo>
                    <a:pt x="350" y="229"/>
                  </a:lnTo>
                  <a:lnTo>
                    <a:pt x="364" y="208"/>
                  </a:lnTo>
                  <a:lnTo>
                    <a:pt x="368" y="179"/>
                  </a:lnTo>
                  <a:lnTo>
                    <a:pt x="365" y="152"/>
                  </a:lnTo>
                  <a:lnTo>
                    <a:pt x="353" y="131"/>
                  </a:lnTo>
                  <a:lnTo>
                    <a:pt x="332" y="116"/>
                  </a:lnTo>
                  <a:lnTo>
                    <a:pt x="306" y="109"/>
                  </a:lnTo>
                  <a:lnTo>
                    <a:pt x="198" y="107"/>
                  </a:lnTo>
                  <a:lnTo>
                    <a:pt x="125" y="107"/>
                  </a:lnTo>
                  <a:close/>
                  <a:moveTo>
                    <a:pt x="125" y="361"/>
                  </a:moveTo>
                  <a:lnTo>
                    <a:pt x="125" y="532"/>
                  </a:lnTo>
                  <a:lnTo>
                    <a:pt x="242" y="532"/>
                  </a:lnTo>
                  <a:lnTo>
                    <a:pt x="328" y="527"/>
                  </a:lnTo>
                  <a:lnTo>
                    <a:pt x="353" y="519"/>
                  </a:lnTo>
                  <a:lnTo>
                    <a:pt x="374" y="502"/>
                  </a:lnTo>
                  <a:lnTo>
                    <a:pt x="387" y="479"/>
                  </a:lnTo>
                  <a:lnTo>
                    <a:pt x="391" y="448"/>
                  </a:lnTo>
                  <a:lnTo>
                    <a:pt x="388" y="422"/>
                  </a:lnTo>
                  <a:lnTo>
                    <a:pt x="378" y="399"/>
                  </a:lnTo>
                  <a:lnTo>
                    <a:pt x="361" y="381"/>
                  </a:lnTo>
                  <a:lnTo>
                    <a:pt x="338" y="371"/>
                  </a:lnTo>
                  <a:lnTo>
                    <a:pt x="298" y="363"/>
                  </a:lnTo>
                  <a:lnTo>
                    <a:pt x="227" y="361"/>
                  </a:lnTo>
                  <a:lnTo>
                    <a:pt x="125" y="361"/>
                  </a:lnTo>
                  <a:close/>
                </a:path>
              </a:pathLst>
            </a:custGeom>
            <a:solidFill>
              <a:srgbClr val="FF0000"/>
            </a:solidFill>
            <a:ln w="9525">
              <a:noFill/>
              <a:round/>
              <a:headEnd/>
              <a:tailEnd/>
            </a:ln>
          </p:spPr>
          <p:txBody>
            <a:bodyPr/>
            <a:lstStyle/>
            <a:p>
              <a:endParaRPr lang="en-US" dirty="0"/>
            </a:p>
          </p:txBody>
        </p:sp>
        <p:sp>
          <p:nvSpPr>
            <p:cNvPr id="211" name="Freeform 50"/>
            <p:cNvSpPr>
              <a:spLocks/>
            </p:cNvSpPr>
            <p:nvPr/>
          </p:nvSpPr>
          <p:spPr bwMode="auto">
            <a:xfrm>
              <a:off x="4009" y="2000"/>
              <a:ext cx="69" cy="94"/>
            </a:xfrm>
            <a:custGeom>
              <a:avLst/>
              <a:gdLst>
                <a:gd name="T0" fmla="*/ 300 w 412"/>
                <a:gd name="T1" fmla="*/ 463 h 472"/>
                <a:gd name="T2" fmla="*/ 300 w 412"/>
                <a:gd name="T3" fmla="*/ 394 h 472"/>
                <a:gd name="T4" fmla="*/ 271 w 412"/>
                <a:gd name="T5" fmla="*/ 427 h 472"/>
                <a:gd name="T6" fmla="*/ 235 w 412"/>
                <a:gd name="T7" fmla="*/ 452 h 472"/>
                <a:gd name="T8" fmla="*/ 194 w 412"/>
                <a:gd name="T9" fmla="*/ 468 h 472"/>
                <a:gd name="T10" fmla="*/ 151 w 412"/>
                <a:gd name="T11" fmla="*/ 472 h 472"/>
                <a:gd name="T12" fmla="*/ 108 w 412"/>
                <a:gd name="T13" fmla="*/ 468 h 472"/>
                <a:gd name="T14" fmla="*/ 69 w 412"/>
                <a:gd name="T15" fmla="*/ 453 h 472"/>
                <a:gd name="T16" fmla="*/ 37 w 412"/>
                <a:gd name="T17" fmla="*/ 428 h 472"/>
                <a:gd name="T18" fmla="*/ 17 w 412"/>
                <a:gd name="T19" fmla="*/ 396 h 472"/>
                <a:gd name="T20" fmla="*/ 5 w 412"/>
                <a:gd name="T21" fmla="*/ 351 h 472"/>
                <a:gd name="T22" fmla="*/ 0 w 412"/>
                <a:gd name="T23" fmla="*/ 293 h 472"/>
                <a:gd name="T24" fmla="*/ 0 w 412"/>
                <a:gd name="T25" fmla="*/ 0 h 472"/>
                <a:gd name="T26" fmla="*/ 120 w 412"/>
                <a:gd name="T27" fmla="*/ 0 h 472"/>
                <a:gd name="T28" fmla="*/ 120 w 412"/>
                <a:gd name="T29" fmla="*/ 214 h 472"/>
                <a:gd name="T30" fmla="*/ 122 w 412"/>
                <a:gd name="T31" fmla="*/ 292 h 472"/>
                <a:gd name="T32" fmla="*/ 127 w 412"/>
                <a:gd name="T33" fmla="*/ 333 h 472"/>
                <a:gd name="T34" fmla="*/ 136 w 412"/>
                <a:gd name="T35" fmla="*/ 352 h 472"/>
                <a:gd name="T36" fmla="*/ 151 w 412"/>
                <a:gd name="T37" fmla="*/ 368 h 472"/>
                <a:gd name="T38" fmla="*/ 171 w 412"/>
                <a:gd name="T39" fmla="*/ 377 h 472"/>
                <a:gd name="T40" fmla="*/ 195 w 412"/>
                <a:gd name="T41" fmla="*/ 381 h 472"/>
                <a:gd name="T42" fmla="*/ 224 w 412"/>
                <a:gd name="T43" fmla="*/ 376 h 472"/>
                <a:gd name="T44" fmla="*/ 249 w 412"/>
                <a:gd name="T45" fmla="*/ 363 h 472"/>
                <a:gd name="T46" fmla="*/ 270 w 412"/>
                <a:gd name="T47" fmla="*/ 344 h 472"/>
                <a:gd name="T48" fmla="*/ 283 w 412"/>
                <a:gd name="T49" fmla="*/ 320 h 472"/>
                <a:gd name="T50" fmla="*/ 290 w 412"/>
                <a:gd name="T51" fmla="*/ 276 h 472"/>
                <a:gd name="T52" fmla="*/ 292 w 412"/>
                <a:gd name="T53" fmla="*/ 196 h 472"/>
                <a:gd name="T54" fmla="*/ 292 w 412"/>
                <a:gd name="T55" fmla="*/ 0 h 472"/>
                <a:gd name="T56" fmla="*/ 412 w 412"/>
                <a:gd name="T57" fmla="*/ 0 h 472"/>
                <a:gd name="T58" fmla="*/ 412 w 412"/>
                <a:gd name="T59" fmla="*/ 463 h 472"/>
                <a:gd name="T60" fmla="*/ 300 w 412"/>
                <a:gd name="T61" fmla="*/ 463 h 47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12"/>
                <a:gd name="T94" fmla="*/ 0 h 472"/>
                <a:gd name="T95" fmla="*/ 412 w 412"/>
                <a:gd name="T96" fmla="*/ 472 h 47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12" h="472">
                  <a:moveTo>
                    <a:pt x="300" y="463"/>
                  </a:moveTo>
                  <a:lnTo>
                    <a:pt x="300" y="394"/>
                  </a:lnTo>
                  <a:lnTo>
                    <a:pt x="271" y="427"/>
                  </a:lnTo>
                  <a:lnTo>
                    <a:pt x="235" y="452"/>
                  </a:lnTo>
                  <a:lnTo>
                    <a:pt x="194" y="468"/>
                  </a:lnTo>
                  <a:lnTo>
                    <a:pt x="151" y="472"/>
                  </a:lnTo>
                  <a:lnTo>
                    <a:pt x="108" y="468"/>
                  </a:lnTo>
                  <a:lnTo>
                    <a:pt x="69" y="453"/>
                  </a:lnTo>
                  <a:lnTo>
                    <a:pt x="37" y="428"/>
                  </a:lnTo>
                  <a:lnTo>
                    <a:pt x="17" y="396"/>
                  </a:lnTo>
                  <a:lnTo>
                    <a:pt x="5" y="351"/>
                  </a:lnTo>
                  <a:lnTo>
                    <a:pt x="0" y="293"/>
                  </a:lnTo>
                  <a:lnTo>
                    <a:pt x="0" y="0"/>
                  </a:lnTo>
                  <a:lnTo>
                    <a:pt x="120" y="0"/>
                  </a:lnTo>
                  <a:lnTo>
                    <a:pt x="120" y="214"/>
                  </a:lnTo>
                  <a:lnTo>
                    <a:pt x="122" y="292"/>
                  </a:lnTo>
                  <a:lnTo>
                    <a:pt x="127" y="333"/>
                  </a:lnTo>
                  <a:lnTo>
                    <a:pt x="136" y="352"/>
                  </a:lnTo>
                  <a:lnTo>
                    <a:pt x="151" y="368"/>
                  </a:lnTo>
                  <a:lnTo>
                    <a:pt x="171" y="377"/>
                  </a:lnTo>
                  <a:lnTo>
                    <a:pt x="195" y="381"/>
                  </a:lnTo>
                  <a:lnTo>
                    <a:pt x="224" y="376"/>
                  </a:lnTo>
                  <a:lnTo>
                    <a:pt x="249" y="363"/>
                  </a:lnTo>
                  <a:lnTo>
                    <a:pt x="270" y="344"/>
                  </a:lnTo>
                  <a:lnTo>
                    <a:pt x="283" y="320"/>
                  </a:lnTo>
                  <a:lnTo>
                    <a:pt x="290" y="276"/>
                  </a:lnTo>
                  <a:lnTo>
                    <a:pt x="292" y="196"/>
                  </a:lnTo>
                  <a:lnTo>
                    <a:pt x="292" y="0"/>
                  </a:lnTo>
                  <a:lnTo>
                    <a:pt x="412" y="0"/>
                  </a:lnTo>
                  <a:lnTo>
                    <a:pt x="412" y="463"/>
                  </a:lnTo>
                  <a:lnTo>
                    <a:pt x="300" y="463"/>
                  </a:lnTo>
                  <a:close/>
                </a:path>
              </a:pathLst>
            </a:custGeom>
            <a:solidFill>
              <a:srgbClr val="FF0000"/>
            </a:solidFill>
            <a:ln w="9525">
              <a:noFill/>
              <a:round/>
              <a:headEnd/>
              <a:tailEnd/>
            </a:ln>
          </p:spPr>
          <p:txBody>
            <a:bodyPr/>
            <a:lstStyle/>
            <a:p>
              <a:endParaRPr lang="en-US" dirty="0"/>
            </a:p>
          </p:txBody>
        </p:sp>
        <p:sp>
          <p:nvSpPr>
            <p:cNvPr id="212" name="Freeform 51"/>
            <p:cNvSpPr>
              <a:spLocks/>
            </p:cNvSpPr>
            <p:nvPr/>
          </p:nvSpPr>
          <p:spPr bwMode="auto">
            <a:xfrm>
              <a:off x="4098" y="1998"/>
              <a:ext cx="48" cy="94"/>
            </a:xfrm>
            <a:custGeom>
              <a:avLst/>
              <a:gdLst>
                <a:gd name="T0" fmla="*/ 119 w 293"/>
                <a:gd name="T1" fmla="*/ 473 h 473"/>
                <a:gd name="T2" fmla="*/ 0 w 293"/>
                <a:gd name="T3" fmla="*/ 473 h 473"/>
                <a:gd name="T4" fmla="*/ 0 w 293"/>
                <a:gd name="T5" fmla="*/ 10 h 473"/>
                <a:gd name="T6" fmla="*/ 111 w 293"/>
                <a:gd name="T7" fmla="*/ 10 h 473"/>
                <a:gd name="T8" fmla="*/ 111 w 293"/>
                <a:gd name="T9" fmla="*/ 76 h 473"/>
                <a:gd name="T10" fmla="*/ 138 w 293"/>
                <a:gd name="T11" fmla="*/ 37 h 473"/>
                <a:gd name="T12" fmla="*/ 162 w 293"/>
                <a:gd name="T13" fmla="*/ 15 h 473"/>
                <a:gd name="T14" fmla="*/ 186 w 293"/>
                <a:gd name="T15" fmla="*/ 4 h 473"/>
                <a:gd name="T16" fmla="*/ 214 w 293"/>
                <a:gd name="T17" fmla="*/ 0 h 473"/>
                <a:gd name="T18" fmla="*/ 253 w 293"/>
                <a:gd name="T19" fmla="*/ 5 h 473"/>
                <a:gd name="T20" fmla="*/ 293 w 293"/>
                <a:gd name="T21" fmla="*/ 23 h 473"/>
                <a:gd name="T22" fmla="*/ 256 w 293"/>
                <a:gd name="T23" fmla="*/ 130 h 473"/>
                <a:gd name="T24" fmla="*/ 227 w 293"/>
                <a:gd name="T25" fmla="*/ 114 h 473"/>
                <a:gd name="T26" fmla="*/ 199 w 293"/>
                <a:gd name="T27" fmla="*/ 110 h 473"/>
                <a:gd name="T28" fmla="*/ 176 w 293"/>
                <a:gd name="T29" fmla="*/ 113 h 473"/>
                <a:gd name="T30" fmla="*/ 157 w 293"/>
                <a:gd name="T31" fmla="*/ 124 h 473"/>
                <a:gd name="T32" fmla="*/ 141 w 293"/>
                <a:gd name="T33" fmla="*/ 144 h 473"/>
                <a:gd name="T34" fmla="*/ 129 w 293"/>
                <a:gd name="T35" fmla="*/ 175 h 473"/>
                <a:gd name="T36" fmla="*/ 121 w 293"/>
                <a:gd name="T37" fmla="*/ 233 h 473"/>
                <a:gd name="T38" fmla="*/ 119 w 293"/>
                <a:gd name="T39" fmla="*/ 330 h 473"/>
                <a:gd name="T40" fmla="*/ 119 w 293"/>
                <a:gd name="T41" fmla="*/ 473 h 47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93"/>
                <a:gd name="T64" fmla="*/ 0 h 473"/>
                <a:gd name="T65" fmla="*/ 293 w 293"/>
                <a:gd name="T66" fmla="*/ 473 h 47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93" h="473">
                  <a:moveTo>
                    <a:pt x="119" y="473"/>
                  </a:moveTo>
                  <a:lnTo>
                    <a:pt x="0" y="473"/>
                  </a:lnTo>
                  <a:lnTo>
                    <a:pt x="0" y="10"/>
                  </a:lnTo>
                  <a:lnTo>
                    <a:pt x="111" y="10"/>
                  </a:lnTo>
                  <a:lnTo>
                    <a:pt x="111" y="76"/>
                  </a:lnTo>
                  <a:lnTo>
                    <a:pt x="138" y="37"/>
                  </a:lnTo>
                  <a:lnTo>
                    <a:pt x="162" y="15"/>
                  </a:lnTo>
                  <a:lnTo>
                    <a:pt x="186" y="4"/>
                  </a:lnTo>
                  <a:lnTo>
                    <a:pt x="214" y="0"/>
                  </a:lnTo>
                  <a:lnTo>
                    <a:pt x="253" y="5"/>
                  </a:lnTo>
                  <a:lnTo>
                    <a:pt x="293" y="23"/>
                  </a:lnTo>
                  <a:lnTo>
                    <a:pt x="256" y="130"/>
                  </a:lnTo>
                  <a:lnTo>
                    <a:pt x="227" y="114"/>
                  </a:lnTo>
                  <a:lnTo>
                    <a:pt x="199" y="110"/>
                  </a:lnTo>
                  <a:lnTo>
                    <a:pt x="176" y="113"/>
                  </a:lnTo>
                  <a:lnTo>
                    <a:pt x="157" y="124"/>
                  </a:lnTo>
                  <a:lnTo>
                    <a:pt x="141" y="144"/>
                  </a:lnTo>
                  <a:lnTo>
                    <a:pt x="129" y="175"/>
                  </a:lnTo>
                  <a:lnTo>
                    <a:pt x="121" y="233"/>
                  </a:lnTo>
                  <a:lnTo>
                    <a:pt x="119" y="330"/>
                  </a:lnTo>
                  <a:lnTo>
                    <a:pt x="119" y="473"/>
                  </a:lnTo>
                  <a:close/>
                </a:path>
              </a:pathLst>
            </a:custGeom>
            <a:solidFill>
              <a:srgbClr val="FF0000"/>
            </a:solidFill>
            <a:ln w="9525">
              <a:noFill/>
              <a:round/>
              <a:headEnd/>
              <a:tailEnd/>
            </a:ln>
          </p:spPr>
          <p:txBody>
            <a:bodyPr/>
            <a:lstStyle/>
            <a:p>
              <a:endParaRPr lang="en-US" dirty="0"/>
            </a:p>
          </p:txBody>
        </p:sp>
        <p:sp>
          <p:nvSpPr>
            <p:cNvPr id="213" name="Freeform 52"/>
            <p:cNvSpPr>
              <a:spLocks/>
            </p:cNvSpPr>
            <p:nvPr/>
          </p:nvSpPr>
          <p:spPr bwMode="auto">
            <a:xfrm>
              <a:off x="4155" y="1998"/>
              <a:ext cx="68" cy="94"/>
            </a:xfrm>
            <a:custGeom>
              <a:avLst/>
              <a:gdLst>
                <a:gd name="T0" fmla="*/ 411 w 411"/>
                <a:gd name="T1" fmla="*/ 473 h 473"/>
                <a:gd name="T2" fmla="*/ 291 w 411"/>
                <a:gd name="T3" fmla="*/ 473 h 473"/>
                <a:gd name="T4" fmla="*/ 291 w 411"/>
                <a:gd name="T5" fmla="*/ 237 h 473"/>
                <a:gd name="T6" fmla="*/ 289 w 411"/>
                <a:gd name="T7" fmla="*/ 175 h 473"/>
                <a:gd name="T8" fmla="*/ 283 w 411"/>
                <a:gd name="T9" fmla="*/ 140 h 473"/>
                <a:gd name="T10" fmla="*/ 274 w 411"/>
                <a:gd name="T11" fmla="*/ 120 h 473"/>
                <a:gd name="T12" fmla="*/ 259 w 411"/>
                <a:gd name="T13" fmla="*/ 106 h 473"/>
                <a:gd name="T14" fmla="*/ 239 w 411"/>
                <a:gd name="T15" fmla="*/ 96 h 473"/>
                <a:gd name="T16" fmla="*/ 217 w 411"/>
                <a:gd name="T17" fmla="*/ 94 h 473"/>
                <a:gd name="T18" fmla="*/ 188 w 411"/>
                <a:gd name="T19" fmla="*/ 98 h 473"/>
                <a:gd name="T20" fmla="*/ 162 w 411"/>
                <a:gd name="T21" fmla="*/ 111 h 473"/>
                <a:gd name="T22" fmla="*/ 141 w 411"/>
                <a:gd name="T23" fmla="*/ 131 h 473"/>
                <a:gd name="T24" fmla="*/ 128 w 411"/>
                <a:gd name="T25" fmla="*/ 157 h 473"/>
                <a:gd name="T26" fmla="*/ 121 w 411"/>
                <a:gd name="T27" fmla="*/ 199 h 473"/>
                <a:gd name="T28" fmla="*/ 119 w 411"/>
                <a:gd name="T29" fmla="*/ 264 h 473"/>
                <a:gd name="T30" fmla="*/ 119 w 411"/>
                <a:gd name="T31" fmla="*/ 473 h 473"/>
                <a:gd name="T32" fmla="*/ 0 w 411"/>
                <a:gd name="T33" fmla="*/ 473 h 473"/>
                <a:gd name="T34" fmla="*/ 0 w 411"/>
                <a:gd name="T35" fmla="*/ 10 h 473"/>
                <a:gd name="T36" fmla="*/ 111 w 411"/>
                <a:gd name="T37" fmla="*/ 10 h 473"/>
                <a:gd name="T38" fmla="*/ 111 w 411"/>
                <a:gd name="T39" fmla="*/ 79 h 473"/>
                <a:gd name="T40" fmla="*/ 142 w 411"/>
                <a:gd name="T41" fmla="*/ 44 h 473"/>
                <a:gd name="T42" fmla="*/ 177 w 411"/>
                <a:gd name="T43" fmla="*/ 19 h 473"/>
                <a:gd name="T44" fmla="*/ 216 w 411"/>
                <a:gd name="T45" fmla="*/ 5 h 473"/>
                <a:gd name="T46" fmla="*/ 259 w 411"/>
                <a:gd name="T47" fmla="*/ 0 h 473"/>
                <a:gd name="T48" fmla="*/ 297 w 411"/>
                <a:gd name="T49" fmla="*/ 4 h 473"/>
                <a:gd name="T50" fmla="*/ 332 w 411"/>
                <a:gd name="T51" fmla="*/ 15 h 473"/>
                <a:gd name="T52" fmla="*/ 360 w 411"/>
                <a:gd name="T53" fmla="*/ 31 h 473"/>
                <a:gd name="T54" fmla="*/ 381 w 411"/>
                <a:gd name="T55" fmla="*/ 51 h 473"/>
                <a:gd name="T56" fmla="*/ 396 w 411"/>
                <a:gd name="T57" fmla="*/ 76 h 473"/>
                <a:gd name="T58" fmla="*/ 404 w 411"/>
                <a:gd name="T59" fmla="*/ 104 h 473"/>
                <a:gd name="T60" fmla="*/ 411 w 411"/>
                <a:gd name="T61" fmla="*/ 186 h 473"/>
                <a:gd name="T62" fmla="*/ 411 w 411"/>
                <a:gd name="T63" fmla="*/ 473 h 47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473"/>
                <a:gd name="T98" fmla="*/ 411 w 411"/>
                <a:gd name="T99" fmla="*/ 473 h 47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473">
                  <a:moveTo>
                    <a:pt x="411" y="473"/>
                  </a:moveTo>
                  <a:lnTo>
                    <a:pt x="291" y="473"/>
                  </a:lnTo>
                  <a:lnTo>
                    <a:pt x="291" y="237"/>
                  </a:lnTo>
                  <a:lnTo>
                    <a:pt x="289" y="175"/>
                  </a:lnTo>
                  <a:lnTo>
                    <a:pt x="283" y="140"/>
                  </a:lnTo>
                  <a:lnTo>
                    <a:pt x="274" y="120"/>
                  </a:lnTo>
                  <a:lnTo>
                    <a:pt x="259" y="106"/>
                  </a:lnTo>
                  <a:lnTo>
                    <a:pt x="239" y="96"/>
                  </a:lnTo>
                  <a:lnTo>
                    <a:pt x="217" y="94"/>
                  </a:lnTo>
                  <a:lnTo>
                    <a:pt x="188" y="98"/>
                  </a:lnTo>
                  <a:lnTo>
                    <a:pt x="162" y="111"/>
                  </a:lnTo>
                  <a:lnTo>
                    <a:pt x="141" y="131"/>
                  </a:lnTo>
                  <a:lnTo>
                    <a:pt x="128" y="157"/>
                  </a:lnTo>
                  <a:lnTo>
                    <a:pt x="121" y="199"/>
                  </a:lnTo>
                  <a:lnTo>
                    <a:pt x="119" y="264"/>
                  </a:lnTo>
                  <a:lnTo>
                    <a:pt x="119" y="473"/>
                  </a:lnTo>
                  <a:lnTo>
                    <a:pt x="0" y="473"/>
                  </a:lnTo>
                  <a:lnTo>
                    <a:pt x="0" y="10"/>
                  </a:lnTo>
                  <a:lnTo>
                    <a:pt x="111" y="10"/>
                  </a:lnTo>
                  <a:lnTo>
                    <a:pt x="111" y="79"/>
                  </a:lnTo>
                  <a:lnTo>
                    <a:pt x="142" y="44"/>
                  </a:lnTo>
                  <a:lnTo>
                    <a:pt x="177" y="19"/>
                  </a:lnTo>
                  <a:lnTo>
                    <a:pt x="216" y="5"/>
                  </a:lnTo>
                  <a:lnTo>
                    <a:pt x="259" y="0"/>
                  </a:lnTo>
                  <a:lnTo>
                    <a:pt x="297" y="4"/>
                  </a:lnTo>
                  <a:lnTo>
                    <a:pt x="332" y="15"/>
                  </a:lnTo>
                  <a:lnTo>
                    <a:pt x="360" y="31"/>
                  </a:lnTo>
                  <a:lnTo>
                    <a:pt x="381" y="51"/>
                  </a:lnTo>
                  <a:lnTo>
                    <a:pt x="396" y="76"/>
                  </a:lnTo>
                  <a:lnTo>
                    <a:pt x="404" y="104"/>
                  </a:lnTo>
                  <a:lnTo>
                    <a:pt x="411" y="186"/>
                  </a:lnTo>
                  <a:lnTo>
                    <a:pt x="411" y="473"/>
                  </a:lnTo>
                  <a:close/>
                </a:path>
              </a:pathLst>
            </a:custGeom>
            <a:solidFill>
              <a:srgbClr val="FF0000"/>
            </a:solidFill>
            <a:ln w="9525">
              <a:noFill/>
              <a:round/>
              <a:headEnd/>
              <a:tailEnd/>
            </a:ln>
          </p:spPr>
          <p:txBody>
            <a:bodyPr/>
            <a:lstStyle/>
            <a:p>
              <a:endParaRPr lang="en-US" dirty="0"/>
            </a:p>
          </p:txBody>
        </p:sp>
        <p:sp>
          <p:nvSpPr>
            <p:cNvPr id="214" name="Freeform 53"/>
            <p:cNvSpPr>
              <a:spLocks/>
            </p:cNvSpPr>
            <p:nvPr/>
          </p:nvSpPr>
          <p:spPr bwMode="auto">
            <a:xfrm>
              <a:off x="2942" y="2182"/>
              <a:ext cx="41" cy="51"/>
            </a:xfrm>
            <a:custGeom>
              <a:avLst/>
              <a:gdLst>
                <a:gd name="T0" fmla="*/ 252 w 252"/>
                <a:gd name="T1" fmla="*/ 130 h 258"/>
                <a:gd name="T2" fmla="*/ 242 w 252"/>
                <a:gd name="T3" fmla="*/ 178 h 258"/>
                <a:gd name="T4" fmla="*/ 215 w 252"/>
                <a:gd name="T5" fmla="*/ 221 h 258"/>
                <a:gd name="T6" fmla="*/ 174 w 252"/>
                <a:gd name="T7" fmla="*/ 249 h 258"/>
                <a:gd name="T8" fmla="*/ 125 w 252"/>
                <a:gd name="T9" fmla="*/ 258 h 258"/>
                <a:gd name="T10" fmla="*/ 78 w 252"/>
                <a:gd name="T11" fmla="*/ 249 h 258"/>
                <a:gd name="T12" fmla="*/ 36 w 252"/>
                <a:gd name="T13" fmla="*/ 220 h 258"/>
                <a:gd name="T14" fmla="*/ 10 w 252"/>
                <a:gd name="T15" fmla="*/ 178 h 258"/>
                <a:gd name="T16" fmla="*/ 0 w 252"/>
                <a:gd name="T17" fmla="*/ 130 h 258"/>
                <a:gd name="T18" fmla="*/ 10 w 252"/>
                <a:gd name="T19" fmla="*/ 80 h 258"/>
                <a:gd name="T20" fmla="*/ 36 w 252"/>
                <a:gd name="T21" fmla="*/ 38 h 258"/>
                <a:gd name="T22" fmla="*/ 78 w 252"/>
                <a:gd name="T23" fmla="*/ 10 h 258"/>
                <a:gd name="T24" fmla="*/ 125 w 252"/>
                <a:gd name="T25" fmla="*/ 0 h 258"/>
                <a:gd name="T26" fmla="*/ 174 w 252"/>
                <a:gd name="T27" fmla="*/ 10 h 258"/>
                <a:gd name="T28" fmla="*/ 215 w 252"/>
                <a:gd name="T29" fmla="*/ 38 h 258"/>
                <a:gd name="T30" fmla="*/ 242 w 252"/>
                <a:gd name="T31" fmla="*/ 80 h 258"/>
                <a:gd name="T32" fmla="*/ 252 w 252"/>
                <a:gd name="T33" fmla="*/ 130 h 258"/>
                <a:gd name="T34" fmla="*/ 252 w 252"/>
                <a:gd name="T35" fmla="*/ 130 h 2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52"/>
                <a:gd name="T55" fmla="*/ 0 h 258"/>
                <a:gd name="T56" fmla="*/ 252 w 252"/>
                <a:gd name="T57" fmla="*/ 258 h 25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52" h="258">
                  <a:moveTo>
                    <a:pt x="252" y="130"/>
                  </a:moveTo>
                  <a:lnTo>
                    <a:pt x="242" y="178"/>
                  </a:lnTo>
                  <a:lnTo>
                    <a:pt x="215" y="221"/>
                  </a:lnTo>
                  <a:lnTo>
                    <a:pt x="174" y="249"/>
                  </a:lnTo>
                  <a:lnTo>
                    <a:pt x="125" y="258"/>
                  </a:lnTo>
                  <a:lnTo>
                    <a:pt x="78" y="249"/>
                  </a:lnTo>
                  <a:lnTo>
                    <a:pt x="36" y="220"/>
                  </a:lnTo>
                  <a:lnTo>
                    <a:pt x="10" y="178"/>
                  </a:lnTo>
                  <a:lnTo>
                    <a:pt x="0" y="130"/>
                  </a:lnTo>
                  <a:lnTo>
                    <a:pt x="10" y="80"/>
                  </a:lnTo>
                  <a:lnTo>
                    <a:pt x="36" y="38"/>
                  </a:lnTo>
                  <a:lnTo>
                    <a:pt x="78" y="10"/>
                  </a:lnTo>
                  <a:lnTo>
                    <a:pt x="125" y="0"/>
                  </a:lnTo>
                  <a:lnTo>
                    <a:pt x="174" y="10"/>
                  </a:lnTo>
                  <a:lnTo>
                    <a:pt x="215" y="38"/>
                  </a:lnTo>
                  <a:lnTo>
                    <a:pt x="242" y="80"/>
                  </a:lnTo>
                  <a:lnTo>
                    <a:pt x="252" y="130"/>
                  </a:lnTo>
                  <a:close/>
                </a:path>
              </a:pathLst>
            </a:custGeom>
            <a:solidFill>
              <a:srgbClr val="FF0000"/>
            </a:solidFill>
            <a:ln w="9525">
              <a:noFill/>
              <a:round/>
              <a:headEnd/>
              <a:tailEnd/>
            </a:ln>
          </p:spPr>
          <p:txBody>
            <a:bodyPr/>
            <a:lstStyle/>
            <a:p>
              <a:endParaRPr lang="en-US" dirty="0"/>
            </a:p>
          </p:txBody>
        </p:sp>
        <p:sp>
          <p:nvSpPr>
            <p:cNvPr id="215" name="Freeform 54"/>
            <p:cNvSpPr>
              <a:spLocks/>
            </p:cNvSpPr>
            <p:nvPr/>
          </p:nvSpPr>
          <p:spPr bwMode="auto">
            <a:xfrm>
              <a:off x="3078" y="2143"/>
              <a:ext cx="80" cy="128"/>
            </a:xfrm>
            <a:custGeom>
              <a:avLst/>
              <a:gdLst>
                <a:gd name="T0" fmla="*/ 0 w 475"/>
                <a:gd name="T1" fmla="*/ 638 h 638"/>
                <a:gd name="T2" fmla="*/ 0 w 475"/>
                <a:gd name="T3" fmla="*/ 0 h 638"/>
                <a:gd name="T4" fmla="*/ 462 w 475"/>
                <a:gd name="T5" fmla="*/ 0 h 638"/>
                <a:gd name="T6" fmla="*/ 462 w 475"/>
                <a:gd name="T7" fmla="*/ 108 h 638"/>
                <a:gd name="T8" fmla="*/ 126 w 475"/>
                <a:gd name="T9" fmla="*/ 108 h 638"/>
                <a:gd name="T10" fmla="*/ 126 w 475"/>
                <a:gd name="T11" fmla="*/ 250 h 638"/>
                <a:gd name="T12" fmla="*/ 439 w 475"/>
                <a:gd name="T13" fmla="*/ 250 h 638"/>
                <a:gd name="T14" fmla="*/ 439 w 475"/>
                <a:gd name="T15" fmla="*/ 357 h 638"/>
                <a:gd name="T16" fmla="*/ 126 w 475"/>
                <a:gd name="T17" fmla="*/ 357 h 638"/>
                <a:gd name="T18" fmla="*/ 126 w 475"/>
                <a:gd name="T19" fmla="*/ 532 h 638"/>
                <a:gd name="T20" fmla="*/ 475 w 475"/>
                <a:gd name="T21" fmla="*/ 532 h 638"/>
                <a:gd name="T22" fmla="*/ 475 w 475"/>
                <a:gd name="T23" fmla="*/ 638 h 638"/>
                <a:gd name="T24" fmla="*/ 0 w 475"/>
                <a:gd name="T25" fmla="*/ 638 h 6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5"/>
                <a:gd name="T40" fmla="*/ 0 h 638"/>
                <a:gd name="T41" fmla="*/ 475 w 475"/>
                <a:gd name="T42" fmla="*/ 638 h 63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5" h="638">
                  <a:moveTo>
                    <a:pt x="0" y="638"/>
                  </a:moveTo>
                  <a:lnTo>
                    <a:pt x="0" y="0"/>
                  </a:lnTo>
                  <a:lnTo>
                    <a:pt x="462" y="0"/>
                  </a:lnTo>
                  <a:lnTo>
                    <a:pt x="462" y="108"/>
                  </a:lnTo>
                  <a:lnTo>
                    <a:pt x="126" y="108"/>
                  </a:lnTo>
                  <a:lnTo>
                    <a:pt x="126" y="250"/>
                  </a:lnTo>
                  <a:lnTo>
                    <a:pt x="439" y="250"/>
                  </a:lnTo>
                  <a:lnTo>
                    <a:pt x="439" y="357"/>
                  </a:lnTo>
                  <a:lnTo>
                    <a:pt x="126" y="357"/>
                  </a:lnTo>
                  <a:lnTo>
                    <a:pt x="126" y="532"/>
                  </a:lnTo>
                  <a:lnTo>
                    <a:pt x="475" y="532"/>
                  </a:lnTo>
                  <a:lnTo>
                    <a:pt x="475" y="638"/>
                  </a:lnTo>
                  <a:lnTo>
                    <a:pt x="0" y="638"/>
                  </a:lnTo>
                  <a:close/>
                </a:path>
              </a:pathLst>
            </a:custGeom>
            <a:solidFill>
              <a:srgbClr val="FF0000"/>
            </a:solidFill>
            <a:ln w="9525">
              <a:noFill/>
              <a:round/>
              <a:headEnd/>
              <a:tailEnd/>
            </a:ln>
          </p:spPr>
          <p:txBody>
            <a:bodyPr/>
            <a:lstStyle/>
            <a:p>
              <a:endParaRPr lang="en-US" dirty="0"/>
            </a:p>
          </p:txBody>
        </p:sp>
        <p:sp>
          <p:nvSpPr>
            <p:cNvPr id="216" name="Freeform 55"/>
            <p:cNvSpPr>
              <a:spLocks/>
            </p:cNvSpPr>
            <p:nvPr/>
          </p:nvSpPr>
          <p:spPr bwMode="auto">
            <a:xfrm>
              <a:off x="3166" y="2178"/>
              <a:ext cx="78" cy="93"/>
            </a:xfrm>
            <a:custGeom>
              <a:avLst/>
              <a:gdLst>
                <a:gd name="T0" fmla="*/ 0 w 472"/>
                <a:gd name="T1" fmla="*/ 463 h 463"/>
                <a:gd name="T2" fmla="*/ 163 w 472"/>
                <a:gd name="T3" fmla="*/ 226 h 463"/>
                <a:gd name="T4" fmla="*/ 7 w 472"/>
                <a:gd name="T5" fmla="*/ 0 h 463"/>
                <a:gd name="T6" fmla="*/ 153 w 472"/>
                <a:gd name="T7" fmla="*/ 0 h 463"/>
                <a:gd name="T8" fmla="*/ 233 w 472"/>
                <a:gd name="T9" fmla="*/ 129 h 463"/>
                <a:gd name="T10" fmla="*/ 316 w 472"/>
                <a:gd name="T11" fmla="*/ 0 h 463"/>
                <a:gd name="T12" fmla="*/ 458 w 472"/>
                <a:gd name="T13" fmla="*/ 0 h 463"/>
                <a:gd name="T14" fmla="*/ 304 w 472"/>
                <a:gd name="T15" fmla="*/ 220 h 463"/>
                <a:gd name="T16" fmla="*/ 472 w 472"/>
                <a:gd name="T17" fmla="*/ 463 h 463"/>
                <a:gd name="T18" fmla="*/ 324 w 472"/>
                <a:gd name="T19" fmla="*/ 463 h 463"/>
                <a:gd name="T20" fmla="*/ 233 w 472"/>
                <a:gd name="T21" fmla="*/ 321 h 463"/>
                <a:gd name="T22" fmla="*/ 140 w 472"/>
                <a:gd name="T23" fmla="*/ 463 h 463"/>
                <a:gd name="T24" fmla="*/ 0 w 472"/>
                <a:gd name="T25" fmla="*/ 463 h 4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463"/>
                <a:gd name="T41" fmla="*/ 472 w 472"/>
                <a:gd name="T42" fmla="*/ 463 h 46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463">
                  <a:moveTo>
                    <a:pt x="0" y="463"/>
                  </a:moveTo>
                  <a:lnTo>
                    <a:pt x="163" y="226"/>
                  </a:lnTo>
                  <a:lnTo>
                    <a:pt x="7" y="0"/>
                  </a:lnTo>
                  <a:lnTo>
                    <a:pt x="153" y="0"/>
                  </a:lnTo>
                  <a:lnTo>
                    <a:pt x="233" y="129"/>
                  </a:lnTo>
                  <a:lnTo>
                    <a:pt x="316" y="0"/>
                  </a:lnTo>
                  <a:lnTo>
                    <a:pt x="458" y="0"/>
                  </a:lnTo>
                  <a:lnTo>
                    <a:pt x="304" y="220"/>
                  </a:lnTo>
                  <a:lnTo>
                    <a:pt x="472" y="463"/>
                  </a:lnTo>
                  <a:lnTo>
                    <a:pt x="324" y="463"/>
                  </a:lnTo>
                  <a:lnTo>
                    <a:pt x="233" y="321"/>
                  </a:lnTo>
                  <a:lnTo>
                    <a:pt x="140" y="463"/>
                  </a:lnTo>
                  <a:lnTo>
                    <a:pt x="0" y="463"/>
                  </a:lnTo>
                  <a:close/>
                </a:path>
              </a:pathLst>
            </a:custGeom>
            <a:solidFill>
              <a:srgbClr val="FF0000"/>
            </a:solidFill>
            <a:ln w="9525">
              <a:noFill/>
              <a:round/>
              <a:headEnd/>
              <a:tailEnd/>
            </a:ln>
          </p:spPr>
          <p:txBody>
            <a:bodyPr/>
            <a:lstStyle/>
            <a:p>
              <a:endParaRPr lang="en-US" dirty="0"/>
            </a:p>
          </p:txBody>
        </p:sp>
        <p:sp>
          <p:nvSpPr>
            <p:cNvPr id="217" name="Freeform 56"/>
            <p:cNvSpPr>
              <a:spLocks/>
            </p:cNvSpPr>
            <p:nvPr/>
          </p:nvSpPr>
          <p:spPr bwMode="auto">
            <a:xfrm>
              <a:off x="3248" y="2146"/>
              <a:ext cx="44" cy="127"/>
            </a:xfrm>
            <a:custGeom>
              <a:avLst/>
              <a:gdLst>
                <a:gd name="T0" fmla="*/ 256 w 267"/>
                <a:gd name="T1" fmla="*/ 162 h 635"/>
                <a:gd name="T2" fmla="*/ 256 w 267"/>
                <a:gd name="T3" fmla="*/ 261 h 635"/>
                <a:gd name="T4" fmla="*/ 175 w 267"/>
                <a:gd name="T5" fmla="*/ 261 h 635"/>
                <a:gd name="T6" fmla="*/ 175 w 267"/>
                <a:gd name="T7" fmla="*/ 447 h 635"/>
                <a:gd name="T8" fmla="*/ 178 w 267"/>
                <a:gd name="T9" fmla="*/ 514 h 635"/>
                <a:gd name="T10" fmla="*/ 188 w 267"/>
                <a:gd name="T11" fmla="*/ 529 h 635"/>
                <a:gd name="T12" fmla="*/ 208 w 267"/>
                <a:gd name="T13" fmla="*/ 535 h 635"/>
                <a:gd name="T14" fmla="*/ 256 w 267"/>
                <a:gd name="T15" fmla="*/ 523 h 635"/>
                <a:gd name="T16" fmla="*/ 267 w 267"/>
                <a:gd name="T17" fmla="*/ 618 h 635"/>
                <a:gd name="T18" fmla="*/ 222 w 267"/>
                <a:gd name="T19" fmla="*/ 630 h 635"/>
                <a:gd name="T20" fmla="*/ 172 w 267"/>
                <a:gd name="T21" fmla="*/ 635 h 635"/>
                <a:gd name="T22" fmla="*/ 142 w 267"/>
                <a:gd name="T23" fmla="*/ 633 h 635"/>
                <a:gd name="T24" fmla="*/ 114 w 267"/>
                <a:gd name="T25" fmla="*/ 625 h 635"/>
                <a:gd name="T26" fmla="*/ 91 w 267"/>
                <a:gd name="T27" fmla="*/ 612 h 635"/>
                <a:gd name="T28" fmla="*/ 76 w 267"/>
                <a:gd name="T29" fmla="*/ 597 h 635"/>
                <a:gd name="T30" fmla="*/ 65 w 267"/>
                <a:gd name="T31" fmla="*/ 576 h 635"/>
                <a:gd name="T32" fmla="*/ 59 w 267"/>
                <a:gd name="T33" fmla="*/ 548 h 635"/>
                <a:gd name="T34" fmla="*/ 55 w 267"/>
                <a:gd name="T35" fmla="*/ 463 h 635"/>
                <a:gd name="T36" fmla="*/ 55 w 267"/>
                <a:gd name="T37" fmla="*/ 261 h 635"/>
                <a:gd name="T38" fmla="*/ 0 w 267"/>
                <a:gd name="T39" fmla="*/ 261 h 635"/>
                <a:gd name="T40" fmla="*/ 0 w 267"/>
                <a:gd name="T41" fmla="*/ 162 h 635"/>
                <a:gd name="T42" fmla="*/ 55 w 267"/>
                <a:gd name="T43" fmla="*/ 162 h 635"/>
                <a:gd name="T44" fmla="*/ 55 w 267"/>
                <a:gd name="T45" fmla="*/ 71 h 635"/>
                <a:gd name="T46" fmla="*/ 175 w 267"/>
                <a:gd name="T47" fmla="*/ 0 h 635"/>
                <a:gd name="T48" fmla="*/ 175 w 267"/>
                <a:gd name="T49" fmla="*/ 162 h 635"/>
                <a:gd name="T50" fmla="*/ 256 w 267"/>
                <a:gd name="T51" fmla="*/ 162 h 6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7"/>
                <a:gd name="T79" fmla="*/ 0 h 635"/>
                <a:gd name="T80" fmla="*/ 267 w 267"/>
                <a:gd name="T81" fmla="*/ 635 h 6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7" h="635">
                  <a:moveTo>
                    <a:pt x="256" y="162"/>
                  </a:moveTo>
                  <a:lnTo>
                    <a:pt x="256" y="261"/>
                  </a:lnTo>
                  <a:lnTo>
                    <a:pt x="175" y="261"/>
                  </a:lnTo>
                  <a:lnTo>
                    <a:pt x="175" y="447"/>
                  </a:lnTo>
                  <a:lnTo>
                    <a:pt x="178" y="514"/>
                  </a:lnTo>
                  <a:lnTo>
                    <a:pt x="188" y="529"/>
                  </a:lnTo>
                  <a:lnTo>
                    <a:pt x="208" y="535"/>
                  </a:lnTo>
                  <a:lnTo>
                    <a:pt x="256" y="523"/>
                  </a:lnTo>
                  <a:lnTo>
                    <a:pt x="267" y="618"/>
                  </a:lnTo>
                  <a:lnTo>
                    <a:pt x="222" y="630"/>
                  </a:lnTo>
                  <a:lnTo>
                    <a:pt x="172" y="635"/>
                  </a:lnTo>
                  <a:lnTo>
                    <a:pt x="142" y="633"/>
                  </a:lnTo>
                  <a:lnTo>
                    <a:pt x="114" y="625"/>
                  </a:lnTo>
                  <a:lnTo>
                    <a:pt x="91" y="612"/>
                  </a:lnTo>
                  <a:lnTo>
                    <a:pt x="76" y="597"/>
                  </a:lnTo>
                  <a:lnTo>
                    <a:pt x="65" y="576"/>
                  </a:lnTo>
                  <a:lnTo>
                    <a:pt x="59" y="548"/>
                  </a:lnTo>
                  <a:lnTo>
                    <a:pt x="55" y="463"/>
                  </a:lnTo>
                  <a:lnTo>
                    <a:pt x="55" y="261"/>
                  </a:lnTo>
                  <a:lnTo>
                    <a:pt x="0" y="261"/>
                  </a:lnTo>
                  <a:lnTo>
                    <a:pt x="0" y="162"/>
                  </a:lnTo>
                  <a:lnTo>
                    <a:pt x="55" y="162"/>
                  </a:lnTo>
                  <a:lnTo>
                    <a:pt x="55" y="71"/>
                  </a:lnTo>
                  <a:lnTo>
                    <a:pt x="175" y="0"/>
                  </a:lnTo>
                  <a:lnTo>
                    <a:pt x="175" y="162"/>
                  </a:lnTo>
                  <a:lnTo>
                    <a:pt x="256" y="162"/>
                  </a:lnTo>
                  <a:close/>
                </a:path>
              </a:pathLst>
            </a:custGeom>
            <a:solidFill>
              <a:srgbClr val="FF0000"/>
            </a:solidFill>
            <a:ln w="9525">
              <a:noFill/>
              <a:round/>
              <a:headEnd/>
              <a:tailEnd/>
            </a:ln>
          </p:spPr>
          <p:txBody>
            <a:bodyPr/>
            <a:lstStyle/>
            <a:p>
              <a:endParaRPr lang="en-US" dirty="0"/>
            </a:p>
          </p:txBody>
        </p:sp>
        <p:sp>
          <p:nvSpPr>
            <p:cNvPr id="218" name="Freeform 57"/>
            <p:cNvSpPr>
              <a:spLocks/>
            </p:cNvSpPr>
            <p:nvPr/>
          </p:nvSpPr>
          <p:spPr bwMode="auto">
            <a:xfrm>
              <a:off x="3303" y="2176"/>
              <a:ext cx="49" cy="95"/>
            </a:xfrm>
            <a:custGeom>
              <a:avLst/>
              <a:gdLst>
                <a:gd name="T0" fmla="*/ 119 w 293"/>
                <a:gd name="T1" fmla="*/ 472 h 472"/>
                <a:gd name="T2" fmla="*/ 0 w 293"/>
                <a:gd name="T3" fmla="*/ 472 h 472"/>
                <a:gd name="T4" fmla="*/ 0 w 293"/>
                <a:gd name="T5" fmla="*/ 9 h 472"/>
                <a:gd name="T6" fmla="*/ 111 w 293"/>
                <a:gd name="T7" fmla="*/ 9 h 472"/>
                <a:gd name="T8" fmla="*/ 111 w 293"/>
                <a:gd name="T9" fmla="*/ 76 h 472"/>
                <a:gd name="T10" fmla="*/ 138 w 293"/>
                <a:gd name="T11" fmla="*/ 37 h 472"/>
                <a:gd name="T12" fmla="*/ 162 w 293"/>
                <a:gd name="T13" fmla="*/ 14 h 472"/>
                <a:gd name="T14" fmla="*/ 186 w 293"/>
                <a:gd name="T15" fmla="*/ 3 h 472"/>
                <a:gd name="T16" fmla="*/ 214 w 293"/>
                <a:gd name="T17" fmla="*/ 0 h 472"/>
                <a:gd name="T18" fmla="*/ 254 w 293"/>
                <a:gd name="T19" fmla="*/ 5 h 472"/>
                <a:gd name="T20" fmla="*/ 293 w 293"/>
                <a:gd name="T21" fmla="*/ 22 h 472"/>
                <a:gd name="T22" fmla="*/ 256 w 293"/>
                <a:gd name="T23" fmla="*/ 129 h 472"/>
                <a:gd name="T24" fmla="*/ 227 w 293"/>
                <a:gd name="T25" fmla="*/ 114 h 472"/>
                <a:gd name="T26" fmla="*/ 199 w 293"/>
                <a:gd name="T27" fmla="*/ 109 h 472"/>
                <a:gd name="T28" fmla="*/ 176 w 293"/>
                <a:gd name="T29" fmla="*/ 113 h 472"/>
                <a:gd name="T30" fmla="*/ 158 w 293"/>
                <a:gd name="T31" fmla="*/ 123 h 472"/>
                <a:gd name="T32" fmla="*/ 141 w 293"/>
                <a:gd name="T33" fmla="*/ 144 h 472"/>
                <a:gd name="T34" fmla="*/ 130 w 293"/>
                <a:gd name="T35" fmla="*/ 174 h 472"/>
                <a:gd name="T36" fmla="*/ 122 w 293"/>
                <a:gd name="T37" fmla="*/ 233 h 472"/>
                <a:gd name="T38" fmla="*/ 119 w 293"/>
                <a:gd name="T39" fmla="*/ 330 h 472"/>
                <a:gd name="T40" fmla="*/ 119 w 293"/>
                <a:gd name="T41" fmla="*/ 472 h 47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93"/>
                <a:gd name="T64" fmla="*/ 0 h 472"/>
                <a:gd name="T65" fmla="*/ 293 w 293"/>
                <a:gd name="T66" fmla="*/ 472 h 47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93" h="472">
                  <a:moveTo>
                    <a:pt x="119" y="472"/>
                  </a:moveTo>
                  <a:lnTo>
                    <a:pt x="0" y="472"/>
                  </a:lnTo>
                  <a:lnTo>
                    <a:pt x="0" y="9"/>
                  </a:lnTo>
                  <a:lnTo>
                    <a:pt x="111" y="9"/>
                  </a:lnTo>
                  <a:lnTo>
                    <a:pt x="111" y="76"/>
                  </a:lnTo>
                  <a:lnTo>
                    <a:pt x="138" y="37"/>
                  </a:lnTo>
                  <a:lnTo>
                    <a:pt x="162" y="14"/>
                  </a:lnTo>
                  <a:lnTo>
                    <a:pt x="186" y="3"/>
                  </a:lnTo>
                  <a:lnTo>
                    <a:pt x="214" y="0"/>
                  </a:lnTo>
                  <a:lnTo>
                    <a:pt x="254" y="5"/>
                  </a:lnTo>
                  <a:lnTo>
                    <a:pt x="293" y="22"/>
                  </a:lnTo>
                  <a:lnTo>
                    <a:pt x="256" y="129"/>
                  </a:lnTo>
                  <a:lnTo>
                    <a:pt x="227" y="114"/>
                  </a:lnTo>
                  <a:lnTo>
                    <a:pt x="199" y="109"/>
                  </a:lnTo>
                  <a:lnTo>
                    <a:pt x="176" y="113"/>
                  </a:lnTo>
                  <a:lnTo>
                    <a:pt x="158" y="123"/>
                  </a:lnTo>
                  <a:lnTo>
                    <a:pt x="141" y="144"/>
                  </a:lnTo>
                  <a:lnTo>
                    <a:pt x="130" y="174"/>
                  </a:lnTo>
                  <a:lnTo>
                    <a:pt x="122" y="233"/>
                  </a:lnTo>
                  <a:lnTo>
                    <a:pt x="119" y="330"/>
                  </a:lnTo>
                  <a:lnTo>
                    <a:pt x="119" y="472"/>
                  </a:lnTo>
                  <a:close/>
                </a:path>
              </a:pathLst>
            </a:custGeom>
            <a:solidFill>
              <a:srgbClr val="FF0000"/>
            </a:solidFill>
            <a:ln w="9525">
              <a:noFill/>
              <a:round/>
              <a:headEnd/>
              <a:tailEnd/>
            </a:ln>
          </p:spPr>
          <p:txBody>
            <a:bodyPr/>
            <a:lstStyle/>
            <a:p>
              <a:endParaRPr lang="en-US" dirty="0"/>
            </a:p>
          </p:txBody>
        </p:sp>
        <p:sp>
          <p:nvSpPr>
            <p:cNvPr id="219" name="Freeform 58"/>
            <p:cNvSpPr>
              <a:spLocks noEditPoints="1"/>
            </p:cNvSpPr>
            <p:nvPr/>
          </p:nvSpPr>
          <p:spPr bwMode="auto">
            <a:xfrm>
              <a:off x="3355" y="2176"/>
              <a:ext cx="70" cy="97"/>
            </a:xfrm>
            <a:custGeom>
              <a:avLst/>
              <a:gdLst>
                <a:gd name="T0" fmla="*/ 297 w 423"/>
                <a:gd name="T1" fmla="*/ 325 h 482"/>
                <a:gd name="T2" fmla="*/ 416 w 423"/>
                <a:gd name="T3" fmla="*/ 347 h 482"/>
                <a:gd name="T4" fmla="*/ 386 w 423"/>
                <a:gd name="T5" fmla="*/ 405 h 482"/>
                <a:gd name="T6" fmla="*/ 344 w 423"/>
                <a:gd name="T7" fmla="*/ 449 h 482"/>
                <a:gd name="T8" fmla="*/ 287 w 423"/>
                <a:gd name="T9" fmla="*/ 474 h 482"/>
                <a:gd name="T10" fmla="*/ 219 w 423"/>
                <a:gd name="T11" fmla="*/ 482 h 482"/>
                <a:gd name="T12" fmla="*/ 165 w 423"/>
                <a:gd name="T13" fmla="*/ 477 h 482"/>
                <a:gd name="T14" fmla="*/ 117 w 423"/>
                <a:gd name="T15" fmla="*/ 464 h 482"/>
                <a:gd name="T16" fmla="*/ 78 w 423"/>
                <a:gd name="T17" fmla="*/ 439 h 482"/>
                <a:gd name="T18" fmla="*/ 45 w 423"/>
                <a:gd name="T19" fmla="*/ 405 h 482"/>
                <a:gd name="T20" fmla="*/ 26 w 423"/>
                <a:gd name="T21" fmla="*/ 370 h 482"/>
                <a:gd name="T22" fmla="*/ 12 w 423"/>
                <a:gd name="T23" fmla="*/ 334 h 482"/>
                <a:gd name="T24" fmla="*/ 4 w 423"/>
                <a:gd name="T25" fmla="*/ 291 h 482"/>
                <a:gd name="T26" fmla="*/ 0 w 423"/>
                <a:gd name="T27" fmla="*/ 244 h 482"/>
                <a:gd name="T28" fmla="*/ 4 w 423"/>
                <a:gd name="T29" fmla="*/ 191 h 482"/>
                <a:gd name="T30" fmla="*/ 15 w 423"/>
                <a:gd name="T31" fmla="*/ 142 h 482"/>
                <a:gd name="T32" fmla="*/ 34 w 423"/>
                <a:gd name="T33" fmla="*/ 101 h 482"/>
                <a:gd name="T34" fmla="*/ 59 w 423"/>
                <a:gd name="T35" fmla="*/ 65 h 482"/>
                <a:gd name="T36" fmla="*/ 90 w 423"/>
                <a:gd name="T37" fmla="*/ 37 h 482"/>
                <a:gd name="T38" fmla="*/ 125 w 423"/>
                <a:gd name="T39" fmla="*/ 15 h 482"/>
                <a:gd name="T40" fmla="*/ 165 w 423"/>
                <a:gd name="T41" fmla="*/ 3 h 482"/>
                <a:gd name="T42" fmla="*/ 207 w 423"/>
                <a:gd name="T43" fmla="*/ 0 h 482"/>
                <a:gd name="T44" fmla="*/ 255 w 423"/>
                <a:gd name="T45" fmla="*/ 3 h 482"/>
                <a:gd name="T46" fmla="*/ 298 w 423"/>
                <a:gd name="T47" fmla="*/ 17 h 482"/>
                <a:gd name="T48" fmla="*/ 335 w 423"/>
                <a:gd name="T49" fmla="*/ 38 h 482"/>
                <a:gd name="T50" fmla="*/ 367 w 423"/>
                <a:gd name="T51" fmla="*/ 68 h 482"/>
                <a:gd name="T52" fmla="*/ 392 w 423"/>
                <a:gd name="T53" fmla="*/ 107 h 482"/>
                <a:gd name="T54" fmla="*/ 410 w 423"/>
                <a:gd name="T55" fmla="*/ 154 h 482"/>
                <a:gd name="T56" fmla="*/ 419 w 423"/>
                <a:gd name="T57" fmla="*/ 211 h 482"/>
                <a:gd name="T58" fmla="*/ 423 w 423"/>
                <a:gd name="T59" fmla="*/ 277 h 482"/>
                <a:gd name="T60" fmla="*/ 123 w 423"/>
                <a:gd name="T61" fmla="*/ 277 h 482"/>
                <a:gd name="T62" fmla="*/ 131 w 423"/>
                <a:gd name="T63" fmla="*/ 325 h 482"/>
                <a:gd name="T64" fmla="*/ 152 w 423"/>
                <a:gd name="T65" fmla="*/ 362 h 482"/>
                <a:gd name="T66" fmla="*/ 183 w 423"/>
                <a:gd name="T67" fmla="*/ 385 h 482"/>
                <a:gd name="T68" fmla="*/ 221 w 423"/>
                <a:gd name="T69" fmla="*/ 392 h 482"/>
                <a:gd name="T70" fmla="*/ 247 w 423"/>
                <a:gd name="T71" fmla="*/ 388 h 482"/>
                <a:gd name="T72" fmla="*/ 268 w 423"/>
                <a:gd name="T73" fmla="*/ 376 h 482"/>
                <a:gd name="T74" fmla="*/ 285 w 423"/>
                <a:gd name="T75" fmla="*/ 356 h 482"/>
                <a:gd name="T76" fmla="*/ 297 w 423"/>
                <a:gd name="T77" fmla="*/ 325 h 482"/>
                <a:gd name="T78" fmla="*/ 297 w 423"/>
                <a:gd name="T79" fmla="*/ 325 h 482"/>
                <a:gd name="T80" fmla="*/ 304 w 423"/>
                <a:gd name="T81" fmla="*/ 202 h 482"/>
                <a:gd name="T82" fmla="*/ 297 w 423"/>
                <a:gd name="T83" fmla="*/ 155 h 482"/>
                <a:gd name="T84" fmla="*/ 277 w 423"/>
                <a:gd name="T85" fmla="*/ 121 h 482"/>
                <a:gd name="T86" fmla="*/ 249 w 423"/>
                <a:gd name="T87" fmla="*/ 100 h 482"/>
                <a:gd name="T88" fmla="*/ 214 w 423"/>
                <a:gd name="T89" fmla="*/ 94 h 482"/>
                <a:gd name="T90" fmla="*/ 180 w 423"/>
                <a:gd name="T91" fmla="*/ 101 h 482"/>
                <a:gd name="T92" fmla="*/ 151 w 423"/>
                <a:gd name="T93" fmla="*/ 122 h 482"/>
                <a:gd name="T94" fmla="*/ 131 w 423"/>
                <a:gd name="T95" fmla="*/ 157 h 482"/>
                <a:gd name="T96" fmla="*/ 125 w 423"/>
                <a:gd name="T97" fmla="*/ 202 h 482"/>
                <a:gd name="T98" fmla="*/ 304 w 423"/>
                <a:gd name="T99" fmla="*/ 202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3"/>
                <a:gd name="T151" fmla="*/ 0 h 482"/>
                <a:gd name="T152" fmla="*/ 423 w 423"/>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3" h="482">
                  <a:moveTo>
                    <a:pt x="297" y="325"/>
                  </a:moveTo>
                  <a:lnTo>
                    <a:pt x="416" y="347"/>
                  </a:lnTo>
                  <a:lnTo>
                    <a:pt x="386" y="405"/>
                  </a:lnTo>
                  <a:lnTo>
                    <a:pt x="344" y="449"/>
                  </a:lnTo>
                  <a:lnTo>
                    <a:pt x="287" y="474"/>
                  </a:lnTo>
                  <a:lnTo>
                    <a:pt x="219" y="482"/>
                  </a:lnTo>
                  <a:lnTo>
                    <a:pt x="165" y="477"/>
                  </a:lnTo>
                  <a:lnTo>
                    <a:pt x="117" y="464"/>
                  </a:lnTo>
                  <a:lnTo>
                    <a:pt x="78" y="439"/>
                  </a:lnTo>
                  <a:lnTo>
                    <a:pt x="45" y="405"/>
                  </a:lnTo>
                  <a:lnTo>
                    <a:pt x="26" y="370"/>
                  </a:lnTo>
                  <a:lnTo>
                    <a:pt x="12" y="334"/>
                  </a:lnTo>
                  <a:lnTo>
                    <a:pt x="4" y="291"/>
                  </a:lnTo>
                  <a:lnTo>
                    <a:pt x="0" y="244"/>
                  </a:lnTo>
                  <a:lnTo>
                    <a:pt x="4" y="191"/>
                  </a:lnTo>
                  <a:lnTo>
                    <a:pt x="15" y="142"/>
                  </a:lnTo>
                  <a:lnTo>
                    <a:pt x="34" y="101"/>
                  </a:lnTo>
                  <a:lnTo>
                    <a:pt x="59" y="65"/>
                  </a:lnTo>
                  <a:lnTo>
                    <a:pt x="90" y="37"/>
                  </a:lnTo>
                  <a:lnTo>
                    <a:pt x="125" y="15"/>
                  </a:lnTo>
                  <a:lnTo>
                    <a:pt x="165" y="3"/>
                  </a:lnTo>
                  <a:lnTo>
                    <a:pt x="207" y="0"/>
                  </a:lnTo>
                  <a:lnTo>
                    <a:pt x="255" y="3"/>
                  </a:lnTo>
                  <a:lnTo>
                    <a:pt x="298" y="17"/>
                  </a:lnTo>
                  <a:lnTo>
                    <a:pt x="335" y="38"/>
                  </a:lnTo>
                  <a:lnTo>
                    <a:pt x="367" y="68"/>
                  </a:lnTo>
                  <a:lnTo>
                    <a:pt x="392" y="107"/>
                  </a:lnTo>
                  <a:lnTo>
                    <a:pt x="410" y="154"/>
                  </a:lnTo>
                  <a:lnTo>
                    <a:pt x="419" y="211"/>
                  </a:lnTo>
                  <a:lnTo>
                    <a:pt x="423" y="277"/>
                  </a:lnTo>
                  <a:lnTo>
                    <a:pt x="123" y="277"/>
                  </a:lnTo>
                  <a:lnTo>
                    <a:pt x="131" y="325"/>
                  </a:lnTo>
                  <a:lnTo>
                    <a:pt x="152" y="362"/>
                  </a:lnTo>
                  <a:lnTo>
                    <a:pt x="183" y="385"/>
                  </a:lnTo>
                  <a:lnTo>
                    <a:pt x="221" y="392"/>
                  </a:lnTo>
                  <a:lnTo>
                    <a:pt x="247" y="388"/>
                  </a:lnTo>
                  <a:lnTo>
                    <a:pt x="268" y="376"/>
                  </a:lnTo>
                  <a:lnTo>
                    <a:pt x="285" y="356"/>
                  </a:lnTo>
                  <a:lnTo>
                    <a:pt x="297" y="325"/>
                  </a:lnTo>
                  <a:close/>
                  <a:moveTo>
                    <a:pt x="304" y="202"/>
                  </a:moveTo>
                  <a:lnTo>
                    <a:pt x="297" y="155"/>
                  </a:lnTo>
                  <a:lnTo>
                    <a:pt x="277" y="121"/>
                  </a:lnTo>
                  <a:lnTo>
                    <a:pt x="249" y="100"/>
                  </a:lnTo>
                  <a:lnTo>
                    <a:pt x="214" y="94"/>
                  </a:lnTo>
                  <a:lnTo>
                    <a:pt x="180" y="101"/>
                  </a:lnTo>
                  <a:lnTo>
                    <a:pt x="151" y="122"/>
                  </a:lnTo>
                  <a:lnTo>
                    <a:pt x="131" y="157"/>
                  </a:lnTo>
                  <a:lnTo>
                    <a:pt x="125" y="202"/>
                  </a:lnTo>
                  <a:lnTo>
                    <a:pt x="304" y="202"/>
                  </a:lnTo>
                  <a:close/>
                </a:path>
              </a:pathLst>
            </a:custGeom>
            <a:solidFill>
              <a:srgbClr val="FF0000"/>
            </a:solidFill>
            <a:ln w="9525">
              <a:noFill/>
              <a:round/>
              <a:headEnd/>
              <a:tailEnd/>
            </a:ln>
          </p:spPr>
          <p:txBody>
            <a:bodyPr/>
            <a:lstStyle/>
            <a:p>
              <a:endParaRPr lang="en-US" dirty="0"/>
            </a:p>
          </p:txBody>
        </p:sp>
        <p:sp>
          <p:nvSpPr>
            <p:cNvPr id="220" name="Freeform 59"/>
            <p:cNvSpPr>
              <a:spLocks/>
            </p:cNvSpPr>
            <p:nvPr/>
          </p:nvSpPr>
          <p:spPr bwMode="auto">
            <a:xfrm>
              <a:off x="3440" y="2176"/>
              <a:ext cx="110" cy="95"/>
            </a:xfrm>
            <a:custGeom>
              <a:avLst/>
              <a:gdLst>
                <a:gd name="T0" fmla="*/ 0 w 664"/>
                <a:gd name="T1" fmla="*/ 9 h 472"/>
                <a:gd name="T2" fmla="*/ 110 w 664"/>
                <a:gd name="T3" fmla="*/ 9 h 472"/>
                <a:gd name="T4" fmla="*/ 110 w 664"/>
                <a:gd name="T5" fmla="*/ 74 h 472"/>
                <a:gd name="T6" fmla="*/ 140 w 664"/>
                <a:gd name="T7" fmla="*/ 41 h 472"/>
                <a:gd name="T8" fmla="*/ 175 w 664"/>
                <a:gd name="T9" fmla="*/ 18 h 472"/>
                <a:gd name="T10" fmla="*/ 211 w 664"/>
                <a:gd name="T11" fmla="*/ 5 h 472"/>
                <a:gd name="T12" fmla="*/ 250 w 664"/>
                <a:gd name="T13" fmla="*/ 0 h 472"/>
                <a:gd name="T14" fmla="*/ 291 w 664"/>
                <a:gd name="T15" fmla="*/ 5 h 472"/>
                <a:gd name="T16" fmla="*/ 325 w 664"/>
                <a:gd name="T17" fmla="*/ 18 h 472"/>
                <a:gd name="T18" fmla="*/ 354 w 664"/>
                <a:gd name="T19" fmla="*/ 40 h 472"/>
                <a:gd name="T20" fmla="*/ 379 w 664"/>
                <a:gd name="T21" fmla="*/ 74 h 472"/>
                <a:gd name="T22" fmla="*/ 409 w 664"/>
                <a:gd name="T23" fmla="*/ 40 h 472"/>
                <a:gd name="T24" fmla="*/ 442 w 664"/>
                <a:gd name="T25" fmla="*/ 18 h 472"/>
                <a:gd name="T26" fmla="*/ 478 w 664"/>
                <a:gd name="T27" fmla="*/ 5 h 472"/>
                <a:gd name="T28" fmla="*/ 517 w 664"/>
                <a:gd name="T29" fmla="*/ 0 h 472"/>
                <a:gd name="T30" fmla="*/ 562 w 664"/>
                <a:gd name="T31" fmla="*/ 5 h 472"/>
                <a:gd name="T32" fmla="*/ 600 w 664"/>
                <a:gd name="T33" fmla="*/ 20 h 472"/>
                <a:gd name="T34" fmla="*/ 630 w 664"/>
                <a:gd name="T35" fmla="*/ 46 h 472"/>
                <a:gd name="T36" fmla="*/ 652 w 664"/>
                <a:gd name="T37" fmla="*/ 81 h 472"/>
                <a:gd name="T38" fmla="*/ 661 w 664"/>
                <a:gd name="T39" fmla="*/ 120 h 472"/>
                <a:gd name="T40" fmla="*/ 664 w 664"/>
                <a:gd name="T41" fmla="*/ 177 h 472"/>
                <a:gd name="T42" fmla="*/ 664 w 664"/>
                <a:gd name="T43" fmla="*/ 472 h 472"/>
                <a:gd name="T44" fmla="*/ 544 w 664"/>
                <a:gd name="T45" fmla="*/ 472 h 472"/>
                <a:gd name="T46" fmla="*/ 544 w 664"/>
                <a:gd name="T47" fmla="*/ 209 h 472"/>
                <a:gd name="T48" fmla="*/ 541 w 664"/>
                <a:gd name="T49" fmla="*/ 152 h 472"/>
                <a:gd name="T50" fmla="*/ 532 w 664"/>
                <a:gd name="T51" fmla="*/ 120 h 472"/>
                <a:gd name="T52" fmla="*/ 511 w 664"/>
                <a:gd name="T53" fmla="*/ 100 h 472"/>
                <a:gd name="T54" fmla="*/ 481 w 664"/>
                <a:gd name="T55" fmla="*/ 94 h 472"/>
                <a:gd name="T56" fmla="*/ 456 w 664"/>
                <a:gd name="T57" fmla="*/ 97 h 472"/>
                <a:gd name="T58" fmla="*/ 434 w 664"/>
                <a:gd name="T59" fmla="*/ 109 h 472"/>
                <a:gd name="T60" fmla="*/ 415 w 664"/>
                <a:gd name="T61" fmla="*/ 128 h 472"/>
                <a:gd name="T62" fmla="*/ 402 w 664"/>
                <a:gd name="T63" fmla="*/ 155 h 472"/>
                <a:gd name="T64" fmla="*/ 395 w 664"/>
                <a:gd name="T65" fmla="*/ 193 h 472"/>
                <a:gd name="T66" fmla="*/ 393 w 664"/>
                <a:gd name="T67" fmla="*/ 250 h 472"/>
                <a:gd name="T68" fmla="*/ 393 w 664"/>
                <a:gd name="T69" fmla="*/ 472 h 472"/>
                <a:gd name="T70" fmla="*/ 273 w 664"/>
                <a:gd name="T71" fmla="*/ 472 h 472"/>
                <a:gd name="T72" fmla="*/ 273 w 664"/>
                <a:gd name="T73" fmla="*/ 220 h 472"/>
                <a:gd name="T74" fmla="*/ 271 w 664"/>
                <a:gd name="T75" fmla="*/ 164 h 472"/>
                <a:gd name="T76" fmla="*/ 266 w 664"/>
                <a:gd name="T77" fmla="*/ 132 h 472"/>
                <a:gd name="T78" fmla="*/ 247 w 664"/>
                <a:gd name="T79" fmla="*/ 103 h 472"/>
                <a:gd name="T80" fmla="*/ 230 w 664"/>
                <a:gd name="T81" fmla="*/ 96 h 472"/>
                <a:gd name="T82" fmla="*/ 211 w 664"/>
                <a:gd name="T83" fmla="*/ 94 h 472"/>
                <a:gd name="T84" fmla="*/ 184 w 664"/>
                <a:gd name="T85" fmla="*/ 97 h 472"/>
                <a:gd name="T86" fmla="*/ 161 w 664"/>
                <a:gd name="T87" fmla="*/ 108 h 472"/>
                <a:gd name="T88" fmla="*/ 141 w 664"/>
                <a:gd name="T89" fmla="*/ 127 h 472"/>
                <a:gd name="T90" fmla="*/ 129 w 664"/>
                <a:gd name="T91" fmla="*/ 153 h 472"/>
                <a:gd name="T92" fmla="*/ 122 w 664"/>
                <a:gd name="T93" fmla="*/ 191 h 472"/>
                <a:gd name="T94" fmla="*/ 119 w 664"/>
                <a:gd name="T95" fmla="*/ 248 h 472"/>
                <a:gd name="T96" fmla="*/ 119 w 664"/>
                <a:gd name="T97" fmla="*/ 472 h 472"/>
                <a:gd name="T98" fmla="*/ 0 w 664"/>
                <a:gd name="T99" fmla="*/ 472 h 472"/>
                <a:gd name="T100" fmla="*/ 0 w 664"/>
                <a:gd name="T101" fmla="*/ 9 h 4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64"/>
                <a:gd name="T154" fmla="*/ 0 h 472"/>
                <a:gd name="T155" fmla="*/ 664 w 664"/>
                <a:gd name="T156" fmla="*/ 472 h 47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64" h="472">
                  <a:moveTo>
                    <a:pt x="0" y="9"/>
                  </a:moveTo>
                  <a:lnTo>
                    <a:pt x="110" y="9"/>
                  </a:lnTo>
                  <a:lnTo>
                    <a:pt x="110" y="74"/>
                  </a:lnTo>
                  <a:lnTo>
                    <a:pt x="140" y="41"/>
                  </a:lnTo>
                  <a:lnTo>
                    <a:pt x="175" y="18"/>
                  </a:lnTo>
                  <a:lnTo>
                    <a:pt x="211" y="5"/>
                  </a:lnTo>
                  <a:lnTo>
                    <a:pt x="250" y="0"/>
                  </a:lnTo>
                  <a:lnTo>
                    <a:pt x="291" y="5"/>
                  </a:lnTo>
                  <a:lnTo>
                    <a:pt x="325" y="18"/>
                  </a:lnTo>
                  <a:lnTo>
                    <a:pt x="354" y="40"/>
                  </a:lnTo>
                  <a:lnTo>
                    <a:pt x="379" y="74"/>
                  </a:lnTo>
                  <a:lnTo>
                    <a:pt x="409" y="40"/>
                  </a:lnTo>
                  <a:lnTo>
                    <a:pt x="442" y="18"/>
                  </a:lnTo>
                  <a:lnTo>
                    <a:pt x="478" y="5"/>
                  </a:lnTo>
                  <a:lnTo>
                    <a:pt x="517" y="0"/>
                  </a:lnTo>
                  <a:lnTo>
                    <a:pt x="562" y="5"/>
                  </a:lnTo>
                  <a:lnTo>
                    <a:pt x="600" y="20"/>
                  </a:lnTo>
                  <a:lnTo>
                    <a:pt x="630" y="46"/>
                  </a:lnTo>
                  <a:lnTo>
                    <a:pt x="652" y="81"/>
                  </a:lnTo>
                  <a:lnTo>
                    <a:pt x="661" y="120"/>
                  </a:lnTo>
                  <a:lnTo>
                    <a:pt x="664" y="177"/>
                  </a:lnTo>
                  <a:lnTo>
                    <a:pt x="664" y="472"/>
                  </a:lnTo>
                  <a:lnTo>
                    <a:pt x="544" y="472"/>
                  </a:lnTo>
                  <a:lnTo>
                    <a:pt x="544" y="209"/>
                  </a:lnTo>
                  <a:lnTo>
                    <a:pt x="541" y="152"/>
                  </a:lnTo>
                  <a:lnTo>
                    <a:pt x="532" y="120"/>
                  </a:lnTo>
                  <a:lnTo>
                    <a:pt x="511" y="100"/>
                  </a:lnTo>
                  <a:lnTo>
                    <a:pt x="481" y="94"/>
                  </a:lnTo>
                  <a:lnTo>
                    <a:pt x="456" y="97"/>
                  </a:lnTo>
                  <a:lnTo>
                    <a:pt x="434" y="109"/>
                  </a:lnTo>
                  <a:lnTo>
                    <a:pt x="415" y="128"/>
                  </a:lnTo>
                  <a:lnTo>
                    <a:pt x="402" y="155"/>
                  </a:lnTo>
                  <a:lnTo>
                    <a:pt x="395" y="193"/>
                  </a:lnTo>
                  <a:lnTo>
                    <a:pt x="393" y="250"/>
                  </a:lnTo>
                  <a:lnTo>
                    <a:pt x="393" y="472"/>
                  </a:lnTo>
                  <a:lnTo>
                    <a:pt x="273" y="472"/>
                  </a:lnTo>
                  <a:lnTo>
                    <a:pt x="273" y="220"/>
                  </a:lnTo>
                  <a:lnTo>
                    <a:pt x="271" y="164"/>
                  </a:lnTo>
                  <a:lnTo>
                    <a:pt x="266" y="132"/>
                  </a:lnTo>
                  <a:lnTo>
                    <a:pt x="247" y="103"/>
                  </a:lnTo>
                  <a:lnTo>
                    <a:pt x="230" y="96"/>
                  </a:lnTo>
                  <a:lnTo>
                    <a:pt x="211" y="94"/>
                  </a:lnTo>
                  <a:lnTo>
                    <a:pt x="184" y="97"/>
                  </a:lnTo>
                  <a:lnTo>
                    <a:pt x="161" y="108"/>
                  </a:lnTo>
                  <a:lnTo>
                    <a:pt x="141" y="127"/>
                  </a:lnTo>
                  <a:lnTo>
                    <a:pt x="129" y="153"/>
                  </a:lnTo>
                  <a:lnTo>
                    <a:pt x="122" y="191"/>
                  </a:lnTo>
                  <a:lnTo>
                    <a:pt x="119" y="248"/>
                  </a:lnTo>
                  <a:lnTo>
                    <a:pt x="119" y="472"/>
                  </a:lnTo>
                  <a:lnTo>
                    <a:pt x="0" y="472"/>
                  </a:lnTo>
                  <a:lnTo>
                    <a:pt x="0" y="9"/>
                  </a:lnTo>
                  <a:close/>
                </a:path>
              </a:pathLst>
            </a:custGeom>
            <a:solidFill>
              <a:srgbClr val="FF0000"/>
            </a:solidFill>
            <a:ln w="9525">
              <a:noFill/>
              <a:round/>
              <a:headEnd/>
              <a:tailEnd/>
            </a:ln>
          </p:spPr>
          <p:txBody>
            <a:bodyPr/>
            <a:lstStyle/>
            <a:p>
              <a:endParaRPr lang="en-US" dirty="0"/>
            </a:p>
          </p:txBody>
        </p:sp>
        <p:sp>
          <p:nvSpPr>
            <p:cNvPr id="221" name="Freeform 60"/>
            <p:cNvSpPr>
              <a:spLocks noEditPoints="1"/>
            </p:cNvSpPr>
            <p:nvPr/>
          </p:nvSpPr>
          <p:spPr bwMode="auto">
            <a:xfrm>
              <a:off x="3564" y="2176"/>
              <a:ext cx="71" cy="97"/>
            </a:xfrm>
            <a:custGeom>
              <a:avLst/>
              <a:gdLst>
                <a:gd name="T0" fmla="*/ 297 w 423"/>
                <a:gd name="T1" fmla="*/ 325 h 482"/>
                <a:gd name="T2" fmla="*/ 416 w 423"/>
                <a:gd name="T3" fmla="*/ 347 h 482"/>
                <a:gd name="T4" fmla="*/ 386 w 423"/>
                <a:gd name="T5" fmla="*/ 405 h 482"/>
                <a:gd name="T6" fmla="*/ 344 w 423"/>
                <a:gd name="T7" fmla="*/ 449 h 482"/>
                <a:gd name="T8" fmla="*/ 287 w 423"/>
                <a:gd name="T9" fmla="*/ 474 h 482"/>
                <a:gd name="T10" fmla="*/ 219 w 423"/>
                <a:gd name="T11" fmla="*/ 482 h 482"/>
                <a:gd name="T12" fmla="*/ 165 w 423"/>
                <a:gd name="T13" fmla="*/ 477 h 482"/>
                <a:gd name="T14" fmla="*/ 117 w 423"/>
                <a:gd name="T15" fmla="*/ 464 h 482"/>
                <a:gd name="T16" fmla="*/ 78 w 423"/>
                <a:gd name="T17" fmla="*/ 439 h 482"/>
                <a:gd name="T18" fmla="*/ 45 w 423"/>
                <a:gd name="T19" fmla="*/ 405 h 482"/>
                <a:gd name="T20" fmla="*/ 26 w 423"/>
                <a:gd name="T21" fmla="*/ 370 h 482"/>
                <a:gd name="T22" fmla="*/ 12 w 423"/>
                <a:gd name="T23" fmla="*/ 334 h 482"/>
                <a:gd name="T24" fmla="*/ 4 w 423"/>
                <a:gd name="T25" fmla="*/ 291 h 482"/>
                <a:gd name="T26" fmla="*/ 0 w 423"/>
                <a:gd name="T27" fmla="*/ 244 h 482"/>
                <a:gd name="T28" fmla="*/ 4 w 423"/>
                <a:gd name="T29" fmla="*/ 191 h 482"/>
                <a:gd name="T30" fmla="*/ 15 w 423"/>
                <a:gd name="T31" fmla="*/ 142 h 482"/>
                <a:gd name="T32" fmla="*/ 34 w 423"/>
                <a:gd name="T33" fmla="*/ 101 h 482"/>
                <a:gd name="T34" fmla="*/ 59 w 423"/>
                <a:gd name="T35" fmla="*/ 65 h 482"/>
                <a:gd name="T36" fmla="*/ 90 w 423"/>
                <a:gd name="T37" fmla="*/ 37 h 482"/>
                <a:gd name="T38" fmla="*/ 125 w 423"/>
                <a:gd name="T39" fmla="*/ 15 h 482"/>
                <a:gd name="T40" fmla="*/ 165 w 423"/>
                <a:gd name="T41" fmla="*/ 3 h 482"/>
                <a:gd name="T42" fmla="*/ 207 w 423"/>
                <a:gd name="T43" fmla="*/ 0 h 482"/>
                <a:gd name="T44" fmla="*/ 255 w 423"/>
                <a:gd name="T45" fmla="*/ 3 h 482"/>
                <a:gd name="T46" fmla="*/ 298 w 423"/>
                <a:gd name="T47" fmla="*/ 17 h 482"/>
                <a:gd name="T48" fmla="*/ 335 w 423"/>
                <a:gd name="T49" fmla="*/ 38 h 482"/>
                <a:gd name="T50" fmla="*/ 367 w 423"/>
                <a:gd name="T51" fmla="*/ 68 h 482"/>
                <a:gd name="T52" fmla="*/ 392 w 423"/>
                <a:gd name="T53" fmla="*/ 107 h 482"/>
                <a:gd name="T54" fmla="*/ 410 w 423"/>
                <a:gd name="T55" fmla="*/ 154 h 482"/>
                <a:gd name="T56" fmla="*/ 419 w 423"/>
                <a:gd name="T57" fmla="*/ 211 h 482"/>
                <a:gd name="T58" fmla="*/ 423 w 423"/>
                <a:gd name="T59" fmla="*/ 277 h 482"/>
                <a:gd name="T60" fmla="*/ 123 w 423"/>
                <a:gd name="T61" fmla="*/ 277 h 482"/>
                <a:gd name="T62" fmla="*/ 131 w 423"/>
                <a:gd name="T63" fmla="*/ 325 h 482"/>
                <a:gd name="T64" fmla="*/ 152 w 423"/>
                <a:gd name="T65" fmla="*/ 362 h 482"/>
                <a:gd name="T66" fmla="*/ 183 w 423"/>
                <a:gd name="T67" fmla="*/ 385 h 482"/>
                <a:gd name="T68" fmla="*/ 221 w 423"/>
                <a:gd name="T69" fmla="*/ 392 h 482"/>
                <a:gd name="T70" fmla="*/ 247 w 423"/>
                <a:gd name="T71" fmla="*/ 388 h 482"/>
                <a:gd name="T72" fmla="*/ 268 w 423"/>
                <a:gd name="T73" fmla="*/ 376 h 482"/>
                <a:gd name="T74" fmla="*/ 285 w 423"/>
                <a:gd name="T75" fmla="*/ 356 h 482"/>
                <a:gd name="T76" fmla="*/ 297 w 423"/>
                <a:gd name="T77" fmla="*/ 325 h 482"/>
                <a:gd name="T78" fmla="*/ 297 w 423"/>
                <a:gd name="T79" fmla="*/ 325 h 482"/>
                <a:gd name="T80" fmla="*/ 304 w 423"/>
                <a:gd name="T81" fmla="*/ 202 h 482"/>
                <a:gd name="T82" fmla="*/ 297 w 423"/>
                <a:gd name="T83" fmla="*/ 155 h 482"/>
                <a:gd name="T84" fmla="*/ 277 w 423"/>
                <a:gd name="T85" fmla="*/ 121 h 482"/>
                <a:gd name="T86" fmla="*/ 249 w 423"/>
                <a:gd name="T87" fmla="*/ 100 h 482"/>
                <a:gd name="T88" fmla="*/ 214 w 423"/>
                <a:gd name="T89" fmla="*/ 94 h 482"/>
                <a:gd name="T90" fmla="*/ 180 w 423"/>
                <a:gd name="T91" fmla="*/ 101 h 482"/>
                <a:gd name="T92" fmla="*/ 151 w 423"/>
                <a:gd name="T93" fmla="*/ 122 h 482"/>
                <a:gd name="T94" fmla="*/ 131 w 423"/>
                <a:gd name="T95" fmla="*/ 157 h 482"/>
                <a:gd name="T96" fmla="*/ 125 w 423"/>
                <a:gd name="T97" fmla="*/ 202 h 482"/>
                <a:gd name="T98" fmla="*/ 304 w 423"/>
                <a:gd name="T99" fmla="*/ 202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3"/>
                <a:gd name="T151" fmla="*/ 0 h 482"/>
                <a:gd name="T152" fmla="*/ 423 w 423"/>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3" h="482">
                  <a:moveTo>
                    <a:pt x="297" y="325"/>
                  </a:moveTo>
                  <a:lnTo>
                    <a:pt x="416" y="347"/>
                  </a:lnTo>
                  <a:lnTo>
                    <a:pt x="386" y="405"/>
                  </a:lnTo>
                  <a:lnTo>
                    <a:pt x="344" y="449"/>
                  </a:lnTo>
                  <a:lnTo>
                    <a:pt x="287" y="474"/>
                  </a:lnTo>
                  <a:lnTo>
                    <a:pt x="219" y="482"/>
                  </a:lnTo>
                  <a:lnTo>
                    <a:pt x="165" y="477"/>
                  </a:lnTo>
                  <a:lnTo>
                    <a:pt x="117" y="464"/>
                  </a:lnTo>
                  <a:lnTo>
                    <a:pt x="78" y="439"/>
                  </a:lnTo>
                  <a:lnTo>
                    <a:pt x="45" y="405"/>
                  </a:lnTo>
                  <a:lnTo>
                    <a:pt x="26" y="370"/>
                  </a:lnTo>
                  <a:lnTo>
                    <a:pt x="12" y="334"/>
                  </a:lnTo>
                  <a:lnTo>
                    <a:pt x="4" y="291"/>
                  </a:lnTo>
                  <a:lnTo>
                    <a:pt x="0" y="244"/>
                  </a:lnTo>
                  <a:lnTo>
                    <a:pt x="4" y="191"/>
                  </a:lnTo>
                  <a:lnTo>
                    <a:pt x="15" y="142"/>
                  </a:lnTo>
                  <a:lnTo>
                    <a:pt x="34" y="101"/>
                  </a:lnTo>
                  <a:lnTo>
                    <a:pt x="59" y="65"/>
                  </a:lnTo>
                  <a:lnTo>
                    <a:pt x="90" y="37"/>
                  </a:lnTo>
                  <a:lnTo>
                    <a:pt x="125" y="15"/>
                  </a:lnTo>
                  <a:lnTo>
                    <a:pt x="165" y="3"/>
                  </a:lnTo>
                  <a:lnTo>
                    <a:pt x="207" y="0"/>
                  </a:lnTo>
                  <a:lnTo>
                    <a:pt x="255" y="3"/>
                  </a:lnTo>
                  <a:lnTo>
                    <a:pt x="298" y="17"/>
                  </a:lnTo>
                  <a:lnTo>
                    <a:pt x="335" y="38"/>
                  </a:lnTo>
                  <a:lnTo>
                    <a:pt x="367" y="68"/>
                  </a:lnTo>
                  <a:lnTo>
                    <a:pt x="392" y="107"/>
                  </a:lnTo>
                  <a:lnTo>
                    <a:pt x="410" y="154"/>
                  </a:lnTo>
                  <a:lnTo>
                    <a:pt x="419" y="211"/>
                  </a:lnTo>
                  <a:lnTo>
                    <a:pt x="423" y="277"/>
                  </a:lnTo>
                  <a:lnTo>
                    <a:pt x="123" y="277"/>
                  </a:lnTo>
                  <a:lnTo>
                    <a:pt x="131" y="325"/>
                  </a:lnTo>
                  <a:lnTo>
                    <a:pt x="152" y="362"/>
                  </a:lnTo>
                  <a:lnTo>
                    <a:pt x="183" y="385"/>
                  </a:lnTo>
                  <a:lnTo>
                    <a:pt x="221" y="392"/>
                  </a:lnTo>
                  <a:lnTo>
                    <a:pt x="247" y="388"/>
                  </a:lnTo>
                  <a:lnTo>
                    <a:pt x="268" y="376"/>
                  </a:lnTo>
                  <a:lnTo>
                    <a:pt x="285" y="356"/>
                  </a:lnTo>
                  <a:lnTo>
                    <a:pt x="297" y="325"/>
                  </a:lnTo>
                  <a:close/>
                  <a:moveTo>
                    <a:pt x="304" y="202"/>
                  </a:moveTo>
                  <a:lnTo>
                    <a:pt x="297" y="155"/>
                  </a:lnTo>
                  <a:lnTo>
                    <a:pt x="277" y="121"/>
                  </a:lnTo>
                  <a:lnTo>
                    <a:pt x="249" y="100"/>
                  </a:lnTo>
                  <a:lnTo>
                    <a:pt x="214" y="94"/>
                  </a:lnTo>
                  <a:lnTo>
                    <a:pt x="180" y="101"/>
                  </a:lnTo>
                  <a:lnTo>
                    <a:pt x="151" y="122"/>
                  </a:lnTo>
                  <a:lnTo>
                    <a:pt x="131" y="157"/>
                  </a:lnTo>
                  <a:lnTo>
                    <a:pt x="125" y="202"/>
                  </a:lnTo>
                  <a:lnTo>
                    <a:pt x="304" y="202"/>
                  </a:lnTo>
                  <a:close/>
                </a:path>
              </a:pathLst>
            </a:custGeom>
            <a:solidFill>
              <a:srgbClr val="FF0000"/>
            </a:solidFill>
            <a:ln w="9525">
              <a:noFill/>
              <a:round/>
              <a:headEnd/>
              <a:tailEnd/>
            </a:ln>
          </p:spPr>
          <p:txBody>
            <a:bodyPr/>
            <a:lstStyle/>
            <a:p>
              <a:endParaRPr lang="en-US" dirty="0"/>
            </a:p>
          </p:txBody>
        </p:sp>
        <p:sp>
          <p:nvSpPr>
            <p:cNvPr id="222" name="Freeform 61"/>
            <p:cNvSpPr>
              <a:spLocks noEditPoints="1"/>
            </p:cNvSpPr>
            <p:nvPr/>
          </p:nvSpPr>
          <p:spPr bwMode="auto">
            <a:xfrm>
              <a:off x="3691" y="2143"/>
              <a:ext cx="87" cy="128"/>
            </a:xfrm>
            <a:custGeom>
              <a:avLst/>
              <a:gdLst>
                <a:gd name="T0" fmla="*/ 0 w 523"/>
                <a:gd name="T1" fmla="*/ 0 h 638"/>
                <a:gd name="T2" fmla="*/ 230 w 523"/>
                <a:gd name="T3" fmla="*/ 0 h 638"/>
                <a:gd name="T4" fmla="*/ 299 w 523"/>
                <a:gd name="T5" fmla="*/ 3 h 638"/>
                <a:gd name="T6" fmla="*/ 349 w 523"/>
                <a:gd name="T7" fmla="*/ 12 h 638"/>
                <a:gd name="T8" fmla="*/ 400 w 523"/>
                <a:gd name="T9" fmla="*/ 35 h 638"/>
                <a:gd name="T10" fmla="*/ 443 w 523"/>
                <a:gd name="T11" fmla="*/ 71 h 638"/>
                <a:gd name="T12" fmla="*/ 477 w 523"/>
                <a:gd name="T13" fmla="*/ 117 h 638"/>
                <a:gd name="T14" fmla="*/ 502 w 523"/>
                <a:gd name="T15" fmla="*/ 174 h 638"/>
                <a:gd name="T16" fmla="*/ 518 w 523"/>
                <a:gd name="T17" fmla="*/ 243 h 638"/>
                <a:gd name="T18" fmla="*/ 523 w 523"/>
                <a:gd name="T19" fmla="*/ 325 h 638"/>
                <a:gd name="T20" fmla="*/ 518 w 523"/>
                <a:gd name="T21" fmla="*/ 399 h 638"/>
                <a:gd name="T22" fmla="*/ 504 w 523"/>
                <a:gd name="T23" fmla="*/ 462 h 638"/>
                <a:gd name="T24" fmla="*/ 475 w 523"/>
                <a:gd name="T25" fmla="*/ 524 h 638"/>
                <a:gd name="T26" fmla="*/ 437 w 523"/>
                <a:gd name="T27" fmla="*/ 574 h 638"/>
                <a:gd name="T28" fmla="*/ 399 w 523"/>
                <a:gd name="T29" fmla="*/ 604 h 638"/>
                <a:gd name="T30" fmla="*/ 349 w 523"/>
                <a:gd name="T31" fmla="*/ 625 h 638"/>
                <a:gd name="T32" fmla="*/ 300 w 523"/>
                <a:gd name="T33" fmla="*/ 636 h 638"/>
                <a:gd name="T34" fmla="*/ 236 w 523"/>
                <a:gd name="T35" fmla="*/ 638 h 638"/>
                <a:gd name="T36" fmla="*/ 0 w 523"/>
                <a:gd name="T37" fmla="*/ 638 h 638"/>
                <a:gd name="T38" fmla="*/ 0 w 523"/>
                <a:gd name="T39" fmla="*/ 0 h 638"/>
                <a:gd name="T40" fmla="*/ 126 w 523"/>
                <a:gd name="T41" fmla="*/ 108 h 638"/>
                <a:gd name="T42" fmla="*/ 126 w 523"/>
                <a:gd name="T43" fmla="*/ 532 h 638"/>
                <a:gd name="T44" fmla="*/ 220 w 523"/>
                <a:gd name="T45" fmla="*/ 532 h 638"/>
                <a:gd name="T46" fmla="*/ 296 w 523"/>
                <a:gd name="T47" fmla="*/ 526 h 638"/>
                <a:gd name="T48" fmla="*/ 323 w 523"/>
                <a:gd name="T49" fmla="*/ 515 h 638"/>
                <a:gd name="T50" fmla="*/ 347 w 523"/>
                <a:gd name="T51" fmla="*/ 498 h 638"/>
                <a:gd name="T52" fmla="*/ 365 w 523"/>
                <a:gd name="T53" fmla="*/ 473 h 638"/>
                <a:gd name="T54" fmla="*/ 380 w 523"/>
                <a:gd name="T55" fmla="*/ 437 h 638"/>
                <a:gd name="T56" fmla="*/ 389 w 523"/>
                <a:gd name="T57" fmla="*/ 386 h 638"/>
                <a:gd name="T58" fmla="*/ 393 w 523"/>
                <a:gd name="T59" fmla="*/ 320 h 638"/>
                <a:gd name="T60" fmla="*/ 389 w 523"/>
                <a:gd name="T61" fmla="*/ 254 h 638"/>
                <a:gd name="T62" fmla="*/ 380 w 523"/>
                <a:gd name="T63" fmla="*/ 206 h 638"/>
                <a:gd name="T64" fmla="*/ 365 w 523"/>
                <a:gd name="T65" fmla="*/ 171 h 638"/>
                <a:gd name="T66" fmla="*/ 344 w 523"/>
                <a:gd name="T67" fmla="*/ 145 h 638"/>
                <a:gd name="T68" fmla="*/ 318 w 523"/>
                <a:gd name="T69" fmla="*/ 126 h 638"/>
                <a:gd name="T70" fmla="*/ 286 w 523"/>
                <a:gd name="T71" fmla="*/ 114 h 638"/>
                <a:gd name="T72" fmla="*/ 182 w 523"/>
                <a:gd name="T73" fmla="*/ 108 h 638"/>
                <a:gd name="T74" fmla="*/ 126 w 523"/>
                <a:gd name="T75" fmla="*/ 108 h 63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23"/>
                <a:gd name="T115" fmla="*/ 0 h 638"/>
                <a:gd name="T116" fmla="*/ 523 w 523"/>
                <a:gd name="T117" fmla="*/ 638 h 63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23" h="638">
                  <a:moveTo>
                    <a:pt x="0" y="0"/>
                  </a:moveTo>
                  <a:lnTo>
                    <a:pt x="230" y="0"/>
                  </a:lnTo>
                  <a:lnTo>
                    <a:pt x="299" y="3"/>
                  </a:lnTo>
                  <a:lnTo>
                    <a:pt x="349" y="12"/>
                  </a:lnTo>
                  <a:lnTo>
                    <a:pt x="400" y="35"/>
                  </a:lnTo>
                  <a:lnTo>
                    <a:pt x="443" y="71"/>
                  </a:lnTo>
                  <a:lnTo>
                    <a:pt x="477" y="117"/>
                  </a:lnTo>
                  <a:lnTo>
                    <a:pt x="502" y="174"/>
                  </a:lnTo>
                  <a:lnTo>
                    <a:pt x="518" y="243"/>
                  </a:lnTo>
                  <a:lnTo>
                    <a:pt x="523" y="325"/>
                  </a:lnTo>
                  <a:lnTo>
                    <a:pt x="518" y="399"/>
                  </a:lnTo>
                  <a:lnTo>
                    <a:pt x="504" y="462"/>
                  </a:lnTo>
                  <a:lnTo>
                    <a:pt x="475" y="524"/>
                  </a:lnTo>
                  <a:lnTo>
                    <a:pt x="437" y="574"/>
                  </a:lnTo>
                  <a:lnTo>
                    <a:pt x="399" y="604"/>
                  </a:lnTo>
                  <a:lnTo>
                    <a:pt x="349" y="625"/>
                  </a:lnTo>
                  <a:lnTo>
                    <a:pt x="300" y="636"/>
                  </a:lnTo>
                  <a:lnTo>
                    <a:pt x="236" y="638"/>
                  </a:lnTo>
                  <a:lnTo>
                    <a:pt x="0" y="638"/>
                  </a:lnTo>
                  <a:lnTo>
                    <a:pt x="0" y="0"/>
                  </a:lnTo>
                  <a:close/>
                  <a:moveTo>
                    <a:pt x="126" y="108"/>
                  </a:moveTo>
                  <a:lnTo>
                    <a:pt x="126" y="532"/>
                  </a:lnTo>
                  <a:lnTo>
                    <a:pt x="220" y="532"/>
                  </a:lnTo>
                  <a:lnTo>
                    <a:pt x="296" y="526"/>
                  </a:lnTo>
                  <a:lnTo>
                    <a:pt x="323" y="515"/>
                  </a:lnTo>
                  <a:lnTo>
                    <a:pt x="347" y="498"/>
                  </a:lnTo>
                  <a:lnTo>
                    <a:pt x="365" y="473"/>
                  </a:lnTo>
                  <a:lnTo>
                    <a:pt x="380" y="437"/>
                  </a:lnTo>
                  <a:lnTo>
                    <a:pt x="389" y="386"/>
                  </a:lnTo>
                  <a:lnTo>
                    <a:pt x="393" y="320"/>
                  </a:lnTo>
                  <a:lnTo>
                    <a:pt x="389" y="254"/>
                  </a:lnTo>
                  <a:lnTo>
                    <a:pt x="380" y="206"/>
                  </a:lnTo>
                  <a:lnTo>
                    <a:pt x="365" y="171"/>
                  </a:lnTo>
                  <a:lnTo>
                    <a:pt x="344" y="145"/>
                  </a:lnTo>
                  <a:lnTo>
                    <a:pt x="318" y="126"/>
                  </a:lnTo>
                  <a:lnTo>
                    <a:pt x="286" y="114"/>
                  </a:lnTo>
                  <a:lnTo>
                    <a:pt x="182" y="108"/>
                  </a:lnTo>
                  <a:lnTo>
                    <a:pt x="126" y="108"/>
                  </a:lnTo>
                  <a:close/>
                </a:path>
              </a:pathLst>
            </a:custGeom>
            <a:solidFill>
              <a:srgbClr val="FF0000"/>
            </a:solidFill>
            <a:ln w="9525">
              <a:noFill/>
              <a:round/>
              <a:headEnd/>
              <a:tailEnd/>
            </a:ln>
          </p:spPr>
          <p:txBody>
            <a:bodyPr/>
            <a:lstStyle/>
            <a:p>
              <a:endParaRPr lang="en-US" dirty="0"/>
            </a:p>
          </p:txBody>
        </p:sp>
        <p:sp>
          <p:nvSpPr>
            <p:cNvPr id="223" name="Freeform 62"/>
            <p:cNvSpPr>
              <a:spLocks noEditPoints="1"/>
            </p:cNvSpPr>
            <p:nvPr/>
          </p:nvSpPr>
          <p:spPr bwMode="auto">
            <a:xfrm>
              <a:off x="3790" y="2176"/>
              <a:ext cx="71" cy="97"/>
            </a:xfrm>
            <a:custGeom>
              <a:avLst/>
              <a:gdLst>
                <a:gd name="T0" fmla="*/ 121 w 424"/>
                <a:gd name="T1" fmla="*/ 151 h 482"/>
                <a:gd name="T2" fmla="*/ 12 w 424"/>
                <a:gd name="T3" fmla="*/ 132 h 482"/>
                <a:gd name="T4" fmla="*/ 37 w 424"/>
                <a:gd name="T5" fmla="*/ 72 h 482"/>
                <a:gd name="T6" fmla="*/ 75 w 424"/>
                <a:gd name="T7" fmla="*/ 32 h 482"/>
                <a:gd name="T8" fmla="*/ 131 w 424"/>
                <a:gd name="T9" fmla="*/ 7 h 482"/>
                <a:gd name="T10" fmla="*/ 167 w 424"/>
                <a:gd name="T11" fmla="*/ 1 h 482"/>
                <a:gd name="T12" fmla="*/ 208 w 424"/>
                <a:gd name="T13" fmla="*/ 0 h 482"/>
                <a:gd name="T14" fmla="*/ 278 w 424"/>
                <a:gd name="T15" fmla="*/ 5 h 482"/>
                <a:gd name="T16" fmla="*/ 328 w 424"/>
                <a:gd name="T17" fmla="*/ 19 h 482"/>
                <a:gd name="T18" fmla="*/ 360 w 424"/>
                <a:gd name="T19" fmla="*/ 41 h 482"/>
                <a:gd name="T20" fmla="*/ 382 w 424"/>
                <a:gd name="T21" fmla="*/ 69 h 482"/>
                <a:gd name="T22" fmla="*/ 395 w 424"/>
                <a:gd name="T23" fmla="*/ 110 h 482"/>
                <a:gd name="T24" fmla="*/ 398 w 424"/>
                <a:gd name="T25" fmla="*/ 178 h 482"/>
                <a:gd name="T26" fmla="*/ 397 w 424"/>
                <a:gd name="T27" fmla="*/ 320 h 482"/>
                <a:gd name="T28" fmla="*/ 403 w 424"/>
                <a:gd name="T29" fmla="*/ 411 h 482"/>
                <a:gd name="T30" fmla="*/ 424 w 424"/>
                <a:gd name="T31" fmla="*/ 472 h 482"/>
                <a:gd name="T32" fmla="*/ 306 w 424"/>
                <a:gd name="T33" fmla="*/ 472 h 482"/>
                <a:gd name="T34" fmla="*/ 294 w 424"/>
                <a:gd name="T35" fmla="*/ 437 h 482"/>
                <a:gd name="T36" fmla="*/ 290 w 424"/>
                <a:gd name="T37" fmla="*/ 423 h 482"/>
                <a:gd name="T38" fmla="*/ 258 w 424"/>
                <a:gd name="T39" fmla="*/ 449 h 482"/>
                <a:gd name="T40" fmla="*/ 224 w 424"/>
                <a:gd name="T41" fmla="*/ 468 h 482"/>
                <a:gd name="T42" fmla="*/ 189 w 424"/>
                <a:gd name="T43" fmla="*/ 478 h 482"/>
                <a:gd name="T44" fmla="*/ 150 w 424"/>
                <a:gd name="T45" fmla="*/ 482 h 482"/>
                <a:gd name="T46" fmla="*/ 117 w 424"/>
                <a:gd name="T47" fmla="*/ 480 h 482"/>
                <a:gd name="T48" fmla="*/ 88 w 424"/>
                <a:gd name="T49" fmla="*/ 472 h 482"/>
                <a:gd name="T50" fmla="*/ 62 w 424"/>
                <a:gd name="T51" fmla="*/ 462 h 482"/>
                <a:gd name="T52" fmla="*/ 40 w 424"/>
                <a:gd name="T53" fmla="*/ 445 h 482"/>
                <a:gd name="T54" fmla="*/ 23 w 424"/>
                <a:gd name="T55" fmla="*/ 424 h 482"/>
                <a:gd name="T56" fmla="*/ 10 w 424"/>
                <a:gd name="T57" fmla="*/ 401 h 482"/>
                <a:gd name="T58" fmla="*/ 0 w 424"/>
                <a:gd name="T59" fmla="*/ 347 h 482"/>
                <a:gd name="T60" fmla="*/ 4 w 424"/>
                <a:gd name="T61" fmla="*/ 310 h 482"/>
                <a:gd name="T62" fmla="*/ 18 w 424"/>
                <a:gd name="T63" fmla="*/ 277 h 482"/>
                <a:gd name="T64" fmla="*/ 40 w 424"/>
                <a:gd name="T65" fmla="*/ 249 h 482"/>
                <a:gd name="T66" fmla="*/ 69 w 424"/>
                <a:gd name="T67" fmla="*/ 229 h 482"/>
                <a:gd name="T68" fmla="*/ 110 w 424"/>
                <a:gd name="T69" fmla="*/ 214 h 482"/>
                <a:gd name="T70" fmla="*/ 164 w 424"/>
                <a:gd name="T71" fmla="*/ 201 h 482"/>
                <a:gd name="T72" fmla="*/ 236 w 424"/>
                <a:gd name="T73" fmla="*/ 185 h 482"/>
                <a:gd name="T74" fmla="*/ 281 w 424"/>
                <a:gd name="T75" fmla="*/ 171 h 482"/>
                <a:gd name="T76" fmla="*/ 281 w 424"/>
                <a:gd name="T77" fmla="*/ 159 h 482"/>
                <a:gd name="T78" fmla="*/ 277 w 424"/>
                <a:gd name="T79" fmla="*/ 128 h 482"/>
                <a:gd name="T80" fmla="*/ 264 w 424"/>
                <a:gd name="T81" fmla="*/ 108 h 482"/>
                <a:gd name="T82" fmla="*/ 240 w 424"/>
                <a:gd name="T83" fmla="*/ 97 h 482"/>
                <a:gd name="T84" fmla="*/ 200 w 424"/>
                <a:gd name="T85" fmla="*/ 94 h 482"/>
                <a:gd name="T86" fmla="*/ 171 w 424"/>
                <a:gd name="T87" fmla="*/ 96 h 482"/>
                <a:gd name="T88" fmla="*/ 150 w 424"/>
                <a:gd name="T89" fmla="*/ 106 h 482"/>
                <a:gd name="T90" fmla="*/ 134 w 424"/>
                <a:gd name="T91" fmla="*/ 123 h 482"/>
                <a:gd name="T92" fmla="*/ 121 w 424"/>
                <a:gd name="T93" fmla="*/ 151 h 482"/>
                <a:gd name="T94" fmla="*/ 121 w 424"/>
                <a:gd name="T95" fmla="*/ 151 h 482"/>
                <a:gd name="T96" fmla="*/ 281 w 424"/>
                <a:gd name="T97" fmla="*/ 250 h 482"/>
                <a:gd name="T98" fmla="*/ 208 w 424"/>
                <a:gd name="T99" fmla="*/ 269 h 482"/>
                <a:gd name="T100" fmla="*/ 143 w 424"/>
                <a:gd name="T101" fmla="*/ 291 h 482"/>
                <a:gd name="T102" fmla="*/ 125 w 424"/>
                <a:gd name="T103" fmla="*/ 310 h 482"/>
                <a:gd name="T104" fmla="*/ 119 w 424"/>
                <a:gd name="T105" fmla="*/ 334 h 482"/>
                <a:gd name="T106" fmla="*/ 125 w 424"/>
                <a:gd name="T107" fmla="*/ 358 h 482"/>
                <a:gd name="T108" fmla="*/ 139 w 424"/>
                <a:gd name="T109" fmla="*/ 379 h 482"/>
                <a:gd name="T110" fmla="*/ 160 w 424"/>
                <a:gd name="T111" fmla="*/ 393 h 482"/>
                <a:gd name="T112" fmla="*/ 186 w 424"/>
                <a:gd name="T113" fmla="*/ 398 h 482"/>
                <a:gd name="T114" fmla="*/ 217 w 424"/>
                <a:gd name="T115" fmla="*/ 392 h 482"/>
                <a:gd name="T116" fmla="*/ 248 w 424"/>
                <a:gd name="T117" fmla="*/ 375 h 482"/>
                <a:gd name="T118" fmla="*/ 265 w 424"/>
                <a:gd name="T119" fmla="*/ 357 h 482"/>
                <a:gd name="T120" fmla="*/ 277 w 424"/>
                <a:gd name="T121" fmla="*/ 335 h 482"/>
                <a:gd name="T122" fmla="*/ 281 w 424"/>
                <a:gd name="T123" fmla="*/ 275 h 482"/>
                <a:gd name="T124" fmla="*/ 281 w 424"/>
                <a:gd name="T125" fmla="*/ 250 h 4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24"/>
                <a:gd name="T190" fmla="*/ 0 h 482"/>
                <a:gd name="T191" fmla="*/ 424 w 424"/>
                <a:gd name="T192" fmla="*/ 482 h 4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24" h="482">
                  <a:moveTo>
                    <a:pt x="121" y="151"/>
                  </a:moveTo>
                  <a:lnTo>
                    <a:pt x="12" y="132"/>
                  </a:lnTo>
                  <a:lnTo>
                    <a:pt x="37" y="72"/>
                  </a:lnTo>
                  <a:lnTo>
                    <a:pt x="75" y="32"/>
                  </a:lnTo>
                  <a:lnTo>
                    <a:pt x="131" y="7"/>
                  </a:lnTo>
                  <a:lnTo>
                    <a:pt x="167" y="1"/>
                  </a:lnTo>
                  <a:lnTo>
                    <a:pt x="208" y="0"/>
                  </a:lnTo>
                  <a:lnTo>
                    <a:pt x="278" y="5"/>
                  </a:lnTo>
                  <a:lnTo>
                    <a:pt x="328" y="19"/>
                  </a:lnTo>
                  <a:lnTo>
                    <a:pt x="360" y="41"/>
                  </a:lnTo>
                  <a:lnTo>
                    <a:pt x="382" y="69"/>
                  </a:lnTo>
                  <a:lnTo>
                    <a:pt x="395" y="110"/>
                  </a:lnTo>
                  <a:lnTo>
                    <a:pt x="398" y="178"/>
                  </a:lnTo>
                  <a:lnTo>
                    <a:pt x="397" y="320"/>
                  </a:lnTo>
                  <a:lnTo>
                    <a:pt x="403" y="411"/>
                  </a:lnTo>
                  <a:lnTo>
                    <a:pt x="424" y="472"/>
                  </a:lnTo>
                  <a:lnTo>
                    <a:pt x="306" y="472"/>
                  </a:lnTo>
                  <a:lnTo>
                    <a:pt x="294" y="437"/>
                  </a:lnTo>
                  <a:lnTo>
                    <a:pt x="290" y="423"/>
                  </a:lnTo>
                  <a:lnTo>
                    <a:pt x="258" y="449"/>
                  </a:lnTo>
                  <a:lnTo>
                    <a:pt x="224" y="468"/>
                  </a:lnTo>
                  <a:lnTo>
                    <a:pt x="189" y="478"/>
                  </a:lnTo>
                  <a:lnTo>
                    <a:pt x="150" y="482"/>
                  </a:lnTo>
                  <a:lnTo>
                    <a:pt x="117" y="480"/>
                  </a:lnTo>
                  <a:lnTo>
                    <a:pt x="88" y="472"/>
                  </a:lnTo>
                  <a:lnTo>
                    <a:pt x="62" y="462"/>
                  </a:lnTo>
                  <a:lnTo>
                    <a:pt x="40" y="445"/>
                  </a:lnTo>
                  <a:lnTo>
                    <a:pt x="23" y="424"/>
                  </a:lnTo>
                  <a:lnTo>
                    <a:pt x="10" y="401"/>
                  </a:lnTo>
                  <a:lnTo>
                    <a:pt x="0" y="347"/>
                  </a:lnTo>
                  <a:lnTo>
                    <a:pt x="4" y="310"/>
                  </a:lnTo>
                  <a:lnTo>
                    <a:pt x="18" y="277"/>
                  </a:lnTo>
                  <a:lnTo>
                    <a:pt x="40" y="249"/>
                  </a:lnTo>
                  <a:lnTo>
                    <a:pt x="69" y="229"/>
                  </a:lnTo>
                  <a:lnTo>
                    <a:pt x="110" y="214"/>
                  </a:lnTo>
                  <a:lnTo>
                    <a:pt x="164" y="201"/>
                  </a:lnTo>
                  <a:lnTo>
                    <a:pt x="236" y="185"/>
                  </a:lnTo>
                  <a:lnTo>
                    <a:pt x="281" y="171"/>
                  </a:lnTo>
                  <a:lnTo>
                    <a:pt x="281" y="159"/>
                  </a:lnTo>
                  <a:lnTo>
                    <a:pt x="277" y="128"/>
                  </a:lnTo>
                  <a:lnTo>
                    <a:pt x="264" y="108"/>
                  </a:lnTo>
                  <a:lnTo>
                    <a:pt x="240" y="97"/>
                  </a:lnTo>
                  <a:lnTo>
                    <a:pt x="200" y="94"/>
                  </a:lnTo>
                  <a:lnTo>
                    <a:pt x="171" y="96"/>
                  </a:lnTo>
                  <a:lnTo>
                    <a:pt x="150" y="106"/>
                  </a:lnTo>
                  <a:lnTo>
                    <a:pt x="134" y="123"/>
                  </a:lnTo>
                  <a:lnTo>
                    <a:pt x="121" y="151"/>
                  </a:lnTo>
                  <a:close/>
                  <a:moveTo>
                    <a:pt x="281" y="250"/>
                  </a:moveTo>
                  <a:lnTo>
                    <a:pt x="208" y="269"/>
                  </a:lnTo>
                  <a:lnTo>
                    <a:pt x="143" y="291"/>
                  </a:lnTo>
                  <a:lnTo>
                    <a:pt x="125" y="310"/>
                  </a:lnTo>
                  <a:lnTo>
                    <a:pt x="119" y="334"/>
                  </a:lnTo>
                  <a:lnTo>
                    <a:pt x="125" y="358"/>
                  </a:lnTo>
                  <a:lnTo>
                    <a:pt x="139" y="379"/>
                  </a:lnTo>
                  <a:lnTo>
                    <a:pt x="160" y="393"/>
                  </a:lnTo>
                  <a:lnTo>
                    <a:pt x="186" y="398"/>
                  </a:lnTo>
                  <a:lnTo>
                    <a:pt x="217" y="392"/>
                  </a:lnTo>
                  <a:lnTo>
                    <a:pt x="248" y="375"/>
                  </a:lnTo>
                  <a:lnTo>
                    <a:pt x="265" y="357"/>
                  </a:lnTo>
                  <a:lnTo>
                    <a:pt x="277" y="335"/>
                  </a:lnTo>
                  <a:lnTo>
                    <a:pt x="281" y="275"/>
                  </a:lnTo>
                  <a:lnTo>
                    <a:pt x="281" y="250"/>
                  </a:lnTo>
                  <a:close/>
                </a:path>
              </a:pathLst>
            </a:custGeom>
            <a:solidFill>
              <a:srgbClr val="FF0000"/>
            </a:solidFill>
            <a:ln w="9525">
              <a:noFill/>
              <a:round/>
              <a:headEnd/>
              <a:tailEnd/>
            </a:ln>
          </p:spPr>
          <p:txBody>
            <a:bodyPr/>
            <a:lstStyle/>
            <a:p>
              <a:endParaRPr lang="en-US" dirty="0"/>
            </a:p>
          </p:txBody>
        </p:sp>
        <p:sp>
          <p:nvSpPr>
            <p:cNvPr id="224" name="Freeform 63"/>
            <p:cNvSpPr>
              <a:spLocks/>
            </p:cNvSpPr>
            <p:nvPr/>
          </p:nvSpPr>
          <p:spPr bwMode="auto">
            <a:xfrm>
              <a:off x="3876" y="2176"/>
              <a:ext cx="69" cy="95"/>
            </a:xfrm>
            <a:custGeom>
              <a:avLst/>
              <a:gdLst>
                <a:gd name="T0" fmla="*/ 411 w 411"/>
                <a:gd name="T1" fmla="*/ 472 h 472"/>
                <a:gd name="T2" fmla="*/ 292 w 411"/>
                <a:gd name="T3" fmla="*/ 472 h 472"/>
                <a:gd name="T4" fmla="*/ 292 w 411"/>
                <a:gd name="T5" fmla="*/ 236 h 472"/>
                <a:gd name="T6" fmla="*/ 290 w 411"/>
                <a:gd name="T7" fmla="*/ 174 h 472"/>
                <a:gd name="T8" fmla="*/ 284 w 411"/>
                <a:gd name="T9" fmla="*/ 140 h 472"/>
                <a:gd name="T10" fmla="*/ 275 w 411"/>
                <a:gd name="T11" fmla="*/ 120 h 472"/>
                <a:gd name="T12" fmla="*/ 260 w 411"/>
                <a:gd name="T13" fmla="*/ 106 h 472"/>
                <a:gd name="T14" fmla="*/ 240 w 411"/>
                <a:gd name="T15" fmla="*/ 96 h 472"/>
                <a:gd name="T16" fmla="*/ 218 w 411"/>
                <a:gd name="T17" fmla="*/ 94 h 472"/>
                <a:gd name="T18" fmla="*/ 189 w 411"/>
                <a:gd name="T19" fmla="*/ 97 h 472"/>
                <a:gd name="T20" fmla="*/ 162 w 411"/>
                <a:gd name="T21" fmla="*/ 110 h 472"/>
                <a:gd name="T22" fmla="*/ 142 w 411"/>
                <a:gd name="T23" fmla="*/ 131 h 472"/>
                <a:gd name="T24" fmla="*/ 129 w 411"/>
                <a:gd name="T25" fmla="*/ 157 h 472"/>
                <a:gd name="T26" fmla="*/ 122 w 411"/>
                <a:gd name="T27" fmla="*/ 198 h 472"/>
                <a:gd name="T28" fmla="*/ 120 w 411"/>
                <a:gd name="T29" fmla="*/ 263 h 472"/>
                <a:gd name="T30" fmla="*/ 120 w 411"/>
                <a:gd name="T31" fmla="*/ 472 h 472"/>
                <a:gd name="T32" fmla="*/ 0 w 411"/>
                <a:gd name="T33" fmla="*/ 472 h 472"/>
                <a:gd name="T34" fmla="*/ 0 w 411"/>
                <a:gd name="T35" fmla="*/ 9 h 472"/>
                <a:gd name="T36" fmla="*/ 111 w 411"/>
                <a:gd name="T37" fmla="*/ 9 h 472"/>
                <a:gd name="T38" fmla="*/ 111 w 411"/>
                <a:gd name="T39" fmla="*/ 78 h 472"/>
                <a:gd name="T40" fmla="*/ 143 w 411"/>
                <a:gd name="T41" fmla="*/ 44 h 472"/>
                <a:gd name="T42" fmla="*/ 177 w 411"/>
                <a:gd name="T43" fmla="*/ 19 h 472"/>
                <a:gd name="T44" fmla="*/ 217 w 411"/>
                <a:gd name="T45" fmla="*/ 5 h 472"/>
                <a:gd name="T46" fmla="*/ 260 w 411"/>
                <a:gd name="T47" fmla="*/ 0 h 472"/>
                <a:gd name="T48" fmla="*/ 298 w 411"/>
                <a:gd name="T49" fmla="*/ 3 h 472"/>
                <a:gd name="T50" fmla="*/ 333 w 411"/>
                <a:gd name="T51" fmla="*/ 14 h 472"/>
                <a:gd name="T52" fmla="*/ 360 w 411"/>
                <a:gd name="T53" fmla="*/ 31 h 472"/>
                <a:gd name="T54" fmla="*/ 381 w 411"/>
                <a:gd name="T55" fmla="*/ 51 h 472"/>
                <a:gd name="T56" fmla="*/ 396 w 411"/>
                <a:gd name="T57" fmla="*/ 76 h 472"/>
                <a:gd name="T58" fmla="*/ 404 w 411"/>
                <a:gd name="T59" fmla="*/ 103 h 472"/>
                <a:gd name="T60" fmla="*/ 411 w 411"/>
                <a:gd name="T61" fmla="*/ 185 h 472"/>
                <a:gd name="T62" fmla="*/ 411 w 411"/>
                <a:gd name="T63" fmla="*/ 472 h 4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472"/>
                <a:gd name="T98" fmla="*/ 411 w 411"/>
                <a:gd name="T99" fmla="*/ 472 h 4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472">
                  <a:moveTo>
                    <a:pt x="411" y="472"/>
                  </a:moveTo>
                  <a:lnTo>
                    <a:pt x="292" y="472"/>
                  </a:lnTo>
                  <a:lnTo>
                    <a:pt x="292" y="236"/>
                  </a:lnTo>
                  <a:lnTo>
                    <a:pt x="290" y="174"/>
                  </a:lnTo>
                  <a:lnTo>
                    <a:pt x="284" y="140"/>
                  </a:lnTo>
                  <a:lnTo>
                    <a:pt x="275" y="120"/>
                  </a:lnTo>
                  <a:lnTo>
                    <a:pt x="260" y="106"/>
                  </a:lnTo>
                  <a:lnTo>
                    <a:pt x="240" y="96"/>
                  </a:lnTo>
                  <a:lnTo>
                    <a:pt x="218" y="94"/>
                  </a:lnTo>
                  <a:lnTo>
                    <a:pt x="189" y="97"/>
                  </a:lnTo>
                  <a:lnTo>
                    <a:pt x="162" y="110"/>
                  </a:lnTo>
                  <a:lnTo>
                    <a:pt x="142" y="131"/>
                  </a:lnTo>
                  <a:lnTo>
                    <a:pt x="129" y="157"/>
                  </a:lnTo>
                  <a:lnTo>
                    <a:pt x="122" y="198"/>
                  </a:lnTo>
                  <a:lnTo>
                    <a:pt x="120" y="263"/>
                  </a:lnTo>
                  <a:lnTo>
                    <a:pt x="120" y="472"/>
                  </a:lnTo>
                  <a:lnTo>
                    <a:pt x="0" y="472"/>
                  </a:lnTo>
                  <a:lnTo>
                    <a:pt x="0" y="9"/>
                  </a:lnTo>
                  <a:lnTo>
                    <a:pt x="111" y="9"/>
                  </a:lnTo>
                  <a:lnTo>
                    <a:pt x="111" y="78"/>
                  </a:lnTo>
                  <a:lnTo>
                    <a:pt x="143" y="44"/>
                  </a:lnTo>
                  <a:lnTo>
                    <a:pt x="177" y="19"/>
                  </a:lnTo>
                  <a:lnTo>
                    <a:pt x="217" y="5"/>
                  </a:lnTo>
                  <a:lnTo>
                    <a:pt x="260" y="0"/>
                  </a:lnTo>
                  <a:lnTo>
                    <a:pt x="298" y="3"/>
                  </a:lnTo>
                  <a:lnTo>
                    <a:pt x="333" y="14"/>
                  </a:lnTo>
                  <a:lnTo>
                    <a:pt x="360" y="31"/>
                  </a:lnTo>
                  <a:lnTo>
                    <a:pt x="381" y="51"/>
                  </a:lnTo>
                  <a:lnTo>
                    <a:pt x="396" y="76"/>
                  </a:lnTo>
                  <a:lnTo>
                    <a:pt x="404" y="103"/>
                  </a:lnTo>
                  <a:lnTo>
                    <a:pt x="411" y="185"/>
                  </a:lnTo>
                  <a:lnTo>
                    <a:pt x="411" y="472"/>
                  </a:lnTo>
                  <a:close/>
                </a:path>
              </a:pathLst>
            </a:custGeom>
            <a:solidFill>
              <a:srgbClr val="FF0000"/>
            </a:solidFill>
            <a:ln w="9525">
              <a:noFill/>
              <a:round/>
              <a:headEnd/>
              <a:tailEnd/>
            </a:ln>
          </p:spPr>
          <p:txBody>
            <a:bodyPr/>
            <a:lstStyle/>
            <a:p>
              <a:endParaRPr lang="en-US" dirty="0"/>
            </a:p>
          </p:txBody>
        </p:sp>
        <p:sp>
          <p:nvSpPr>
            <p:cNvPr id="225" name="Freeform 64"/>
            <p:cNvSpPr>
              <a:spLocks noEditPoints="1"/>
            </p:cNvSpPr>
            <p:nvPr/>
          </p:nvSpPr>
          <p:spPr bwMode="auto">
            <a:xfrm>
              <a:off x="3961" y="2176"/>
              <a:ext cx="73" cy="132"/>
            </a:xfrm>
            <a:custGeom>
              <a:avLst/>
              <a:gdLst>
                <a:gd name="T0" fmla="*/ 153 w 442"/>
                <a:gd name="T1" fmla="*/ 520 h 660"/>
                <a:gd name="T2" fmla="*/ 168 w 442"/>
                <a:gd name="T3" fmla="*/ 553 h 660"/>
                <a:gd name="T4" fmla="*/ 223 w 442"/>
                <a:gd name="T5" fmla="*/ 566 h 660"/>
                <a:gd name="T6" fmla="*/ 292 w 442"/>
                <a:gd name="T7" fmla="*/ 552 h 660"/>
                <a:gd name="T8" fmla="*/ 316 w 442"/>
                <a:gd name="T9" fmla="*/ 521 h 660"/>
                <a:gd name="T10" fmla="*/ 322 w 442"/>
                <a:gd name="T11" fmla="*/ 398 h 660"/>
                <a:gd name="T12" fmla="*/ 261 w 442"/>
                <a:gd name="T13" fmla="*/ 455 h 660"/>
                <a:gd name="T14" fmla="*/ 187 w 442"/>
                <a:gd name="T15" fmla="*/ 472 h 660"/>
                <a:gd name="T16" fmla="*/ 105 w 442"/>
                <a:gd name="T17" fmla="*/ 453 h 660"/>
                <a:gd name="T18" fmla="*/ 42 w 442"/>
                <a:gd name="T19" fmla="*/ 394 h 660"/>
                <a:gd name="T20" fmla="*/ 11 w 442"/>
                <a:gd name="T21" fmla="*/ 324 h 660"/>
                <a:gd name="T22" fmla="*/ 0 w 442"/>
                <a:gd name="T23" fmla="*/ 239 h 660"/>
                <a:gd name="T24" fmla="*/ 14 w 442"/>
                <a:gd name="T25" fmla="*/ 136 h 660"/>
                <a:gd name="T26" fmla="*/ 56 w 442"/>
                <a:gd name="T27" fmla="*/ 60 h 660"/>
                <a:gd name="T28" fmla="*/ 116 w 442"/>
                <a:gd name="T29" fmla="*/ 15 h 660"/>
                <a:gd name="T30" fmla="*/ 191 w 442"/>
                <a:gd name="T31" fmla="*/ 0 h 660"/>
                <a:gd name="T32" fmla="*/ 268 w 442"/>
                <a:gd name="T33" fmla="*/ 18 h 660"/>
                <a:gd name="T34" fmla="*/ 329 w 442"/>
                <a:gd name="T35" fmla="*/ 75 h 660"/>
                <a:gd name="T36" fmla="*/ 442 w 442"/>
                <a:gd name="T37" fmla="*/ 9 h 660"/>
                <a:gd name="T38" fmla="*/ 438 w 442"/>
                <a:gd name="T39" fmla="*/ 496 h 660"/>
                <a:gd name="T40" fmla="*/ 413 w 442"/>
                <a:gd name="T41" fmla="*/ 583 h 660"/>
                <a:gd name="T42" fmla="*/ 363 w 442"/>
                <a:gd name="T43" fmla="*/ 632 h 660"/>
                <a:gd name="T44" fmla="*/ 283 w 442"/>
                <a:gd name="T45" fmla="*/ 656 h 660"/>
                <a:gd name="T46" fmla="*/ 174 w 442"/>
                <a:gd name="T47" fmla="*/ 658 h 660"/>
                <a:gd name="T48" fmla="*/ 92 w 442"/>
                <a:gd name="T49" fmla="*/ 637 h 660"/>
                <a:gd name="T50" fmla="*/ 43 w 442"/>
                <a:gd name="T51" fmla="*/ 598 h 660"/>
                <a:gd name="T52" fmla="*/ 19 w 442"/>
                <a:gd name="T53" fmla="*/ 546 h 660"/>
                <a:gd name="T54" fmla="*/ 16 w 442"/>
                <a:gd name="T55" fmla="*/ 502 h 660"/>
                <a:gd name="T56" fmla="*/ 123 w 442"/>
                <a:gd name="T57" fmla="*/ 231 h 660"/>
                <a:gd name="T58" fmla="*/ 151 w 442"/>
                <a:gd name="T59" fmla="*/ 339 h 660"/>
                <a:gd name="T60" fmla="*/ 219 w 442"/>
                <a:gd name="T61" fmla="*/ 374 h 660"/>
                <a:gd name="T62" fmla="*/ 293 w 442"/>
                <a:gd name="T63" fmla="*/ 339 h 660"/>
                <a:gd name="T64" fmla="*/ 323 w 442"/>
                <a:gd name="T65" fmla="*/ 235 h 660"/>
                <a:gd name="T66" fmla="*/ 294 w 442"/>
                <a:gd name="T67" fmla="*/ 128 h 660"/>
                <a:gd name="T68" fmla="*/ 222 w 442"/>
                <a:gd name="T69" fmla="*/ 94 h 660"/>
                <a:gd name="T70" fmla="*/ 151 w 442"/>
                <a:gd name="T71" fmla="*/ 127 h 660"/>
                <a:gd name="T72" fmla="*/ 123 w 442"/>
                <a:gd name="T73" fmla="*/ 231 h 6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2"/>
                <a:gd name="T112" fmla="*/ 0 h 660"/>
                <a:gd name="T113" fmla="*/ 442 w 442"/>
                <a:gd name="T114" fmla="*/ 660 h 66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2" h="660">
                  <a:moveTo>
                    <a:pt x="16" y="502"/>
                  </a:moveTo>
                  <a:lnTo>
                    <a:pt x="153" y="520"/>
                  </a:lnTo>
                  <a:lnTo>
                    <a:pt x="159" y="540"/>
                  </a:lnTo>
                  <a:lnTo>
                    <a:pt x="168" y="553"/>
                  </a:lnTo>
                  <a:lnTo>
                    <a:pt x="190" y="563"/>
                  </a:lnTo>
                  <a:lnTo>
                    <a:pt x="223" y="566"/>
                  </a:lnTo>
                  <a:lnTo>
                    <a:pt x="263" y="563"/>
                  </a:lnTo>
                  <a:lnTo>
                    <a:pt x="292" y="552"/>
                  </a:lnTo>
                  <a:lnTo>
                    <a:pt x="306" y="539"/>
                  </a:lnTo>
                  <a:lnTo>
                    <a:pt x="316" y="521"/>
                  </a:lnTo>
                  <a:lnTo>
                    <a:pt x="322" y="465"/>
                  </a:lnTo>
                  <a:lnTo>
                    <a:pt x="322" y="398"/>
                  </a:lnTo>
                  <a:lnTo>
                    <a:pt x="293" y="431"/>
                  </a:lnTo>
                  <a:lnTo>
                    <a:pt x="261" y="455"/>
                  </a:lnTo>
                  <a:lnTo>
                    <a:pt x="225" y="468"/>
                  </a:lnTo>
                  <a:lnTo>
                    <a:pt x="187" y="472"/>
                  </a:lnTo>
                  <a:lnTo>
                    <a:pt x="144" y="468"/>
                  </a:lnTo>
                  <a:lnTo>
                    <a:pt x="105" y="453"/>
                  </a:lnTo>
                  <a:lnTo>
                    <a:pt x="71" y="429"/>
                  </a:lnTo>
                  <a:lnTo>
                    <a:pt x="42" y="394"/>
                  </a:lnTo>
                  <a:lnTo>
                    <a:pt x="25" y="361"/>
                  </a:lnTo>
                  <a:lnTo>
                    <a:pt x="11" y="324"/>
                  </a:lnTo>
                  <a:lnTo>
                    <a:pt x="4" y="284"/>
                  </a:lnTo>
                  <a:lnTo>
                    <a:pt x="0" y="239"/>
                  </a:lnTo>
                  <a:lnTo>
                    <a:pt x="4" y="184"/>
                  </a:lnTo>
                  <a:lnTo>
                    <a:pt x="14" y="136"/>
                  </a:lnTo>
                  <a:lnTo>
                    <a:pt x="32" y="95"/>
                  </a:lnTo>
                  <a:lnTo>
                    <a:pt x="56" y="60"/>
                  </a:lnTo>
                  <a:lnTo>
                    <a:pt x="84" y="34"/>
                  </a:lnTo>
                  <a:lnTo>
                    <a:pt x="116" y="15"/>
                  </a:lnTo>
                  <a:lnTo>
                    <a:pt x="152" y="3"/>
                  </a:lnTo>
                  <a:lnTo>
                    <a:pt x="191" y="0"/>
                  </a:lnTo>
                  <a:lnTo>
                    <a:pt x="231" y="5"/>
                  </a:lnTo>
                  <a:lnTo>
                    <a:pt x="268" y="18"/>
                  </a:lnTo>
                  <a:lnTo>
                    <a:pt x="300" y="41"/>
                  </a:lnTo>
                  <a:lnTo>
                    <a:pt x="329" y="75"/>
                  </a:lnTo>
                  <a:lnTo>
                    <a:pt x="329" y="9"/>
                  </a:lnTo>
                  <a:lnTo>
                    <a:pt x="442" y="9"/>
                  </a:lnTo>
                  <a:lnTo>
                    <a:pt x="442" y="425"/>
                  </a:lnTo>
                  <a:lnTo>
                    <a:pt x="438" y="496"/>
                  </a:lnTo>
                  <a:lnTo>
                    <a:pt x="428" y="547"/>
                  </a:lnTo>
                  <a:lnTo>
                    <a:pt x="413" y="583"/>
                  </a:lnTo>
                  <a:lnTo>
                    <a:pt x="391" y="610"/>
                  </a:lnTo>
                  <a:lnTo>
                    <a:pt x="363" y="632"/>
                  </a:lnTo>
                  <a:lnTo>
                    <a:pt x="328" y="647"/>
                  </a:lnTo>
                  <a:lnTo>
                    <a:pt x="283" y="656"/>
                  </a:lnTo>
                  <a:lnTo>
                    <a:pt x="227" y="660"/>
                  </a:lnTo>
                  <a:lnTo>
                    <a:pt x="174" y="658"/>
                  </a:lnTo>
                  <a:lnTo>
                    <a:pt x="129" y="649"/>
                  </a:lnTo>
                  <a:lnTo>
                    <a:pt x="92" y="637"/>
                  </a:lnTo>
                  <a:lnTo>
                    <a:pt x="64" y="620"/>
                  </a:lnTo>
                  <a:lnTo>
                    <a:pt x="43" y="598"/>
                  </a:lnTo>
                  <a:lnTo>
                    <a:pt x="28" y="573"/>
                  </a:lnTo>
                  <a:lnTo>
                    <a:pt x="19" y="546"/>
                  </a:lnTo>
                  <a:lnTo>
                    <a:pt x="16" y="518"/>
                  </a:lnTo>
                  <a:lnTo>
                    <a:pt x="16" y="502"/>
                  </a:lnTo>
                  <a:close/>
                  <a:moveTo>
                    <a:pt x="123" y="231"/>
                  </a:moveTo>
                  <a:lnTo>
                    <a:pt x="130" y="296"/>
                  </a:lnTo>
                  <a:lnTo>
                    <a:pt x="151" y="339"/>
                  </a:lnTo>
                  <a:lnTo>
                    <a:pt x="182" y="366"/>
                  </a:lnTo>
                  <a:lnTo>
                    <a:pt x="219" y="374"/>
                  </a:lnTo>
                  <a:lnTo>
                    <a:pt x="260" y="366"/>
                  </a:lnTo>
                  <a:lnTo>
                    <a:pt x="293" y="339"/>
                  </a:lnTo>
                  <a:lnTo>
                    <a:pt x="316" y="296"/>
                  </a:lnTo>
                  <a:lnTo>
                    <a:pt x="323" y="235"/>
                  </a:lnTo>
                  <a:lnTo>
                    <a:pt x="316" y="172"/>
                  </a:lnTo>
                  <a:lnTo>
                    <a:pt x="294" y="128"/>
                  </a:lnTo>
                  <a:lnTo>
                    <a:pt x="262" y="102"/>
                  </a:lnTo>
                  <a:lnTo>
                    <a:pt x="222" y="94"/>
                  </a:lnTo>
                  <a:lnTo>
                    <a:pt x="182" y="102"/>
                  </a:lnTo>
                  <a:lnTo>
                    <a:pt x="151" y="127"/>
                  </a:lnTo>
                  <a:lnTo>
                    <a:pt x="130" y="171"/>
                  </a:lnTo>
                  <a:lnTo>
                    <a:pt x="123" y="231"/>
                  </a:lnTo>
                  <a:close/>
                </a:path>
              </a:pathLst>
            </a:custGeom>
            <a:solidFill>
              <a:srgbClr val="FF0000"/>
            </a:solidFill>
            <a:ln w="9525">
              <a:noFill/>
              <a:round/>
              <a:headEnd/>
              <a:tailEnd/>
            </a:ln>
          </p:spPr>
          <p:txBody>
            <a:bodyPr/>
            <a:lstStyle/>
            <a:p>
              <a:endParaRPr lang="en-US" dirty="0"/>
            </a:p>
          </p:txBody>
        </p:sp>
        <p:sp>
          <p:nvSpPr>
            <p:cNvPr id="226" name="Freeform 65"/>
            <p:cNvSpPr>
              <a:spLocks noEditPoints="1"/>
            </p:cNvSpPr>
            <p:nvPr/>
          </p:nvSpPr>
          <p:spPr bwMode="auto">
            <a:xfrm>
              <a:off x="4048" y="2176"/>
              <a:ext cx="70" cy="97"/>
            </a:xfrm>
            <a:custGeom>
              <a:avLst/>
              <a:gdLst>
                <a:gd name="T0" fmla="*/ 296 w 423"/>
                <a:gd name="T1" fmla="*/ 325 h 482"/>
                <a:gd name="T2" fmla="*/ 416 w 423"/>
                <a:gd name="T3" fmla="*/ 347 h 482"/>
                <a:gd name="T4" fmla="*/ 386 w 423"/>
                <a:gd name="T5" fmla="*/ 405 h 482"/>
                <a:gd name="T6" fmla="*/ 344 w 423"/>
                <a:gd name="T7" fmla="*/ 449 h 482"/>
                <a:gd name="T8" fmla="*/ 287 w 423"/>
                <a:gd name="T9" fmla="*/ 474 h 482"/>
                <a:gd name="T10" fmla="*/ 219 w 423"/>
                <a:gd name="T11" fmla="*/ 482 h 482"/>
                <a:gd name="T12" fmla="*/ 164 w 423"/>
                <a:gd name="T13" fmla="*/ 477 h 482"/>
                <a:gd name="T14" fmla="*/ 117 w 423"/>
                <a:gd name="T15" fmla="*/ 464 h 482"/>
                <a:gd name="T16" fmla="*/ 77 w 423"/>
                <a:gd name="T17" fmla="*/ 439 h 482"/>
                <a:gd name="T18" fmla="*/ 45 w 423"/>
                <a:gd name="T19" fmla="*/ 405 h 482"/>
                <a:gd name="T20" fmla="*/ 25 w 423"/>
                <a:gd name="T21" fmla="*/ 370 h 482"/>
                <a:gd name="T22" fmla="*/ 11 w 423"/>
                <a:gd name="T23" fmla="*/ 334 h 482"/>
                <a:gd name="T24" fmla="*/ 3 w 423"/>
                <a:gd name="T25" fmla="*/ 291 h 482"/>
                <a:gd name="T26" fmla="*/ 0 w 423"/>
                <a:gd name="T27" fmla="*/ 244 h 482"/>
                <a:gd name="T28" fmla="*/ 3 w 423"/>
                <a:gd name="T29" fmla="*/ 191 h 482"/>
                <a:gd name="T30" fmla="*/ 15 w 423"/>
                <a:gd name="T31" fmla="*/ 142 h 482"/>
                <a:gd name="T32" fmla="*/ 33 w 423"/>
                <a:gd name="T33" fmla="*/ 101 h 482"/>
                <a:gd name="T34" fmla="*/ 59 w 423"/>
                <a:gd name="T35" fmla="*/ 65 h 482"/>
                <a:gd name="T36" fmla="*/ 90 w 423"/>
                <a:gd name="T37" fmla="*/ 37 h 482"/>
                <a:gd name="T38" fmla="*/ 125 w 423"/>
                <a:gd name="T39" fmla="*/ 15 h 482"/>
                <a:gd name="T40" fmla="*/ 164 w 423"/>
                <a:gd name="T41" fmla="*/ 3 h 482"/>
                <a:gd name="T42" fmla="*/ 207 w 423"/>
                <a:gd name="T43" fmla="*/ 0 h 482"/>
                <a:gd name="T44" fmla="*/ 255 w 423"/>
                <a:gd name="T45" fmla="*/ 3 h 482"/>
                <a:gd name="T46" fmla="*/ 298 w 423"/>
                <a:gd name="T47" fmla="*/ 17 h 482"/>
                <a:gd name="T48" fmla="*/ 335 w 423"/>
                <a:gd name="T49" fmla="*/ 38 h 482"/>
                <a:gd name="T50" fmla="*/ 367 w 423"/>
                <a:gd name="T51" fmla="*/ 68 h 482"/>
                <a:gd name="T52" fmla="*/ 391 w 423"/>
                <a:gd name="T53" fmla="*/ 107 h 482"/>
                <a:gd name="T54" fmla="*/ 410 w 423"/>
                <a:gd name="T55" fmla="*/ 154 h 482"/>
                <a:gd name="T56" fmla="*/ 419 w 423"/>
                <a:gd name="T57" fmla="*/ 211 h 482"/>
                <a:gd name="T58" fmla="*/ 423 w 423"/>
                <a:gd name="T59" fmla="*/ 277 h 482"/>
                <a:gd name="T60" fmla="*/ 123 w 423"/>
                <a:gd name="T61" fmla="*/ 277 h 482"/>
                <a:gd name="T62" fmla="*/ 131 w 423"/>
                <a:gd name="T63" fmla="*/ 325 h 482"/>
                <a:gd name="T64" fmla="*/ 152 w 423"/>
                <a:gd name="T65" fmla="*/ 362 h 482"/>
                <a:gd name="T66" fmla="*/ 183 w 423"/>
                <a:gd name="T67" fmla="*/ 385 h 482"/>
                <a:gd name="T68" fmla="*/ 221 w 423"/>
                <a:gd name="T69" fmla="*/ 392 h 482"/>
                <a:gd name="T70" fmla="*/ 247 w 423"/>
                <a:gd name="T71" fmla="*/ 388 h 482"/>
                <a:gd name="T72" fmla="*/ 267 w 423"/>
                <a:gd name="T73" fmla="*/ 376 h 482"/>
                <a:gd name="T74" fmla="*/ 285 w 423"/>
                <a:gd name="T75" fmla="*/ 356 h 482"/>
                <a:gd name="T76" fmla="*/ 296 w 423"/>
                <a:gd name="T77" fmla="*/ 325 h 482"/>
                <a:gd name="T78" fmla="*/ 296 w 423"/>
                <a:gd name="T79" fmla="*/ 325 h 482"/>
                <a:gd name="T80" fmla="*/ 303 w 423"/>
                <a:gd name="T81" fmla="*/ 202 h 482"/>
                <a:gd name="T82" fmla="*/ 296 w 423"/>
                <a:gd name="T83" fmla="*/ 155 h 482"/>
                <a:gd name="T84" fmla="*/ 277 w 423"/>
                <a:gd name="T85" fmla="*/ 121 h 482"/>
                <a:gd name="T86" fmla="*/ 249 w 423"/>
                <a:gd name="T87" fmla="*/ 100 h 482"/>
                <a:gd name="T88" fmla="*/ 214 w 423"/>
                <a:gd name="T89" fmla="*/ 94 h 482"/>
                <a:gd name="T90" fmla="*/ 179 w 423"/>
                <a:gd name="T91" fmla="*/ 101 h 482"/>
                <a:gd name="T92" fmla="*/ 150 w 423"/>
                <a:gd name="T93" fmla="*/ 122 h 482"/>
                <a:gd name="T94" fmla="*/ 131 w 423"/>
                <a:gd name="T95" fmla="*/ 157 h 482"/>
                <a:gd name="T96" fmla="*/ 125 w 423"/>
                <a:gd name="T97" fmla="*/ 202 h 482"/>
                <a:gd name="T98" fmla="*/ 303 w 423"/>
                <a:gd name="T99" fmla="*/ 202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3"/>
                <a:gd name="T151" fmla="*/ 0 h 482"/>
                <a:gd name="T152" fmla="*/ 423 w 423"/>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3" h="482">
                  <a:moveTo>
                    <a:pt x="296" y="325"/>
                  </a:moveTo>
                  <a:lnTo>
                    <a:pt x="416" y="347"/>
                  </a:lnTo>
                  <a:lnTo>
                    <a:pt x="386" y="405"/>
                  </a:lnTo>
                  <a:lnTo>
                    <a:pt x="344" y="449"/>
                  </a:lnTo>
                  <a:lnTo>
                    <a:pt x="287" y="474"/>
                  </a:lnTo>
                  <a:lnTo>
                    <a:pt x="219" y="482"/>
                  </a:lnTo>
                  <a:lnTo>
                    <a:pt x="164" y="477"/>
                  </a:lnTo>
                  <a:lnTo>
                    <a:pt x="117" y="464"/>
                  </a:lnTo>
                  <a:lnTo>
                    <a:pt x="77" y="439"/>
                  </a:lnTo>
                  <a:lnTo>
                    <a:pt x="45" y="405"/>
                  </a:lnTo>
                  <a:lnTo>
                    <a:pt x="25" y="370"/>
                  </a:lnTo>
                  <a:lnTo>
                    <a:pt x="11" y="334"/>
                  </a:lnTo>
                  <a:lnTo>
                    <a:pt x="3" y="291"/>
                  </a:lnTo>
                  <a:lnTo>
                    <a:pt x="0" y="244"/>
                  </a:lnTo>
                  <a:lnTo>
                    <a:pt x="3" y="191"/>
                  </a:lnTo>
                  <a:lnTo>
                    <a:pt x="15" y="142"/>
                  </a:lnTo>
                  <a:lnTo>
                    <a:pt x="33" y="101"/>
                  </a:lnTo>
                  <a:lnTo>
                    <a:pt x="59" y="65"/>
                  </a:lnTo>
                  <a:lnTo>
                    <a:pt x="90" y="37"/>
                  </a:lnTo>
                  <a:lnTo>
                    <a:pt x="125" y="15"/>
                  </a:lnTo>
                  <a:lnTo>
                    <a:pt x="164" y="3"/>
                  </a:lnTo>
                  <a:lnTo>
                    <a:pt x="207" y="0"/>
                  </a:lnTo>
                  <a:lnTo>
                    <a:pt x="255" y="3"/>
                  </a:lnTo>
                  <a:lnTo>
                    <a:pt x="298" y="17"/>
                  </a:lnTo>
                  <a:lnTo>
                    <a:pt x="335" y="38"/>
                  </a:lnTo>
                  <a:lnTo>
                    <a:pt x="367" y="68"/>
                  </a:lnTo>
                  <a:lnTo>
                    <a:pt x="391" y="107"/>
                  </a:lnTo>
                  <a:lnTo>
                    <a:pt x="410" y="154"/>
                  </a:lnTo>
                  <a:lnTo>
                    <a:pt x="419" y="211"/>
                  </a:lnTo>
                  <a:lnTo>
                    <a:pt x="423" y="277"/>
                  </a:lnTo>
                  <a:lnTo>
                    <a:pt x="123" y="277"/>
                  </a:lnTo>
                  <a:lnTo>
                    <a:pt x="131" y="325"/>
                  </a:lnTo>
                  <a:lnTo>
                    <a:pt x="152" y="362"/>
                  </a:lnTo>
                  <a:lnTo>
                    <a:pt x="183" y="385"/>
                  </a:lnTo>
                  <a:lnTo>
                    <a:pt x="221" y="392"/>
                  </a:lnTo>
                  <a:lnTo>
                    <a:pt x="247" y="388"/>
                  </a:lnTo>
                  <a:lnTo>
                    <a:pt x="267" y="376"/>
                  </a:lnTo>
                  <a:lnTo>
                    <a:pt x="285" y="356"/>
                  </a:lnTo>
                  <a:lnTo>
                    <a:pt x="296" y="325"/>
                  </a:lnTo>
                  <a:close/>
                  <a:moveTo>
                    <a:pt x="303" y="202"/>
                  </a:moveTo>
                  <a:lnTo>
                    <a:pt x="296" y="155"/>
                  </a:lnTo>
                  <a:lnTo>
                    <a:pt x="277" y="121"/>
                  </a:lnTo>
                  <a:lnTo>
                    <a:pt x="249" y="100"/>
                  </a:lnTo>
                  <a:lnTo>
                    <a:pt x="214" y="94"/>
                  </a:lnTo>
                  <a:lnTo>
                    <a:pt x="179" y="101"/>
                  </a:lnTo>
                  <a:lnTo>
                    <a:pt x="150" y="122"/>
                  </a:lnTo>
                  <a:lnTo>
                    <a:pt x="131" y="157"/>
                  </a:lnTo>
                  <a:lnTo>
                    <a:pt x="125" y="202"/>
                  </a:lnTo>
                  <a:lnTo>
                    <a:pt x="303" y="202"/>
                  </a:lnTo>
                  <a:close/>
                </a:path>
              </a:pathLst>
            </a:custGeom>
            <a:solidFill>
              <a:srgbClr val="FF0000"/>
            </a:solidFill>
            <a:ln w="9525">
              <a:noFill/>
              <a:round/>
              <a:headEnd/>
              <a:tailEnd/>
            </a:ln>
          </p:spPr>
          <p:txBody>
            <a:bodyPr/>
            <a:lstStyle/>
            <a:p>
              <a:endParaRPr lang="en-US" dirty="0"/>
            </a:p>
          </p:txBody>
        </p:sp>
        <p:sp>
          <p:nvSpPr>
            <p:cNvPr id="227" name="Freeform 66"/>
            <p:cNvSpPr>
              <a:spLocks/>
            </p:cNvSpPr>
            <p:nvPr/>
          </p:nvSpPr>
          <p:spPr bwMode="auto">
            <a:xfrm>
              <a:off x="4134" y="2176"/>
              <a:ext cx="48" cy="95"/>
            </a:xfrm>
            <a:custGeom>
              <a:avLst/>
              <a:gdLst>
                <a:gd name="T0" fmla="*/ 119 w 293"/>
                <a:gd name="T1" fmla="*/ 472 h 472"/>
                <a:gd name="T2" fmla="*/ 0 w 293"/>
                <a:gd name="T3" fmla="*/ 472 h 472"/>
                <a:gd name="T4" fmla="*/ 0 w 293"/>
                <a:gd name="T5" fmla="*/ 9 h 472"/>
                <a:gd name="T6" fmla="*/ 111 w 293"/>
                <a:gd name="T7" fmla="*/ 9 h 472"/>
                <a:gd name="T8" fmla="*/ 111 w 293"/>
                <a:gd name="T9" fmla="*/ 76 h 472"/>
                <a:gd name="T10" fmla="*/ 138 w 293"/>
                <a:gd name="T11" fmla="*/ 37 h 472"/>
                <a:gd name="T12" fmla="*/ 162 w 293"/>
                <a:gd name="T13" fmla="*/ 14 h 472"/>
                <a:gd name="T14" fmla="*/ 187 w 293"/>
                <a:gd name="T15" fmla="*/ 3 h 472"/>
                <a:gd name="T16" fmla="*/ 214 w 293"/>
                <a:gd name="T17" fmla="*/ 0 h 472"/>
                <a:gd name="T18" fmla="*/ 254 w 293"/>
                <a:gd name="T19" fmla="*/ 5 h 472"/>
                <a:gd name="T20" fmla="*/ 293 w 293"/>
                <a:gd name="T21" fmla="*/ 22 h 472"/>
                <a:gd name="T22" fmla="*/ 256 w 293"/>
                <a:gd name="T23" fmla="*/ 129 h 472"/>
                <a:gd name="T24" fmla="*/ 227 w 293"/>
                <a:gd name="T25" fmla="*/ 114 h 472"/>
                <a:gd name="T26" fmla="*/ 199 w 293"/>
                <a:gd name="T27" fmla="*/ 109 h 472"/>
                <a:gd name="T28" fmla="*/ 176 w 293"/>
                <a:gd name="T29" fmla="*/ 113 h 472"/>
                <a:gd name="T30" fmla="*/ 158 w 293"/>
                <a:gd name="T31" fmla="*/ 123 h 472"/>
                <a:gd name="T32" fmla="*/ 141 w 293"/>
                <a:gd name="T33" fmla="*/ 144 h 472"/>
                <a:gd name="T34" fmla="*/ 130 w 293"/>
                <a:gd name="T35" fmla="*/ 174 h 472"/>
                <a:gd name="T36" fmla="*/ 122 w 293"/>
                <a:gd name="T37" fmla="*/ 233 h 472"/>
                <a:gd name="T38" fmla="*/ 119 w 293"/>
                <a:gd name="T39" fmla="*/ 330 h 472"/>
                <a:gd name="T40" fmla="*/ 119 w 293"/>
                <a:gd name="T41" fmla="*/ 472 h 47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93"/>
                <a:gd name="T64" fmla="*/ 0 h 472"/>
                <a:gd name="T65" fmla="*/ 293 w 293"/>
                <a:gd name="T66" fmla="*/ 472 h 47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93" h="472">
                  <a:moveTo>
                    <a:pt x="119" y="472"/>
                  </a:moveTo>
                  <a:lnTo>
                    <a:pt x="0" y="472"/>
                  </a:lnTo>
                  <a:lnTo>
                    <a:pt x="0" y="9"/>
                  </a:lnTo>
                  <a:lnTo>
                    <a:pt x="111" y="9"/>
                  </a:lnTo>
                  <a:lnTo>
                    <a:pt x="111" y="76"/>
                  </a:lnTo>
                  <a:lnTo>
                    <a:pt x="138" y="37"/>
                  </a:lnTo>
                  <a:lnTo>
                    <a:pt x="162" y="14"/>
                  </a:lnTo>
                  <a:lnTo>
                    <a:pt x="187" y="3"/>
                  </a:lnTo>
                  <a:lnTo>
                    <a:pt x="214" y="0"/>
                  </a:lnTo>
                  <a:lnTo>
                    <a:pt x="254" y="5"/>
                  </a:lnTo>
                  <a:lnTo>
                    <a:pt x="293" y="22"/>
                  </a:lnTo>
                  <a:lnTo>
                    <a:pt x="256" y="129"/>
                  </a:lnTo>
                  <a:lnTo>
                    <a:pt x="227" y="114"/>
                  </a:lnTo>
                  <a:lnTo>
                    <a:pt x="199" y="109"/>
                  </a:lnTo>
                  <a:lnTo>
                    <a:pt x="176" y="113"/>
                  </a:lnTo>
                  <a:lnTo>
                    <a:pt x="158" y="123"/>
                  </a:lnTo>
                  <a:lnTo>
                    <a:pt x="141" y="144"/>
                  </a:lnTo>
                  <a:lnTo>
                    <a:pt x="130" y="174"/>
                  </a:lnTo>
                  <a:lnTo>
                    <a:pt x="122" y="233"/>
                  </a:lnTo>
                  <a:lnTo>
                    <a:pt x="119" y="330"/>
                  </a:lnTo>
                  <a:lnTo>
                    <a:pt x="119" y="472"/>
                  </a:lnTo>
                  <a:close/>
                </a:path>
              </a:pathLst>
            </a:custGeom>
            <a:solidFill>
              <a:srgbClr val="FF0000"/>
            </a:solidFill>
            <a:ln w="9525">
              <a:noFill/>
              <a:round/>
              <a:headEnd/>
              <a:tailEnd/>
            </a:ln>
          </p:spPr>
          <p:txBody>
            <a:bodyPr/>
            <a:lstStyle/>
            <a:p>
              <a:endParaRPr lang="en-US" dirty="0"/>
            </a:p>
          </p:txBody>
        </p:sp>
        <p:sp>
          <p:nvSpPr>
            <p:cNvPr id="228" name="Freeform 67"/>
            <p:cNvSpPr>
              <a:spLocks/>
            </p:cNvSpPr>
            <p:nvPr/>
          </p:nvSpPr>
          <p:spPr bwMode="auto">
            <a:xfrm>
              <a:off x="2942" y="2360"/>
              <a:ext cx="41" cy="52"/>
            </a:xfrm>
            <a:custGeom>
              <a:avLst/>
              <a:gdLst>
                <a:gd name="T0" fmla="*/ 252 w 252"/>
                <a:gd name="T1" fmla="*/ 129 h 258"/>
                <a:gd name="T2" fmla="*/ 242 w 252"/>
                <a:gd name="T3" fmla="*/ 178 h 258"/>
                <a:gd name="T4" fmla="*/ 215 w 252"/>
                <a:gd name="T5" fmla="*/ 221 h 258"/>
                <a:gd name="T6" fmla="*/ 174 w 252"/>
                <a:gd name="T7" fmla="*/ 248 h 258"/>
                <a:gd name="T8" fmla="*/ 125 w 252"/>
                <a:gd name="T9" fmla="*/ 258 h 258"/>
                <a:gd name="T10" fmla="*/ 78 w 252"/>
                <a:gd name="T11" fmla="*/ 248 h 258"/>
                <a:gd name="T12" fmla="*/ 36 w 252"/>
                <a:gd name="T13" fmla="*/ 220 h 258"/>
                <a:gd name="T14" fmla="*/ 10 w 252"/>
                <a:gd name="T15" fmla="*/ 178 h 258"/>
                <a:gd name="T16" fmla="*/ 0 w 252"/>
                <a:gd name="T17" fmla="*/ 129 h 258"/>
                <a:gd name="T18" fmla="*/ 10 w 252"/>
                <a:gd name="T19" fmla="*/ 80 h 258"/>
                <a:gd name="T20" fmla="*/ 36 w 252"/>
                <a:gd name="T21" fmla="*/ 38 h 258"/>
                <a:gd name="T22" fmla="*/ 78 w 252"/>
                <a:gd name="T23" fmla="*/ 10 h 258"/>
                <a:gd name="T24" fmla="*/ 125 w 252"/>
                <a:gd name="T25" fmla="*/ 0 h 258"/>
                <a:gd name="T26" fmla="*/ 174 w 252"/>
                <a:gd name="T27" fmla="*/ 10 h 258"/>
                <a:gd name="T28" fmla="*/ 215 w 252"/>
                <a:gd name="T29" fmla="*/ 38 h 258"/>
                <a:gd name="T30" fmla="*/ 242 w 252"/>
                <a:gd name="T31" fmla="*/ 80 h 258"/>
                <a:gd name="T32" fmla="*/ 252 w 252"/>
                <a:gd name="T33" fmla="*/ 129 h 258"/>
                <a:gd name="T34" fmla="*/ 252 w 252"/>
                <a:gd name="T35" fmla="*/ 129 h 2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52"/>
                <a:gd name="T55" fmla="*/ 0 h 258"/>
                <a:gd name="T56" fmla="*/ 252 w 252"/>
                <a:gd name="T57" fmla="*/ 258 h 25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52" h="258">
                  <a:moveTo>
                    <a:pt x="252" y="129"/>
                  </a:moveTo>
                  <a:lnTo>
                    <a:pt x="242" y="178"/>
                  </a:lnTo>
                  <a:lnTo>
                    <a:pt x="215" y="221"/>
                  </a:lnTo>
                  <a:lnTo>
                    <a:pt x="174" y="248"/>
                  </a:lnTo>
                  <a:lnTo>
                    <a:pt x="125" y="258"/>
                  </a:lnTo>
                  <a:lnTo>
                    <a:pt x="78" y="248"/>
                  </a:lnTo>
                  <a:lnTo>
                    <a:pt x="36" y="220"/>
                  </a:lnTo>
                  <a:lnTo>
                    <a:pt x="10" y="178"/>
                  </a:lnTo>
                  <a:lnTo>
                    <a:pt x="0" y="129"/>
                  </a:lnTo>
                  <a:lnTo>
                    <a:pt x="10" y="80"/>
                  </a:lnTo>
                  <a:lnTo>
                    <a:pt x="36" y="38"/>
                  </a:lnTo>
                  <a:lnTo>
                    <a:pt x="78" y="10"/>
                  </a:lnTo>
                  <a:lnTo>
                    <a:pt x="125" y="0"/>
                  </a:lnTo>
                  <a:lnTo>
                    <a:pt x="174" y="10"/>
                  </a:lnTo>
                  <a:lnTo>
                    <a:pt x="215" y="38"/>
                  </a:lnTo>
                  <a:lnTo>
                    <a:pt x="242" y="80"/>
                  </a:lnTo>
                  <a:lnTo>
                    <a:pt x="252" y="129"/>
                  </a:lnTo>
                  <a:close/>
                </a:path>
              </a:pathLst>
            </a:custGeom>
            <a:solidFill>
              <a:srgbClr val="FF0000"/>
            </a:solidFill>
            <a:ln w="9525">
              <a:noFill/>
              <a:round/>
              <a:headEnd/>
              <a:tailEnd/>
            </a:ln>
          </p:spPr>
          <p:txBody>
            <a:bodyPr/>
            <a:lstStyle/>
            <a:p>
              <a:endParaRPr lang="en-US" dirty="0"/>
            </a:p>
          </p:txBody>
        </p:sp>
        <p:sp>
          <p:nvSpPr>
            <p:cNvPr id="229" name="Freeform 68"/>
            <p:cNvSpPr>
              <a:spLocks/>
            </p:cNvSpPr>
            <p:nvPr/>
          </p:nvSpPr>
          <p:spPr bwMode="auto">
            <a:xfrm>
              <a:off x="3068" y="2321"/>
              <a:ext cx="97" cy="128"/>
            </a:xfrm>
            <a:custGeom>
              <a:avLst/>
              <a:gdLst>
                <a:gd name="T0" fmla="*/ 223 w 580"/>
                <a:gd name="T1" fmla="*/ 639 h 639"/>
                <a:gd name="T2" fmla="*/ 0 w 580"/>
                <a:gd name="T3" fmla="*/ 0 h 639"/>
                <a:gd name="T4" fmla="*/ 137 w 580"/>
                <a:gd name="T5" fmla="*/ 0 h 639"/>
                <a:gd name="T6" fmla="*/ 294 w 580"/>
                <a:gd name="T7" fmla="*/ 474 h 639"/>
                <a:gd name="T8" fmla="*/ 447 w 580"/>
                <a:gd name="T9" fmla="*/ 0 h 639"/>
                <a:gd name="T10" fmla="*/ 580 w 580"/>
                <a:gd name="T11" fmla="*/ 0 h 639"/>
                <a:gd name="T12" fmla="*/ 358 w 580"/>
                <a:gd name="T13" fmla="*/ 639 h 639"/>
                <a:gd name="T14" fmla="*/ 223 w 580"/>
                <a:gd name="T15" fmla="*/ 639 h 639"/>
                <a:gd name="T16" fmla="*/ 0 60000 65536"/>
                <a:gd name="T17" fmla="*/ 0 60000 65536"/>
                <a:gd name="T18" fmla="*/ 0 60000 65536"/>
                <a:gd name="T19" fmla="*/ 0 60000 65536"/>
                <a:gd name="T20" fmla="*/ 0 60000 65536"/>
                <a:gd name="T21" fmla="*/ 0 60000 65536"/>
                <a:gd name="T22" fmla="*/ 0 60000 65536"/>
                <a:gd name="T23" fmla="*/ 0 60000 65536"/>
                <a:gd name="T24" fmla="*/ 0 w 580"/>
                <a:gd name="T25" fmla="*/ 0 h 639"/>
                <a:gd name="T26" fmla="*/ 580 w 580"/>
                <a:gd name="T27" fmla="*/ 639 h 6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80" h="639">
                  <a:moveTo>
                    <a:pt x="223" y="639"/>
                  </a:moveTo>
                  <a:lnTo>
                    <a:pt x="0" y="0"/>
                  </a:lnTo>
                  <a:lnTo>
                    <a:pt x="137" y="0"/>
                  </a:lnTo>
                  <a:lnTo>
                    <a:pt x="294" y="474"/>
                  </a:lnTo>
                  <a:lnTo>
                    <a:pt x="447" y="0"/>
                  </a:lnTo>
                  <a:lnTo>
                    <a:pt x="580" y="0"/>
                  </a:lnTo>
                  <a:lnTo>
                    <a:pt x="358" y="639"/>
                  </a:lnTo>
                  <a:lnTo>
                    <a:pt x="223" y="639"/>
                  </a:lnTo>
                  <a:close/>
                </a:path>
              </a:pathLst>
            </a:custGeom>
            <a:solidFill>
              <a:srgbClr val="FF0000"/>
            </a:solidFill>
            <a:ln w="9525">
              <a:noFill/>
              <a:round/>
              <a:headEnd/>
              <a:tailEnd/>
            </a:ln>
          </p:spPr>
          <p:txBody>
            <a:bodyPr/>
            <a:lstStyle/>
            <a:p>
              <a:endParaRPr lang="en-US" dirty="0"/>
            </a:p>
          </p:txBody>
        </p:sp>
        <p:sp>
          <p:nvSpPr>
            <p:cNvPr id="230" name="Freeform 69"/>
            <p:cNvSpPr>
              <a:spLocks noEditPoints="1"/>
            </p:cNvSpPr>
            <p:nvPr/>
          </p:nvSpPr>
          <p:spPr bwMode="auto">
            <a:xfrm>
              <a:off x="3161" y="2355"/>
              <a:ext cx="71" cy="96"/>
            </a:xfrm>
            <a:custGeom>
              <a:avLst/>
              <a:gdLst>
                <a:gd name="T0" fmla="*/ 296 w 422"/>
                <a:gd name="T1" fmla="*/ 325 h 482"/>
                <a:gd name="T2" fmla="*/ 415 w 422"/>
                <a:gd name="T3" fmla="*/ 346 h 482"/>
                <a:gd name="T4" fmla="*/ 385 w 422"/>
                <a:gd name="T5" fmla="*/ 404 h 482"/>
                <a:gd name="T6" fmla="*/ 344 w 422"/>
                <a:gd name="T7" fmla="*/ 448 h 482"/>
                <a:gd name="T8" fmla="*/ 287 w 422"/>
                <a:gd name="T9" fmla="*/ 473 h 482"/>
                <a:gd name="T10" fmla="*/ 218 w 422"/>
                <a:gd name="T11" fmla="*/ 482 h 482"/>
                <a:gd name="T12" fmla="*/ 164 w 422"/>
                <a:gd name="T13" fmla="*/ 477 h 482"/>
                <a:gd name="T14" fmla="*/ 117 w 422"/>
                <a:gd name="T15" fmla="*/ 464 h 482"/>
                <a:gd name="T16" fmla="*/ 77 w 422"/>
                <a:gd name="T17" fmla="*/ 439 h 482"/>
                <a:gd name="T18" fmla="*/ 45 w 422"/>
                <a:gd name="T19" fmla="*/ 404 h 482"/>
                <a:gd name="T20" fmla="*/ 25 w 422"/>
                <a:gd name="T21" fmla="*/ 370 h 482"/>
                <a:gd name="T22" fmla="*/ 11 w 422"/>
                <a:gd name="T23" fmla="*/ 333 h 482"/>
                <a:gd name="T24" fmla="*/ 3 w 422"/>
                <a:gd name="T25" fmla="*/ 290 h 482"/>
                <a:gd name="T26" fmla="*/ 0 w 422"/>
                <a:gd name="T27" fmla="*/ 244 h 482"/>
                <a:gd name="T28" fmla="*/ 3 w 422"/>
                <a:gd name="T29" fmla="*/ 191 h 482"/>
                <a:gd name="T30" fmla="*/ 15 w 422"/>
                <a:gd name="T31" fmla="*/ 142 h 482"/>
                <a:gd name="T32" fmla="*/ 33 w 422"/>
                <a:gd name="T33" fmla="*/ 100 h 482"/>
                <a:gd name="T34" fmla="*/ 59 w 422"/>
                <a:gd name="T35" fmla="*/ 65 h 482"/>
                <a:gd name="T36" fmla="*/ 90 w 422"/>
                <a:gd name="T37" fmla="*/ 36 h 482"/>
                <a:gd name="T38" fmla="*/ 125 w 422"/>
                <a:gd name="T39" fmla="*/ 15 h 482"/>
                <a:gd name="T40" fmla="*/ 164 w 422"/>
                <a:gd name="T41" fmla="*/ 3 h 482"/>
                <a:gd name="T42" fmla="*/ 207 w 422"/>
                <a:gd name="T43" fmla="*/ 0 h 482"/>
                <a:gd name="T44" fmla="*/ 254 w 422"/>
                <a:gd name="T45" fmla="*/ 3 h 482"/>
                <a:gd name="T46" fmla="*/ 297 w 422"/>
                <a:gd name="T47" fmla="*/ 16 h 482"/>
                <a:gd name="T48" fmla="*/ 334 w 422"/>
                <a:gd name="T49" fmla="*/ 38 h 482"/>
                <a:gd name="T50" fmla="*/ 367 w 422"/>
                <a:gd name="T51" fmla="*/ 67 h 482"/>
                <a:gd name="T52" fmla="*/ 391 w 422"/>
                <a:gd name="T53" fmla="*/ 106 h 482"/>
                <a:gd name="T54" fmla="*/ 410 w 422"/>
                <a:gd name="T55" fmla="*/ 154 h 482"/>
                <a:gd name="T56" fmla="*/ 419 w 422"/>
                <a:gd name="T57" fmla="*/ 211 h 482"/>
                <a:gd name="T58" fmla="*/ 422 w 422"/>
                <a:gd name="T59" fmla="*/ 276 h 482"/>
                <a:gd name="T60" fmla="*/ 122 w 422"/>
                <a:gd name="T61" fmla="*/ 276 h 482"/>
                <a:gd name="T62" fmla="*/ 130 w 422"/>
                <a:gd name="T63" fmla="*/ 325 h 482"/>
                <a:gd name="T64" fmla="*/ 151 w 422"/>
                <a:gd name="T65" fmla="*/ 362 h 482"/>
                <a:gd name="T66" fmla="*/ 183 w 422"/>
                <a:gd name="T67" fmla="*/ 384 h 482"/>
                <a:gd name="T68" fmla="*/ 221 w 422"/>
                <a:gd name="T69" fmla="*/ 391 h 482"/>
                <a:gd name="T70" fmla="*/ 246 w 422"/>
                <a:gd name="T71" fmla="*/ 388 h 482"/>
                <a:gd name="T72" fmla="*/ 267 w 422"/>
                <a:gd name="T73" fmla="*/ 376 h 482"/>
                <a:gd name="T74" fmla="*/ 285 w 422"/>
                <a:gd name="T75" fmla="*/ 356 h 482"/>
                <a:gd name="T76" fmla="*/ 296 w 422"/>
                <a:gd name="T77" fmla="*/ 325 h 482"/>
                <a:gd name="T78" fmla="*/ 296 w 422"/>
                <a:gd name="T79" fmla="*/ 325 h 482"/>
                <a:gd name="T80" fmla="*/ 303 w 422"/>
                <a:gd name="T81" fmla="*/ 201 h 482"/>
                <a:gd name="T82" fmla="*/ 296 w 422"/>
                <a:gd name="T83" fmla="*/ 155 h 482"/>
                <a:gd name="T84" fmla="*/ 276 w 422"/>
                <a:gd name="T85" fmla="*/ 121 h 482"/>
                <a:gd name="T86" fmla="*/ 249 w 422"/>
                <a:gd name="T87" fmla="*/ 99 h 482"/>
                <a:gd name="T88" fmla="*/ 214 w 422"/>
                <a:gd name="T89" fmla="*/ 93 h 482"/>
                <a:gd name="T90" fmla="*/ 179 w 422"/>
                <a:gd name="T91" fmla="*/ 100 h 482"/>
                <a:gd name="T92" fmla="*/ 150 w 422"/>
                <a:gd name="T93" fmla="*/ 122 h 482"/>
                <a:gd name="T94" fmla="*/ 130 w 422"/>
                <a:gd name="T95" fmla="*/ 156 h 482"/>
                <a:gd name="T96" fmla="*/ 125 w 422"/>
                <a:gd name="T97" fmla="*/ 201 h 482"/>
                <a:gd name="T98" fmla="*/ 303 w 422"/>
                <a:gd name="T99" fmla="*/ 201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2"/>
                <a:gd name="T151" fmla="*/ 0 h 482"/>
                <a:gd name="T152" fmla="*/ 422 w 422"/>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2" h="482">
                  <a:moveTo>
                    <a:pt x="296" y="325"/>
                  </a:moveTo>
                  <a:lnTo>
                    <a:pt x="415" y="346"/>
                  </a:lnTo>
                  <a:lnTo>
                    <a:pt x="385" y="404"/>
                  </a:lnTo>
                  <a:lnTo>
                    <a:pt x="344" y="448"/>
                  </a:lnTo>
                  <a:lnTo>
                    <a:pt x="287" y="473"/>
                  </a:lnTo>
                  <a:lnTo>
                    <a:pt x="218" y="482"/>
                  </a:lnTo>
                  <a:lnTo>
                    <a:pt x="164" y="477"/>
                  </a:lnTo>
                  <a:lnTo>
                    <a:pt x="117" y="464"/>
                  </a:lnTo>
                  <a:lnTo>
                    <a:pt x="77" y="439"/>
                  </a:lnTo>
                  <a:lnTo>
                    <a:pt x="45" y="404"/>
                  </a:lnTo>
                  <a:lnTo>
                    <a:pt x="25" y="370"/>
                  </a:lnTo>
                  <a:lnTo>
                    <a:pt x="11" y="333"/>
                  </a:lnTo>
                  <a:lnTo>
                    <a:pt x="3" y="290"/>
                  </a:lnTo>
                  <a:lnTo>
                    <a:pt x="0" y="244"/>
                  </a:lnTo>
                  <a:lnTo>
                    <a:pt x="3" y="191"/>
                  </a:lnTo>
                  <a:lnTo>
                    <a:pt x="15" y="142"/>
                  </a:lnTo>
                  <a:lnTo>
                    <a:pt x="33" y="100"/>
                  </a:lnTo>
                  <a:lnTo>
                    <a:pt x="59" y="65"/>
                  </a:lnTo>
                  <a:lnTo>
                    <a:pt x="90" y="36"/>
                  </a:lnTo>
                  <a:lnTo>
                    <a:pt x="125" y="15"/>
                  </a:lnTo>
                  <a:lnTo>
                    <a:pt x="164" y="3"/>
                  </a:lnTo>
                  <a:lnTo>
                    <a:pt x="207" y="0"/>
                  </a:lnTo>
                  <a:lnTo>
                    <a:pt x="254" y="3"/>
                  </a:lnTo>
                  <a:lnTo>
                    <a:pt x="297" y="16"/>
                  </a:lnTo>
                  <a:lnTo>
                    <a:pt x="334" y="38"/>
                  </a:lnTo>
                  <a:lnTo>
                    <a:pt x="367" y="67"/>
                  </a:lnTo>
                  <a:lnTo>
                    <a:pt x="391" y="106"/>
                  </a:lnTo>
                  <a:lnTo>
                    <a:pt x="410" y="154"/>
                  </a:lnTo>
                  <a:lnTo>
                    <a:pt x="419" y="211"/>
                  </a:lnTo>
                  <a:lnTo>
                    <a:pt x="422" y="276"/>
                  </a:lnTo>
                  <a:lnTo>
                    <a:pt x="122" y="276"/>
                  </a:lnTo>
                  <a:lnTo>
                    <a:pt x="130" y="325"/>
                  </a:lnTo>
                  <a:lnTo>
                    <a:pt x="151" y="362"/>
                  </a:lnTo>
                  <a:lnTo>
                    <a:pt x="183" y="384"/>
                  </a:lnTo>
                  <a:lnTo>
                    <a:pt x="221" y="391"/>
                  </a:lnTo>
                  <a:lnTo>
                    <a:pt x="246" y="388"/>
                  </a:lnTo>
                  <a:lnTo>
                    <a:pt x="267" y="376"/>
                  </a:lnTo>
                  <a:lnTo>
                    <a:pt x="285" y="356"/>
                  </a:lnTo>
                  <a:lnTo>
                    <a:pt x="296" y="325"/>
                  </a:lnTo>
                  <a:close/>
                  <a:moveTo>
                    <a:pt x="303" y="201"/>
                  </a:moveTo>
                  <a:lnTo>
                    <a:pt x="296" y="155"/>
                  </a:lnTo>
                  <a:lnTo>
                    <a:pt x="276" y="121"/>
                  </a:lnTo>
                  <a:lnTo>
                    <a:pt x="249" y="99"/>
                  </a:lnTo>
                  <a:lnTo>
                    <a:pt x="214" y="93"/>
                  </a:lnTo>
                  <a:lnTo>
                    <a:pt x="179" y="100"/>
                  </a:lnTo>
                  <a:lnTo>
                    <a:pt x="150" y="122"/>
                  </a:lnTo>
                  <a:lnTo>
                    <a:pt x="130" y="156"/>
                  </a:lnTo>
                  <a:lnTo>
                    <a:pt x="125" y="201"/>
                  </a:lnTo>
                  <a:lnTo>
                    <a:pt x="303" y="201"/>
                  </a:lnTo>
                  <a:close/>
                </a:path>
              </a:pathLst>
            </a:custGeom>
            <a:solidFill>
              <a:srgbClr val="FF0000"/>
            </a:solidFill>
            <a:ln w="9525">
              <a:noFill/>
              <a:round/>
              <a:headEnd/>
              <a:tailEnd/>
            </a:ln>
          </p:spPr>
          <p:txBody>
            <a:bodyPr/>
            <a:lstStyle/>
            <a:p>
              <a:endParaRPr lang="en-US" dirty="0"/>
            </a:p>
          </p:txBody>
        </p:sp>
        <p:sp>
          <p:nvSpPr>
            <p:cNvPr id="231" name="Freeform 70"/>
            <p:cNvSpPr>
              <a:spLocks/>
            </p:cNvSpPr>
            <p:nvPr/>
          </p:nvSpPr>
          <p:spPr bwMode="auto">
            <a:xfrm>
              <a:off x="3248" y="2355"/>
              <a:ext cx="68" cy="94"/>
            </a:xfrm>
            <a:custGeom>
              <a:avLst/>
              <a:gdLst>
                <a:gd name="T0" fmla="*/ 411 w 411"/>
                <a:gd name="T1" fmla="*/ 472 h 472"/>
                <a:gd name="T2" fmla="*/ 291 w 411"/>
                <a:gd name="T3" fmla="*/ 472 h 472"/>
                <a:gd name="T4" fmla="*/ 291 w 411"/>
                <a:gd name="T5" fmla="*/ 236 h 472"/>
                <a:gd name="T6" fmla="*/ 289 w 411"/>
                <a:gd name="T7" fmla="*/ 174 h 472"/>
                <a:gd name="T8" fmla="*/ 283 w 411"/>
                <a:gd name="T9" fmla="*/ 140 h 472"/>
                <a:gd name="T10" fmla="*/ 274 w 411"/>
                <a:gd name="T11" fmla="*/ 119 h 472"/>
                <a:gd name="T12" fmla="*/ 259 w 411"/>
                <a:gd name="T13" fmla="*/ 105 h 472"/>
                <a:gd name="T14" fmla="*/ 239 w 411"/>
                <a:gd name="T15" fmla="*/ 96 h 472"/>
                <a:gd name="T16" fmla="*/ 217 w 411"/>
                <a:gd name="T17" fmla="*/ 93 h 472"/>
                <a:gd name="T18" fmla="*/ 188 w 411"/>
                <a:gd name="T19" fmla="*/ 97 h 472"/>
                <a:gd name="T20" fmla="*/ 162 w 411"/>
                <a:gd name="T21" fmla="*/ 110 h 472"/>
                <a:gd name="T22" fmla="*/ 141 w 411"/>
                <a:gd name="T23" fmla="*/ 130 h 472"/>
                <a:gd name="T24" fmla="*/ 128 w 411"/>
                <a:gd name="T25" fmla="*/ 156 h 472"/>
                <a:gd name="T26" fmla="*/ 121 w 411"/>
                <a:gd name="T27" fmla="*/ 198 h 472"/>
                <a:gd name="T28" fmla="*/ 119 w 411"/>
                <a:gd name="T29" fmla="*/ 263 h 472"/>
                <a:gd name="T30" fmla="*/ 119 w 411"/>
                <a:gd name="T31" fmla="*/ 472 h 472"/>
                <a:gd name="T32" fmla="*/ 0 w 411"/>
                <a:gd name="T33" fmla="*/ 472 h 472"/>
                <a:gd name="T34" fmla="*/ 0 w 411"/>
                <a:gd name="T35" fmla="*/ 9 h 472"/>
                <a:gd name="T36" fmla="*/ 111 w 411"/>
                <a:gd name="T37" fmla="*/ 9 h 472"/>
                <a:gd name="T38" fmla="*/ 111 w 411"/>
                <a:gd name="T39" fmla="*/ 78 h 472"/>
                <a:gd name="T40" fmla="*/ 142 w 411"/>
                <a:gd name="T41" fmla="*/ 43 h 472"/>
                <a:gd name="T42" fmla="*/ 177 w 411"/>
                <a:gd name="T43" fmla="*/ 19 h 472"/>
                <a:gd name="T44" fmla="*/ 216 w 411"/>
                <a:gd name="T45" fmla="*/ 4 h 472"/>
                <a:gd name="T46" fmla="*/ 259 w 411"/>
                <a:gd name="T47" fmla="*/ 0 h 472"/>
                <a:gd name="T48" fmla="*/ 297 w 411"/>
                <a:gd name="T49" fmla="*/ 3 h 472"/>
                <a:gd name="T50" fmla="*/ 332 w 411"/>
                <a:gd name="T51" fmla="*/ 14 h 472"/>
                <a:gd name="T52" fmla="*/ 360 w 411"/>
                <a:gd name="T53" fmla="*/ 30 h 472"/>
                <a:gd name="T54" fmla="*/ 381 w 411"/>
                <a:gd name="T55" fmla="*/ 51 h 472"/>
                <a:gd name="T56" fmla="*/ 396 w 411"/>
                <a:gd name="T57" fmla="*/ 76 h 472"/>
                <a:gd name="T58" fmla="*/ 404 w 411"/>
                <a:gd name="T59" fmla="*/ 103 h 472"/>
                <a:gd name="T60" fmla="*/ 411 w 411"/>
                <a:gd name="T61" fmla="*/ 185 h 472"/>
                <a:gd name="T62" fmla="*/ 411 w 411"/>
                <a:gd name="T63" fmla="*/ 472 h 4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472"/>
                <a:gd name="T98" fmla="*/ 411 w 411"/>
                <a:gd name="T99" fmla="*/ 472 h 4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472">
                  <a:moveTo>
                    <a:pt x="411" y="472"/>
                  </a:moveTo>
                  <a:lnTo>
                    <a:pt x="291" y="472"/>
                  </a:lnTo>
                  <a:lnTo>
                    <a:pt x="291" y="236"/>
                  </a:lnTo>
                  <a:lnTo>
                    <a:pt x="289" y="174"/>
                  </a:lnTo>
                  <a:lnTo>
                    <a:pt x="283" y="140"/>
                  </a:lnTo>
                  <a:lnTo>
                    <a:pt x="274" y="119"/>
                  </a:lnTo>
                  <a:lnTo>
                    <a:pt x="259" y="105"/>
                  </a:lnTo>
                  <a:lnTo>
                    <a:pt x="239" y="96"/>
                  </a:lnTo>
                  <a:lnTo>
                    <a:pt x="217" y="93"/>
                  </a:lnTo>
                  <a:lnTo>
                    <a:pt x="188" y="97"/>
                  </a:lnTo>
                  <a:lnTo>
                    <a:pt x="162" y="110"/>
                  </a:lnTo>
                  <a:lnTo>
                    <a:pt x="141" y="130"/>
                  </a:lnTo>
                  <a:lnTo>
                    <a:pt x="128" y="156"/>
                  </a:lnTo>
                  <a:lnTo>
                    <a:pt x="121" y="198"/>
                  </a:lnTo>
                  <a:lnTo>
                    <a:pt x="119" y="263"/>
                  </a:lnTo>
                  <a:lnTo>
                    <a:pt x="119" y="472"/>
                  </a:lnTo>
                  <a:lnTo>
                    <a:pt x="0" y="472"/>
                  </a:lnTo>
                  <a:lnTo>
                    <a:pt x="0" y="9"/>
                  </a:lnTo>
                  <a:lnTo>
                    <a:pt x="111" y="9"/>
                  </a:lnTo>
                  <a:lnTo>
                    <a:pt x="111" y="78"/>
                  </a:lnTo>
                  <a:lnTo>
                    <a:pt x="142" y="43"/>
                  </a:lnTo>
                  <a:lnTo>
                    <a:pt x="177" y="19"/>
                  </a:lnTo>
                  <a:lnTo>
                    <a:pt x="216" y="4"/>
                  </a:lnTo>
                  <a:lnTo>
                    <a:pt x="259" y="0"/>
                  </a:lnTo>
                  <a:lnTo>
                    <a:pt x="297" y="3"/>
                  </a:lnTo>
                  <a:lnTo>
                    <a:pt x="332" y="14"/>
                  </a:lnTo>
                  <a:lnTo>
                    <a:pt x="360" y="30"/>
                  </a:lnTo>
                  <a:lnTo>
                    <a:pt x="381" y="51"/>
                  </a:lnTo>
                  <a:lnTo>
                    <a:pt x="396" y="76"/>
                  </a:lnTo>
                  <a:lnTo>
                    <a:pt x="404" y="103"/>
                  </a:lnTo>
                  <a:lnTo>
                    <a:pt x="411" y="185"/>
                  </a:lnTo>
                  <a:lnTo>
                    <a:pt x="411" y="472"/>
                  </a:lnTo>
                  <a:close/>
                </a:path>
              </a:pathLst>
            </a:custGeom>
            <a:solidFill>
              <a:srgbClr val="FF0000"/>
            </a:solidFill>
            <a:ln w="9525">
              <a:noFill/>
              <a:round/>
              <a:headEnd/>
              <a:tailEnd/>
            </a:ln>
          </p:spPr>
          <p:txBody>
            <a:bodyPr/>
            <a:lstStyle/>
            <a:p>
              <a:endParaRPr lang="en-US" dirty="0"/>
            </a:p>
          </p:txBody>
        </p:sp>
        <p:sp>
          <p:nvSpPr>
            <p:cNvPr id="232" name="Freeform 71"/>
            <p:cNvSpPr>
              <a:spLocks/>
            </p:cNvSpPr>
            <p:nvPr/>
          </p:nvSpPr>
          <p:spPr bwMode="auto">
            <a:xfrm>
              <a:off x="3328" y="2324"/>
              <a:ext cx="45" cy="127"/>
            </a:xfrm>
            <a:custGeom>
              <a:avLst/>
              <a:gdLst>
                <a:gd name="T0" fmla="*/ 256 w 266"/>
                <a:gd name="T1" fmla="*/ 163 h 636"/>
                <a:gd name="T2" fmla="*/ 256 w 266"/>
                <a:gd name="T3" fmla="*/ 262 h 636"/>
                <a:gd name="T4" fmla="*/ 174 w 266"/>
                <a:gd name="T5" fmla="*/ 262 h 636"/>
                <a:gd name="T6" fmla="*/ 174 w 266"/>
                <a:gd name="T7" fmla="*/ 448 h 636"/>
                <a:gd name="T8" fmla="*/ 177 w 266"/>
                <a:gd name="T9" fmla="*/ 514 h 636"/>
                <a:gd name="T10" fmla="*/ 187 w 266"/>
                <a:gd name="T11" fmla="*/ 530 h 636"/>
                <a:gd name="T12" fmla="*/ 207 w 266"/>
                <a:gd name="T13" fmla="*/ 536 h 636"/>
                <a:gd name="T14" fmla="*/ 256 w 266"/>
                <a:gd name="T15" fmla="*/ 524 h 636"/>
                <a:gd name="T16" fmla="*/ 266 w 266"/>
                <a:gd name="T17" fmla="*/ 619 h 636"/>
                <a:gd name="T18" fmla="*/ 221 w 266"/>
                <a:gd name="T19" fmla="*/ 631 h 636"/>
                <a:gd name="T20" fmla="*/ 171 w 266"/>
                <a:gd name="T21" fmla="*/ 636 h 636"/>
                <a:gd name="T22" fmla="*/ 141 w 266"/>
                <a:gd name="T23" fmla="*/ 633 h 636"/>
                <a:gd name="T24" fmla="*/ 113 w 266"/>
                <a:gd name="T25" fmla="*/ 626 h 636"/>
                <a:gd name="T26" fmla="*/ 90 w 266"/>
                <a:gd name="T27" fmla="*/ 613 h 636"/>
                <a:gd name="T28" fmla="*/ 75 w 266"/>
                <a:gd name="T29" fmla="*/ 598 h 636"/>
                <a:gd name="T30" fmla="*/ 64 w 266"/>
                <a:gd name="T31" fmla="*/ 576 h 636"/>
                <a:gd name="T32" fmla="*/ 59 w 266"/>
                <a:gd name="T33" fmla="*/ 549 h 636"/>
                <a:gd name="T34" fmla="*/ 54 w 266"/>
                <a:gd name="T35" fmla="*/ 463 h 636"/>
                <a:gd name="T36" fmla="*/ 54 w 266"/>
                <a:gd name="T37" fmla="*/ 262 h 636"/>
                <a:gd name="T38" fmla="*/ 0 w 266"/>
                <a:gd name="T39" fmla="*/ 262 h 636"/>
                <a:gd name="T40" fmla="*/ 0 w 266"/>
                <a:gd name="T41" fmla="*/ 163 h 636"/>
                <a:gd name="T42" fmla="*/ 54 w 266"/>
                <a:gd name="T43" fmla="*/ 163 h 636"/>
                <a:gd name="T44" fmla="*/ 54 w 266"/>
                <a:gd name="T45" fmla="*/ 72 h 636"/>
                <a:gd name="T46" fmla="*/ 174 w 266"/>
                <a:gd name="T47" fmla="*/ 0 h 636"/>
                <a:gd name="T48" fmla="*/ 174 w 266"/>
                <a:gd name="T49" fmla="*/ 163 h 636"/>
                <a:gd name="T50" fmla="*/ 256 w 266"/>
                <a:gd name="T51" fmla="*/ 163 h 6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6"/>
                <a:gd name="T79" fmla="*/ 0 h 636"/>
                <a:gd name="T80" fmla="*/ 266 w 266"/>
                <a:gd name="T81" fmla="*/ 636 h 6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6" h="636">
                  <a:moveTo>
                    <a:pt x="256" y="163"/>
                  </a:moveTo>
                  <a:lnTo>
                    <a:pt x="256" y="262"/>
                  </a:lnTo>
                  <a:lnTo>
                    <a:pt x="174" y="262"/>
                  </a:lnTo>
                  <a:lnTo>
                    <a:pt x="174" y="448"/>
                  </a:lnTo>
                  <a:lnTo>
                    <a:pt x="177" y="514"/>
                  </a:lnTo>
                  <a:lnTo>
                    <a:pt x="187" y="530"/>
                  </a:lnTo>
                  <a:lnTo>
                    <a:pt x="207" y="536"/>
                  </a:lnTo>
                  <a:lnTo>
                    <a:pt x="256" y="524"/>
                  </a:lnTo>
                  <a:lnTo>
                    <a:pt x="266" y="619"/>
                  </a:lnTo>
                  <a:lnTo>
                    <a:pt x="221" y="631"/>
                  </a:lnTo>
                  <a:lnTo>
                    <a:pt x="171" y="636"/>
                  </a:lnTo>
                  <a:lnTo>
                    <a:pt x="141" y="633"/>
                  </a:lnTo>
                  <a:lnTo>
                    <a:pt x="113" y="626"/>
                  </a:lnTo>
                  <a:lnTo>
                    <a:pt x="90" y="613"/>
                  </a:lnTo>
                  <a:lnTo>
                    <a:pt x="75" y="598"/>
                  </a:lnTo>
                  <a:lnTo>
                    <a:pt x="64" y="576"/>
                  </a:lnTo>
                  <a:lnTo>
                    <a:pt x="59" y="549"/>
                  </a:lnTo>
                  <a:lnTo>
                    <a:pt x="54" y="463"/>
                  </a:lnTo>
                  <a:lnTo>
                    <a:pt x="54" y="262"/>
                  </a:lnTo>
                  <a:lnTo>
                    <a:pt x="0" y="262"/>
                  </a:lnTo>
                  <a:lnTo>
                    <a:pt x="0" y="163"/>
                  </a:lnTo>
                  <a:lnTo>
                    <a:pt x="54" y="163"/>
                  </a:lnTo>
                  <a:lnTo>
                    <a:pt x="54" y="72"/>
                  </a:lnTo>
                  <a:lnTo>
                    <a:pt x="174" y="0"/>
                  </a:lnTo>
                  <a:lnTo>
                    <a:pt x="174" y="163"/>
                  </a:lnTo>
                  <a:lnTo>
                    <a:pt x="256" y="163"/>
                  </a:lnTo>
                  <a:close/>
                </a:path>
              </a:pathLst>
            </a:custGeom>
            <a:solidFill>
              <a:srgbClr val="FF0000"/>
            </a:solidFill>
            <a:ln w="9525">
              <a:noFill/>
              <a:round/>
              <a:headEnd/>
              <a:tailEnd/>
            </a:ln>
          </p:spPr>
          <p:txBody>
            <a:bodyPr/>
            <a:lstStyle/>
            <a:p>
              <a:endParaRPr lang="en-US" dirty="0"/>
            </a:p>
          </p:txBody>
        </p:sp>
        <p:sp>
          <p:nvSpPr>
            <p:cNvPr id="233" name="Freeform 72"/>
            <p:cNvSpPr>
              <a:spLocks noEditPoints="1"/>
            </p:cNvSpPr>
            <p:nvPr/>
          </p:nvSpPr>
          <p:spPr bwMode="auto">
            <a:xfrm>
              <a:off x="3385" y="2321"/>
              <a:ext cx="20" cy="128"/>
            </a:xfrm>
            <a:custGeom>
              <a:avLst/>
              <a:gdLst>
                <a:gd name="T0" fmla="*/ 0 w 120"/>
                <a:gd name="T1" fmla="*/ 114 h 639"/>
                <a:gd name="T2" fmla="*/ 0 w 120"/>
                <a:gd name="T3" fmla="*/ 0 h 639"/>
                <a:gd name="T4" fmla="*/ 120 w 120"/>
                <a:gd name="T5" fmla="*/ 0 h 639"/>
                <a:gd name="T6" fmla="*/ 120 w 120"/>
                <a:gd name="T7" fmla="*/ 114 h 639"/>
                <a:gd name="T8" fmla="*/ 0 w 120"/>
                <a:gd name="T9" fmla="*/ 114 h 639"/>
                <a:gd name="T10" fmla="*/ 0 w 120"/>
                <a:gd name="T11" fmla="*/ 639 h 639"/>
                <a:gd name="T12" fmla="*/ 0 w 120"/>
                <a:gd name="T13" fmla="*/ 176 h 639"/>
                <a:gd name="T14" fmla="*/ 120 w 120"/>
                <a:gd name="T15" fmla="*/ 176 h 639"/>
                <a:gd name="T16" fmla="*/ 120 w 120"/>
                <a:gd name="T17" fmla="*/ 639 h 639"/>
                <a:gd name="T18" fmla="*/ 0 w 120"/>
                <a:gd name="T19" fmla="*/ 639 h 6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0"/>
                <a:gd name="T31" fmla="*/ 0 h 639"/>
                <a:gd name="T32" fmla="*/ 120 w 120"/>
                <a:gd name="T33" fmla="*/ 639 h 6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0" h="639">
                  <a:moveTo>
                    <a:pt x="0" y="114"/>
                  </a:moveTo>
                  <a:lnTo>
                    <a:pt x="0" y="0"/>
                  </a:lnTo>
                  <a:lnTo>
                    <a:pt x="120" y="0"/>
                  </a:lnTo>
                  <a:lnTo>
                    <a:pt x="120" y="114"/>
                  </a:lnTo>
                  <a:lnTo>
                    <a:pt x="0" y="114"/>
                  </a:lnTo>
                  <a:close/>
                  <a:moveTo>
                    <a:pt x="0" y="639"/>
                  </a:moveTo>
                  <a:lnTo>
                    <a:pt x="0" y="176"/>
                  </a:lnTo>
                  <a:lnTo>
                    <a:pt x="120" y="176"/>
                  </a:lnTo>
                  <a:lnTo>
                    <a:pt x="120" y="639"/>
                  </a:lnTo>
                  <a:lnTo>
                    <a:pt x="0" y="639"/>
                  </a:lnTo>
                  <a:close/>
                </a:path>
              </a:pathLst>
            </a:custGeom>
            <a:solidFill>
              <a:srgbClr val="FF0000"/>
            </a:solidFill>
            <a:ln w="9525">
              <a:noFill/>
              <a:round/>
              <a:headEnd/>
              <a:tailEnd/>
            </a:ln>
          </p:spPr>
          <p:txBody>
            <a:bodyPr/>
            <a:lstStyle/>
            <a:p>
              <a:endParaRPr lang="en-US" dirty="0"/>
            </a:p>
          </p:txBody>
        </p:sp>
        <p:sp>
          <p:nvSpPr>
            <p:cNvPr id="234" name="Rectangle 73"/>
            <p:cNvSpPr>
              <a:spLocks noChangeArrowheads="1"/>
            </p:cNvSpPr>
            <p:nvPr/>
          </p:nvSpPr>
          <p:spPr bwMode="auto">
            <a:xfrm>
              <a:off x="3425" y="2321"/>
              <a:ext cx="20" cy="128"/>
            </a:xfrm>
            <a:prstGeom prst="rect">
              <a:avLst/>
            </a:prstGeom>
            <a:solidFill>
              <a:srgbClr val="FF0000"/>
            </a:solidFill>
            <a:ln w="9525">
              <a:noFill/>
              <a:miter lim="800000"/>
              <a:headEnd/>
              <a:tailEnd/>
            </a:ln>
          </p:spPr>
          <p:txBody>
            <a:bodyPr/>
            <a:lstStyle/>
            <a:p>
              <a:endParaRPr lang="en-US" dirty="0"/>
            </a:p>
          </p:txBody>
        </p:sp>
        <p:sp>
          <p:nvSpPr>
            <p:cNvPr id="235" name="Freeform 74"/>
            <p:cNvSpPr>
              <a:spLocks noEditPoints="1"/>
            </p:cNvSpPr>
            <p:nvPr/>
          </p:nvSpPr>
          <p:spPr bwMode="auto">
            <a:xfrm>
              <a:off x="3460" y="2355"/>
              <a:ext cx="70" cy="96"/>
            </a:xfrm>
            <a:custGeom>
              <a:avLst/>
              <a:gdLst>
                <a:gd name="T0" fmla="*/ 122 w 424"/>
                <a:gd name="T1" fmla="*/ 150 h 482"/>
                <a:gd name="T2" fmla="*/ 13 w 424"/>
                <a:gd name="T3" fmla="*/ 131 h 482"/>
                <a:gd name="T4" fmla="*/ 37 w 424"/>
                <a:gd name="T5" fmla="*/ 72 h 482"/>
                <a:gd name="T6" fmla="*/ 76 w 424"/>
                <a:gd name="T7" fmla="*/ 32 h 482"/>
                <a:gd name="T8" fmla="*/ 131 w 424"/>
                <a:gd name="T9" fmla="*/ 7 h 482"/>
                <a:gd name="T10" fmla="*/ 167 w 424"/>
                <a:gd name="T11" fmla="*/ 1 h 482"/>
                <a:gd name="T12" fmla="*/ 209 w 424"/>
                <a:gd name="T13" fmla="*/ 0 h 482"/>
                <a:gd name="T14" fmla="*/ 278 w 424"/>
                <a:gd name="T15" fmla="*/ 4 h 482"/>
                <a:gd name="T16" fmla="*/ 328 w 424"/>
                <a:gd name="T17" fmla="*/ 19 h 482"/>
                <a:gd name="T18" fmla="*/ 361 w 424"/>
                <a:gd name="T19" fmla="*/ 41 h 482"/>
                <a:gd name="T20" fmla="*/ 383 w 424"/>
                <a:gd name="T21" fmla="*/ 68 h 482"/>
                <a:gd name="T22" fmla="*/ 395 w 424"/>
                <a:gd name="T23" fmla="*/ 110 h 482"/>
                <a:gd name="T24" fmla="*/ 399 w 424"/>
                <a:gd name="T25" fmla="*/ 178 h 482"/>
                <a:gd name="T26" fmla="*/ 398 w 424"/>
                <a:gd name="T27" fmla="*/ 320 h 482"/>
                <a:gd name="T28" fmla="*/ 404 w 424"/>
                <a:gd name="T29" fmla="*/ 410 h 482"/>
                <a:gd name="T30" fmla="*/ 424 w 424"/>
                <a:gd name="T31" fmla="*/ 472 h 482"/>
                <a:gd name="T32" fmla="*/ 306 w 424"/>
                <a:gd name="T33" fmla="*/ 472 h 482"/>
                <a:gd name="T34" fmla="*/ 295 w 424"/>
                <a:gd name="T35" fmla="*/ 436 h 482"/>
                <a:gd name="T36" fmla="*/ 291 w 424"/>
                <a:gd name="T37" fmla="*/ 422 h 482"/>
                <a:gd name="T38" fmla="*/ 259 w 424"/>
                <a:gd name="T39" fmla="*/ 448 h 482"/>
                <a:gd name="T40" fmla="*/ 225 w 424"/>
                <a:gd name="T41" fmla="*/ 467 h 482"/>
                <a:gd name="T42" fmla="*/ 189 w 424"/>
                <a:gd name="T43" fmla="*/ 478 h 482"/>
                <a:gd name="T44" fmla="*/ 151 w 424"/>
                <a:gd name="T45" fmla="*/ 482 h 482"/>
                <a:gd name="T46" fmla="*/ 117 w 424"/>
                <a:gd name="T47" fmla="*/ 479 h 482"/>
                <a:gd name="T48" fmla="*/ 88 w 424"/>
                <a:gd name="T49" fmla="*/ 472 h 482"/>
                <a:gd name="T50" fmla="*/ 63 w 424"/>
                <a:gd name="T51" fmla="*/ 461 h 482"/>
                <a:gd name="T52" fmla="*/ 41 w 424"/>
                <a:gd name="T53" fmla="*/ 445 h 482"/>
                <a:gd name="T54" fmla="*/ 24 w 424"/>
                <a:gd name="T55" fmla="*/ 423 h 482"/>
                <a:gd name="T56" fmla="*/ 11 w 424"/>
                <a:gd name="T57" fmla="*/ 401 h 482"/>
                <a:gd name="T58" fmla="*/ 0 w 424"/>
                <a:gd name="T59" fmla="*/ 346 h 482"/>
                <a:gd name="T60" fmla="*/ 5 w 424"/>
                <a:gd name="T61" fmla="*/ 309 h 482"/>
                <a:gd name="T62" fmla="*/ 19 w 424"/>
                <a:gd name="T63" fmla="*/ 276 h 482"/>
                <a:gd name="T64" fmla="*/ 41 w 424"/>
                <a:gd name="T65" fmla="*/ 249 h 482"/>
                <a:gd name="T66" fmla="*/ 70 w 424"/>
                <a:gd name="T67" fmla="*/ 229 h 482"/>
                <a:gd name="T68" fmla="*/ 110 w 424"/>
                <a:gd name="T69" fmla="*/ 213 h 482"/>
                <a:gd name="T70" fmla="*/ 165 w 424"/>
                <a:gd name="T71" fmla="*/ 200 h 482"/>
                <a:gd name="T72" fmla="*/ 237 w 424"/>
                <a:gd name="T73" fmla="*/ 185 h 482"/>
                <a:gd name="T74" fmla="*/ 282 w 424"/>
                <a:gd name="T75" fmla="*/ 170 h 482"/>
                <a:gd name="T76" fmla="*/ 282 w 424"/>
                <a:gd name="T77" fmla="*/ 159 h 482"/>
                <a:gd name="T78" fmla="*/ 277 w 424"/>
                <a:gd name="T79" fmla="*/ 128 h 482"/>
                <a:gd name="T80" fmla="*/ 265 w 424"/>
                <a:gd name="T81" fmla="*/ 108 h 482"/>
                <a:gd name="T82" fmla="*/ 240 w 424"/>
                <a:gd name="T83" fmla="*/ 97 h 482"/>
                <a:gd name="T84" fmla="*/ 201 w 424"/>
                <a:gd name="T85" fmla="*/ 93 h 482"/>
                <a:gd name="T86" fmla="*/ 172 w 424"/>
                <a:gd name="T87" fmla="*/ 96 h 482"/>
                <a:gd name="T88" fmla="*/ 151 w 424"/>
                <a:gd name="T89" fmla="*/ 105 h 482"/>
                <a:gd name="T90" fmla="*/ 135 w 424"/>
                <a:gd name="T91" fmla="*/ 123 h 482"/>
                <a:gd name="T92" fmla="*/ 122 w 424"/>
                <a:gd name="T93" fmla="*/ 150 h 482"/>
                <a:gd name="T94" fmla="*/ 122 w 424"/>
                <a:gd name="T95" fmla="*/ 150 h 482"/>
                <a:gd name="T96" fmla="*/ 282 w 424"/>
                <a:gd name="T97" fmla="*/ 250 h 482"/>
                <a:gd name="T98" fmla="*/ 209 w 424"/>
                <a:gd name="T99" fmla="*/ 269 h 482"/>
                <a:gd name="T100" fmla="*/ 144 w 424"/>
                <a:gd name="T101" fmla="*/ 290 h 482"/>
                <a:gd name="T102" fmla="*/ 126 w 424"/>
                <a:gd name="T103" fmla="*/ 309 h 482"/>
                <a:gd name="T104" fmla="*/ 120 w 424"/>
                <a:gd name="T105" fmla="*/ 333 h 482"/>
                <a:gd name="T106" fmla="*/ 126 w 424"/>
                <a:gd name="T107" fmla="*/ 358 h 482"/>
                <a:gd name="T108" fmla="*/ 139 w 424"/>
                <a:gd name="T109" fmla="*/ 378 h 482"/>
                <a:gd name="T110" fmla="*/ 160 w 424"/>
                <a:gd name="T111" fmla="*/ 392 h 482"/>
                <a:gd name="T112" fmla="*/ 187 w 424"/>
                <a:gd name="T113" fmla="*/ 397 h 482"/>
                <a:gd name="T114" fmla="*/ 218 w 424"/>
                <a:gd name="T115" fmla="*/ 391 h 482"/>
                <a:gd name="T116" fmla="*/ 248 w 424"/>
                <a:gd name="T117" fmla="*/ 375 h 482"/>
                <a:gd name="T118" fmla="*/ 266 w 424"/>
                <a:gd name="T119" fmla="*/ 357 h 482"/>
                <a:gd name="T120" fmla="*/ 277 w 424"/>
                <a:gd name="T121" fmla="*/ 334 h 482"/>
                <a:gd name="T122" fmla="*/ 282 w 424"/>
                <a:gd name="T123" fmla="*/ 275 h 482"/>
                <a:gd name="T124" fmla="*/ 282 w 424"/>
                <a:gd name="T125" fmla="*/ 250 h 4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24"/>
                <a:gd name="T190" fmla="*/ 0 h 482"/>
                <a:gd name="T191" fmla="*/ 424 w 424"/>
                <a:gd name="T192" fmla="*/ 482 h 4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24" h="482">
                  <a:moveTo>
                    <a:pt x="122" y="150"/>
                  </a:moveTo>
                  <a:lnTo>
                    <a:pt x="13" y="131"/>
                  </a:lnTo>
                  <a:lnTo>
                    <a:pt x="37" y="72"/>
                  </a:lnTo>
                  <a:lnTo>
                    <a:pt x="76" y="32"/>
                  </a:lnTo>
                  <a:lnTo>
                    <a:pt x="131" y="7"/>
                  </a:lnTo>
                  <a:lnTo>
                    <a:pt x="167" y="1"/>
                  </a:lnTo>
                  <a:lnTo>
                    <a:pt x="209" y="0"/>
                  </a:lnTo>
                  <a:lnTo>
                    <a:pt x="278" y="4"/>
                  </a:lnTo>
                  <a:lnTo>
                    <a:pt x="328" y="19"/>
                  </a:lnTo>
                  <a:lnTo>
                    <a:pt x="361" y="41"/>
                  </a:lnTo>
                  <a:lnTo>
                    <a:pt x="383" y="68"/>
                  </a:lnTo>
                  <a:lnTo>
                    <a:pt x="395" y="110"/>
                  </a:lnTo>
                  <a:lnTo>
                    <a:pt x="399" y="178"/>
                  </a:lnTo>
                  <a:lnTo>
                    <a:pt x="398" y="320"/>
                  </a:lnTo>
                  <a:lnTo>
                    <a:pt x="404" y="410"/>
                  </a:lnTo>
                  <a:lnTo>
                    <a:pt x="424" y="472"/>
                  </a:lnTo>
                  <a:lnTo>
                    <a:pt x="306" y="472"/>
                  </a:lnTo>
                  <a:lnTo>
                    <a:pt x="295" y="436"/>
                  </a:lnTo>
                  <a:lnTo>
                    <a:pt x="291" y="422"/>
                  </a:lnTo>
                  <a:lnTo>
                    <a:pt x="259" y="448"/>
                  </a:lnTo>
                  <a:lnTo>
                    <a:pt x="225" y="467"/>
                  </a:lnTo>
                  <a:lnTo>
                    <a:pt x="189" y="478"/>
                  </a:lnTo>
                  <a:lnTo>
                    <a:pt x="151" y="482"/>
                  </a:lnTo>
                  <a:lnTo>
                    <a:pt x="117" y="479"/>
                  </a:lnTo>
                  <a:lnTo>
                    <a:pt x="88" y="472"/>
                  </a:lnTo>
                  <a:lnTo>
                    <a:pt x="63" y="461"/>
                  </a:lnTo>
                  <a:lnTo>
                    <a:pt x="41" y="445"/>
                  </a:lnTo>
                  <a:lnTo>
                    <a:pt x="24" y="423"/>
                  </a:lnTo>
                  <a:lnTo>
                    <a:pt x="11" y="401"/>
                  </a:lnTo>
                  <a:lnTo>
                    <a:pt x="0" y="346"/>
                  </a:lnTo>
                  <a:lnTo>
                    <a:pt x="5" y="309"/>
                  </a:lnTo>
                  <a:lnTo>
                    <a:pt x="19" y="276"/>
                  </a:lnTo>
                  <a:lnTo>
                    <a:pt x="41" y="249"/>
                  </a:lnTo>
                  <a:lnTo>
                    <a:pt x="70" y="229"/>
                  </a:lnTo>
                  <a:lnTo>
                    <a:pt x="110" y="213"/>
                  </a:lnTo>
                  <a:lnTo>
                    <a:pt x="165" y="200"/>
                  </a:lnTo>
                  <a:lnTo>
                    <a:pt x="237" y="185"/>
                  </a:lnTo>
                  <a:lnTo>
                    <a:pt x="282" y="170"/>
                  </a:lnTo>
                  <a:lnTo>
                    <a:pt x="282" y="159"/>
                  </a:lnTo>
                  <a:lnTo>
                    <a:pt x="277" y="128"/>
                  </a:lnTo>
                  <a:lnTo>
                    <a:pt x="265" y="108"/>
                  </a:lnTo>
                  <a:lnTo>
                    <a:pt x="240" y="97"/>
                  </a:lnTo>
                  <a:lnTo>
                    <a:pt x="201" y="93"/>
                  </a:lnTo>
                  <a:lnTo>
                    <a:pt x="172" y="96"/>
                  </a:lnTo>
                  <a:lnTo>
                    <a:pt x="151" y="105"/>
                  </a:lnTo>
                  <a:lnTo>
                    <a:pt x="135" y="123"/>
                  </a:lnTo>
                  <a:lnTo>
                    <a:pt x="122" y="150"/>
                  </a:lnTo>
                  <a:close/>
                  <a:moveTo>
                    <a:pt x="282" y="250"/>
                  </a:moveTo>
                  <a:lnTo>
                    <a:pt x="209" y="269"/>
                  </a:lnTo>
                  <a:lnTo>
                    <a:pt x="144" y="290"/>
                  </a:lnTo>
                  <a:lnTo>
                    <a:pt x="126" y="309"/>
                  </a:lnTo>
                  <a:lnTo>
                    <a:pt x="120" y="333"/>
                  </a:lnTo>
                  <a:lnTo>
                    <a:pt x="126" y="358"/>
                  </a:lnTo>
                  <a:lnTo>
                    <a:pt x="139" y="378"/>
                  </a:lnTo>
                  <a:lnTo>
                    <a:pt x="160" y="392"/>
                  </a:lnTo>
                  <a:lnTo>
                    <a:pt x="187" y="397"/>
                  </a:lnTo>
                  <a:lnTo>
                    <a:pt x="218" y="391"/>
                  </a:lnTo>
                  <a:lnTo>
                    <a:pt x="248" y="375"/>
                  </a:lnTo>
                  <a:lnTo>
                    <a:pt x="266" y="357"/>
                  </a:lnTo>
                  <a:lnTo>
                    <a:pt x="277" y="334"/>
                  </a:lnTo>
                  <a:lnTo>
                    <a:pt x="282" y="275"/>
                  </a:lnTo>
                  <a:lnTo>
                    <a:pt x="282" y="250"/>
                  </a:lnTo>
                  <a:close/>
                </a:path>
              </a:pathLst>
            </a:custGeom>
            <a:solidFill>
              <a:srgbClr val="FF0000"/>
            </a:solidFill>
            <a:ln w="9525">
              <a:noFill/>
              <a:round/>
              <a:headEnd/>
              <a:tailEnd/>
            </a:ln>
          </p:spPr>
          <p:txBody>
            <a:bodyPr/>
            <a:lstStyle/>
            <a:p>
              <a:endParaRPr lang="en-US" dirty="0"/>
            </a:p>
          </p:txBody>
        </p:sp>
        <p:sp>
          <p:nvSpPr>
            <p:cNvPr id="236" name="Freeform 75"/>
            <p:cNvSpPr>
              <a:spLocks/>
            </p:cNvSpPr>
            <p:nvPr/>
          </p:nvSpPr>
          <p:spPr bwMode="auto">
            <a:xfrm>
              <a:off x="3538" y="2324"/>
              <a:ext cx="44" cy="127"/>
            </a:xfrm>
            <a:custGeom>
              <a:avLst/>
              <a:gdLst>
                <a:gd name="T0" fmla="*/ 256 w 267"/>
                <a:gd name="T1" fmla="*/ 163 h 636"/>
                <a:gd name="T2" fmla="*/ 256 w 267"/>
                <a:gd name="T3" fmla="*/ 262 h 636"/>
                <a:gd name="T4" fmla="*/ 175 w 267"/>
                <a:gd name="T5" fmla="*/ 262 h 636"/>
                <a:gd name="T6" fmla="*/ 175 w 267"/>
                <a:gd name="T7" fmla="*/ 448 h 636"/>
                <a:gd name="T8" fmla="*/ 177 w 267"/>
                <a:gd name="T9" fmla="*/ 514 h 636"/>
                <a:gd name="T10" fmla="*/ 188 w 267"/>
                <a:gd name="T11" fmla="*/ 530 h 636"/>
                <a:gd name="T12" fmla="*/ 208 w 267"/>
                <a:gd name="T13" fmla="*/ 536 h 636"/>
                <a:gd name="T14" fmla="*/ 256 w 267"/>
                <a:gd name="T15" fmla="*/ 524 h 636"/>
                <a:gd name="T16" fmla="*/ 267 w 267"/>
                <a:gd name="T17" fmla="*/ 619 h 636"/>
                <a:gd name="T18" fmla="*/ 221 w 267"/>
                <a:gd name="T19" fmla="*/ 631 h 636"/>
                <a:gd name="T20" fmla="*/ 172 w 267"/>
                <a:gd name="T21" fmla="*/ 636 h 636"/>
                <a:gd name="T22" fmla="*/ 142 w 267"/>
                <a:gd name="T23" fmla="*/ 633 h 636"/>
                <a:gd name="T24" fmla="*/ 114 w 267"/>
                <a:gd name="T25" fmla="*/ 626 h 636"/>
                <a:gd name="T26" fmla="*/ 91 w 267"/>
                <a:gd name="T27" fmla="*/ 613 h 636"/>
                <a:gd name="T28" fmla="*/ 76 w 267"/>
                <a:gd name="T29" fmla="*/ 598 h 636"/>
                <a:gd name="T30" fmla="*/ 65 w 267"/>
                <a:gd name="T31" fmla="*/ 576 h 636"/>
                <a:gd name="T32" fmla="*/ 59 w 267"/>
                <a:gd name="T33" fmla="*/ 549 h 636"/>
                <a:gd name="T34" fmla="*/ 55 w 267"/>
                <a:gd name="T35" fmla="*/ 463 h 636"/>
                <a:gd name="T36" fmla="*/ 55 w 267"/>
                <a:gd name="T37" fmla="*/ 262 h 636"/>
                <a:gd name="T38" fmla="*/ 0 w 267"/>
                <a:gd name="T39" fmla="*/ 262 h 636"/>
                <a:gd name="T40" fmla="*/ 0 w 267"/>
                <a:gd name="T41" fmla="*/ 163 h 636"/>
                <a:gd name="T42" fmla="*/ 55 w 267"/>
                <a:gd name="T43" fmla="*/ 163 h 636"/>
                <a:gd name="T44" fmla="*/ 55 w 267"/>
                <a:gd name="T45" fmla="*/ 72 h 636"/>
                <a:gd name="T46" fmla="*/ 175 w 267"/>
                <a:gd name="T47" fmla="*/ 0 h 636"/>
                <a:gd name="T48" fmla="*/ 175 w 267"/>
                <a:gd name="T49" fmla="*/ 163 h 636"/>
                <a:gd name="T50" fmla="*/ 256 w 267"/>
                <a:gd name="T51" fmla="*/ 163 h 6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7"/>
                <a:gd name="T79" fmla="*/ 0 h 636"/>
                <a:gd name="T80" fmla="*/ 267 w 267"/>
                <a:gd name="T81" fmla="*/ 636 h 6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7" h="636">
                  <a:moveTo>
                    <a:pt x="256" y="163"/>
                  </a:moveTo>
                  <a:lnTo>
                    <a:pt x="256" y="262"/>
                  </a:lnTo>
                  <a:lnTo>
                    <a:pt x="175" y="262"/>
                  </a:lnTo>
                  <a:lnTo>
                    <a:pt x="175" y="448"/>
                  </a:lnTo>
                  <a:lnTo>
                    <a:pt x="177" y="514"/>
                  </a:lnTo>
                  <a:lnTo>
                    <a:pt x="188" y="530"/>
                  </a:lnTo>
                  <a:lnTo>
                    <a:pt x="208" y="536"/>
                  </a:lnTo>
                  <a:lnTo>
                    <a:pt x="256" y="524"/>
                  </a:lnTo>
                  <a:lnTo>
                    <a:pt x="267" y="619"/>
                  </a:lnTo>
                  <a:lnTo>
                    <a:pt x="221" y="631"/>
                  </a:lnTo>
                  <a:lnTo>
                    <a:pt x="172" y="636"/>
                  </a:lnTo>
                  <a:lnTo>
                    <a:pt x="142" y="633"/>
                  </a:lnTo>
                  <a:lnTo>
                    <a:pt x="114" y="626"/>
                  </a:lnTo>
                  <a:lnTo>
                    <a:pt x="91" y="613"/>
                  </a:lnTo>
                  <a:lnTo>
                    <a:pt x="76" y="598"/>
                  </a:lnTo>
                  <a:lnTo>
                    <a:pt x="65" y="576"/>
                  </a:lnTo>
                  <a:lnTo>
                    <a:pt x="59" y="549"/>
                  </a:lnTo>
                  <a:lnTo>
                    <a:pt x="55" y="463"/>
                  </a:lnTo>
                  <a:lnTo>
                    <a:pt x="55" y="262"/>
                  </a:lnTo>
                  <a:lnTo>
                    <a:pt x="0" y="262"/>
                  </a:lnTo>
                  <a:lnTo>
                    <a:pt x="0" y="163"/>
                  </a:lnTo>
                  <a:lnTo>
                    <a:pt x="55" y="163"/>
                  </a:lnTo>
                  <a:lnTo>
                    <a:pt x="55" y="72"/>
                  </a:lnTo>
                  <a:lnTo>
                    <a:pt x="175" y="0"/>
                  </a:lnTo>
                  <a:lnTo>
                    <a:pt x="175" y="163"/>
                  </a:lnTo>
                  <a:lnTo>
                    <a:pt x="256" y="163"/>
                  </a:lnTo>
                  <a:close/>
                </a:path>
              </a:pathLst>
            </a:custGeom>
            <a:solidFill>
              <a:srgbClr val="FF0000"/>
            </a:solidFill>
            <a:ln w="9525">
              <a:noFill/>
              <a:round/>
              <a:headEnd/>
              <a:tailEnd/>
            </a:ln>
          </p:spPr>
          <p:txBody>
            <a:bodyPr/>
            <a:lstStyle/>
            <a:p>
              <a:endParaRPr lang="en-US" dirty="0"/>
            </a:p>
          </p:txBody>
        </p:sp>
        <p:sp>
          <p:nvSpPr>
            <p:cNvPr id="237" name="Freeform 76"/>
            <p:cNvSpPr>
              <a:spLocks noEditPoints="1"/>
            </p:cNvSpPr>
            <p:nvPr/>
          </p:nvSpPr>
          <p:spPr bwMode="auto">
            <a:xfrm>
              <a:off x="3594" y="2321"/>
              <a:ext cx="20" cy="128"/>
            </a:xfrm>
            <a:custGeom>
              <a:avLst/>
              <a:gdLst>
                <a:gd name="T0" fmla="*/ 0 w 121"/>
                <a:gd name="T1" fmla="*/ 114 h 639"/>
                <a:gd name="T2" fmla="*/ 0 w 121"/>
                <a:gd name="T3" fmla="*/ 0 h 639"/>
                <a:gd name="T4" fmla="*/ 121 w 121"/>
                <a:gd name="T5" fmla="*/ 0 h 639"/>
                <a:gd name="T6" fmla="*/ 121 w 121"/>
                <a:gd name="T7" fmla="*/ 114 h 639"/>
                <a:gd name="T8" fmla="*/ 0 w 121"/>
                <a:gd name="T9" fmla="*/ 114 h 639"/>
                <a:gd name="T10" fmla="*/ 0 w 121"/>
                <a:gd name="T11" fmla="*/ 639 h 639"/>
                <a:gd name="T12" fmla="*/ 0 w 121"/>
                <a:gd name="T13" fmla="*/ 176 h 639"/>
                <a:gd name="T14" fmla="*/ 121 w 121"/>
                <a:gd name="T15" fmla="*/ 176 h 639"/>
                <a:gd name="T16" fmla="*/ 121 w 121"/>
                <a:gd name="T17" fmla="*/ 639 h 639"/>
                <a:gd name="T18" fmla="*/ 0 w 121"/>
                <a:gd name="T19" fmla="*/ 639 h 6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1"/>
                <a:gd name="T31" fmla="*/ 0 h 639"/>
                <a:gd name="T32" fmla="*/ 121 w 121"/>
                <a:gd name="T33" fmla="*/ 639 h 6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1" h="639">
                  <a:moveTo>
                    <a:pt x="0" y="114"/>
                  </a:moveTo>
                  <a:lnTo>
                    <a:pt x="0" y="0"/>
                  </a:lnTo>
                  <a:lnTo>
                    <a:pt x="121" y="0"/>
                  </a:lnTo>
                  <a:lnTo>
                    <a:pt x="121" y="114"/>
                  </a:lnTo>
                  <a:lnTo>
                    <a:pt x="0" y="114"/>
                  </a:lnTo>
                  <a:close/>
                  <a:moveTo>
                    <a:pt x="0" y="639"/>
                  </a:moveTo>
                  <a:lnTo>
                    <a:pt x="0" y="176"/>
                  </a:lnTo>
                  <a:lnTo>
                    <a:pt x="121" y="176"/>
                  </a:lnTo>
                  <a:lnTo>
                    <a:pt x="121" y="639"/>
                  </a:lnTo>
                  <a:lnTo>
                    <a:pt x="0" y="639"/>
                  </a:lnTo>
                  <a:close/>
                </a:path>
              </a:pathLst>
            </a:custGeom>
            <a:solidFill>
              <a:srgbClr val="FF0000"/>
            </a:solidFill>
            <a:ln w="9525">
              <a:noFill/>
              <a:round/>
              <a:headEnd/>
              <a:tailEnd/>
            </a:ln>
          </p:spPr>
          <p:txBody>
            <a:bodyPr/>
            <a:lstStyle/>
            <a:p>
              <a:endParaRPr lang="en-US" dirty="0"/>
            </a:p>
          </p:txBody>
        </p:sp>
        <p:sp>
          <p:nvSpPr>
            <p:cNvPr id="238" name="Freeform 77"/>
            <p:cNvSpPr>
              <a:spLocks noEditPoints="1"/>
            </p:cNvSpPr>
            <p:nvPr/>
          </p:nvSpPr>
          <p:spPr bwMode="auto">
            <a:xfrm>
              <a:off x="3630" y="2355"/>
              <a:ext cx="77" cy="96"/>
            </a:xfrm>
            <a:custGeom>
              <a:avLst/>
              <a:gdLst>
                <a:gd name="T0" fmla="*/ 0 w 465"/>
                <a:gd name="T1" fmla="*/ 235 h 482"/>
                <a:gd name="T2" fmla="*/ 7 w 465"/>
                <a:gd name="T3" fmla="*/ 174 h 482"/>
                <a:gd name="T4" fmla="*/ 29 w 465"/>
                <a:gd name="T5" fmla="*/ 116 h 482"/>
                <a:gd name="T6" fmla="*/ 64 w 465"/>
                <a:gd name="T7" fmla="*/ 66 h 482"/>
                <a:gd name="T8" fmla="*/ 112 w 465"/>
                <a:gd name="T9" fmla="*/ 29 h 482"/>
                <a:gd name="T10" fmla="*/ 169 w 465"/>
                <a:gd name="T11" fmla="*/ 7 h 482"/>
                <a:gd name="T12" fmla="*/ 231 w 465"/>
                <a:gd name="T13" fmla="*/ 0 h 482"/>
                <a:gd name="T14" fmla="*/ 281 w 465"/>
                <a:gd name="T15" fmla="*/ 3 h 482"/>
                <a:gd name="T16" fmla="*/ 325 w 465"/>
                <a:gd name="T17" fmla="*/ 16 h 482"/>
                <a:gd name="T18" fmla="*/ 365 w 465"/>
                <a:gd name="T19" fmla="*/ 38 h 482"/>
                <a:gd name="T20" fmla="*/ 401 w 465"/>
                <a:gd name="T21" fmla="*/ 67 h 482"/>
                <a:gd name="T22" fmla="*/ 428 w 465"/>
                <a:gd name="T23" fmla="*/ 104 h 482"/>
                <a:gd name="T24" fmla="*/ 449 w 465"/>
                <a:gd name="T25" fmla="*/ 144 h 482"/>
                <a:gd name="T26" fmla="*/ 461 w 465"/>
                <a:gd name="T27" fmla="*/ 189 h 482"/>
                <a:gd name="T28" fmla="*/ 465 w 465"/>
                <a:gd name="T29" fmla="*/ 239 h 482"/>
                <a:gd name="T30" fmla="*/ 461 w 465"/>
                <a:gd name="T31" fmla="*/ 290 h 482"/>
                <a:gd name="T32" fmla="*/ 449 w 465"/>
                <a:gd name="T33" fmla="*/ 336 h 482"/>
                <a:gd name="T34" fmla="*/ 428 w 465"/>
                <a:gd name="T35" fmla="*/ 377 h 482"/>
                <a:gd name="T36" fmla="*/ 399 w 465"/>
                <a:gd name="T37" fmla="*/ 414 h 482"/>
                <a:gd name="T38" fmla="*/ 364 w 465"/>
                <a:gd name="T39" fmla="*/ 444 h 482"/>
                <a:gd name="T40" fmla="*/ 324 w 465"/>
                <a:gd name="T41" fmla="*/ 466 h 482"/>
                <a:gd name="T42" fmla="*/ 281 w 465"/>
                <a:gd name="T43" fmla="*/ 478 h 482"/>
                <a:gd name="T44" fmla="*/ 233 w 465"/>
                <a:gd name="T45" fmla="*/ 482 h 482"/>
                <a:gd name="T46" fmla="*/ 172 w 465"/>
                <a:gd name="T47" fmla="*/ 474 h 482"/>
                <a:gd name="T48" fmla="*/ 114 w 465"/>
                <a:gd name="T49" fmla="*/ 454 h 482"/>
                <a:gd name="T50" fmla="*/ 65 w 465"/>
                <a:gd name="T51" fmla="*/ 419 h 482"/>
                <a:gd name="T52" fmla="*/ 29 w 465"/>
                <a:gd name="T53" fmla="*/ 370 h 482"/>
                <a:gd name="T54" fmla="*/ 7 w 465"/>
                <a:gd name="T55" fmla="*/ 308 h 482"/>
                <a:gd name="T56" fmla="*/ 0 w 465"/>
                <a:gd name="T57" fmla="*/ 235 h 482"/>
                <a:gd name="T58" fmla="*/ 0 w 465"/>
                <a:gd name="T59" fmla="*/ 235 h 482"/>
                <a:gd name="T60" fmla="*/ 121 w 465"/>
                <a:gd name="T61" fmla="*/ 241 h 482"/>
                <a:gd name="T62" fmla="*/ 130 w 465"/>
                <a:gd name="T63" fmla="*/ 302 h 482"/>
                <a:gd name="T64" fmla="*/ 154 w 465"/>
                <a:gd name="T65" fmla="*/ 346 h 482"/>
                <a:gd name="T66" fmla="*/ 190 w 465"/>
                <a:gd name="T67" fmla="*/ 375 h 482"/>
                <a:gd name="T68" fmla="*/ 233 w 465"/>
                <a:gd name="T69" fmla="*/ 383 h 482"/>
                <a:gd name="T70" fmla="*/ 275 w 465"/>
                <a:gd name="T71" fmla="*/ 375 h 482"/>
                <a:gd name="T72" fmla="*/ 311 w 465"/>
                <a:gd name="T73" fmla="*/ 346 h 482"/>
                <a:gd name="T74" fmla="*/ 335 w 465"/>
                <a:gd name="T75" fmla="*/ 302 h 482"/>
                <a:gd name="T76" fmla="*/ 343 w 465"/>
                <a:gd name="T77" fmla="*/ 241 h 482"/>
                <a:gd name="T78" fmla="*/ 335 w 465"/>
                <a:gd name="T79" fmla="*/ 180 h 482"/>
                <a:gd name="T80" fmla="*/ 311 w 465"/>
                <a:gd name="T81" fmla="*/ 136 h 482"/>
                <a:gd name="T82" fmla="*/ 275 w 465"/>
                <a:gd name="T83" fmla="*/ 108 h 482"/>
                <a:gd name="T84" fmla="*/ 233 w 465"/>
                <a:gd name="T85" fmla="*/ 99 h 482"/>
                <a:gd name="T86" fmla="*/ 190 w 465"/>
                <a:gd name="T87" fmla="*/ 108 h 482"/>
                <a:gd name="T88" fmla="*/ 154 w 465"/>
                <a:gd name="T89" fmla="*/ 136 h 482"/>
                <a:gd name="T90" fmla="*/ 130 w 465"/>
                <a:gd name="T91" fmla="*/ 180 h 482"/>
                <a:gd name="T92" fmla="*/ 121 w 465"/>
                <a:gd name="T93" fmla="*/ 241 h 482"/>
                <a:gd name="T94" fmla="*/ 121 w 465"/>
                <a:gd name="T95" fmla="*/ 241 h 4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5"/>
                <a:gd name="T145" fmla="*/ 0 h 482"/>
                <a:gd name="T146" fmla="*/ 465 w 465"/>
                <a:gd name="T147" fmla="*/ 482 h 4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5" h="482">
                  <a:moveTo>
                    <a:pt x="0" y="235"/>
                  </a:moveTo>
                  <a:lnTo>
                    <a:pt x="7" y="174"/>
                  </a:lnTo>
                  <a:lnTo>
                    <a:pt x="29" y="116"/>
                  </a:lnTo>
                  <a:lnTo>
                    <a:pt x="64" y="66"/>
                  </a:lnTo>
                  <a:lnTo>
                    <a:pt x="112" y="29"/>
                  </a:lnTo>
                  <a:lnTo>
                    <a:pt x="169" y="7"/>
                  </a:lnTo>
                  <a:lnTo>
                    <a:pt x="231" y="0"/>
                  </a:lnTo>
                  <a:lnTo>
                    <a:pt x="281" y="3"/>
                  </a:lnTo>
                  <a:lnTo>
                    <a:pt x="325" y="16"/>
                  </a:lnTo>
                  <a:lnTo>
                    <a:pt x="365" y="38"/>
                  </a:lnTo>
                  <a:lnTo>
                    <a:pt x="401" y="67"/>
                  </a:lnTo>
                  <a:lnTo>
                    <a:pt x="428" y="104"/>
                  </a:lnTo>
                  <a:lnTo>
                    <a:pt x="449" y="144"/>
                  </a:lnTo>
                  <a:lnTo>
                    <a:pt x="461" y="189"/>
                  </a:lnTo>
                  <a:lnTo>
                    <a:pt x="465" y="239"/>
                  </a:lnTo>
                  <a:lnTo>
                    <a:pt x="461" y="290"/>
                  </a:lnTo>
                  <a:lnTo>
                    <a:pt x="449" y="336"/>
                  </a:lnTo>
                  <a:lnTo>
                    <a:pt x="428" y="377"/>
                  </a:lnTo>
                  <a:lnTo>
                    <a:pt x="399" y="414"/>
                  </a:lnTo>
                  <a:lnTo>
                    <a:pt x="364" y="444"/>
                  </a:lnTo>
                  <a:lnTo>
                    <a:pt x="324" y="466"/>
                  </a:lnTo>
                  <a:lnTo>
                    <a:pt x="281" y="478"/>
                  </a:lnTo>
                  <a:lnTo>
                    <a:pt x="233" y="482"/>
                  </a:lnTo>
                  <a:lnTo>
                    <a:pt x="172" y="474"/>
                  </a:lnTo>
                  <a:lnTo>
                    <a:pt x="114" y="454"/>
                  </a:lnTo>
                  <a:lnTo>
                    <a:pt x="65" y="419"/>
                  </a:lnTo>
                  <a:lnTo>
                    <a:pt x="29" y="370"/>
                  </a:lnTo>
                  <a:lnTo>
                    <a:pt x="7" y="308"/>
                  </a:lnTo>
                  <a:lnTo>
                    <a:pt x="0" y="235"/>
                  </a:lnTo>
                  <a:close/>
                  <a:moveTo>
                    <a:pt x="121" y="241"/>
                  </a:moveTo>
                  <a:lnTo>
                    <a:pt x="130" y="302"/>
                  </a:lnTo>
                  <a:lnTo>
                    <a:pt x="154" y="346"/>
                  </a:lnTo>
                  <a:lnTo>
                    <a:pt x="190" y="375"/>
                  </a:lnTo>
                  <a:lnTo>
                    <a:pt x="233" y="383"/>
                  </a:lnTo>
                  <a:lnTo>
                    <a:pt x="275" y="375"/>
                  </a:lnTo>
                  <a:lnTo>
                    <a:pt x="311" y="346"/>
                  </a:lnTo>
                  <a:lnTo>
                    <a:pt x="335" y="302"/>
                  </a:lnTo>
                  <a:lnTo>
                    <a:pt x="343" y="241"/>
                  </a:lnTo>
                  <a:lnTo>
                    <a:pt x="335" y="180"/>
                  </a:lnTo>
                  <a:lnTo>
                    <a:pt x="311" y="136"/>
                  </a:lnTo>
                  <a:lnTo>
                    <a:pt x="275" y="108"/>
                  </a:lnTo>
                  <a:lnTo>
                    <a:pt x="233" y="99"/>
                  </a:lnTo>
                  <a:lnTo>
                    <a:pt x="190" y="108"/>
                  </a:lnTo>
                  <a:lnTo>
                    <a:pt x="154" y="136"/>
                  </a:lnTo>
                  <a:lnTo>
                    <a:pt x="130" y="180"/>
                  </a:lnTo>
                  <a:lnTo>
                    <a:pt x="121" y="241"/>
                  </a:lnTo>
                  <a:close/>
                </a:path>
              </a:pathLst>
            </a:custGeom>
            <a:solidFill>
              <a:srgbClr val="FF0000"/>
            </a:solidFill>
            <a:ln w="9525">
              <a:noFill/>
              <a:round/>
              <a:headEnd/>
              <a:tailEnd/>
            </a:ln>
          </p:spPr>
          <p:txBody>
            <a:bodyPr/>
            <a:lstStyle/>
            <a:p>
              <a:endParaRPr lang="en-US" dirty="0"/>
            </a:p>
          </p:txBody>
        </p:sp>
        <p:sp>
          <p:nvSpPr>
            <p:cNvPr id="239" name="Freeform 78"/>
            <p:cNvSpPr>
              <a:spLocks/>
            </p:cNvSpPr>
            <p:nvPr/>
          </p:nvSpPr>
          <p:spPr bwMode="auto">
            <a:xfrm>
              <a:off x="3723" y="2355"/>
              <a:ext cx="68" cy="94"/>
            </a:xfrm>
            <a:custGeom>
              <a:avLst/>
              <a:gdLst>
                <a:gd name="T0" fmla="*/ 411 w 411"/>
                <a:gd name="T1" fmla="*/ 472 h 472"/>
                <a:gd name="T2" fmla="*/ 292 w 411"/>
                <a:gd name="T3" fmla="*/ 472 h 472"/>
                <a:gd name="T4" fmla="*/ 292 w 411"/>
                <a:gd name="T5" fmla="*/ 236 h 472"/>
                <a:gd name="T6" fmla="*/ 290 w 411"/>
                <a:gd name="T7" fmla="*/ 174 h 472"/>
                <a:gd name="T8" fmla="*/ 284 w 411"/>
                <a:gd name="T9" fmla="*/ 140 h 472"/>
                <a:gd name="T10" fmla="*/ 275 w 411"/>
                <a:gd name="T11" fmla="*/ 119 h 472"/>
                <a:gd name="T12" fmla="*/ 260 w 411"/>
                <a:gd name="T13" fmla="*/ 105 h 472"/>
                <a:gd name="T14" fmla="*/ 240 w 411"/>
                <a:gd name="T15" fmla="*/ 96 h 472"/>
                <a:gd name="T16" fmla="*/ 218 w 411"/>
                <a:gd name="T17" fmla="*/ 93 h 472"/>
                <a:gd name="T18" fmla="*/ 189 w 411"/>
                <a:gd name="T19" fmla="*/ 97 h 472"/>
                <a:gd name="T20" fmla="*/ 162 w 411"/>
                <a:gd name="T21" fmla="*/ 110 h 472"/>
                <a:gd name="T22" fmla="*/ 141 w 411"/>
                <a:gd name="T23" fmla="*/ 130 h 472"/>
                <a:gd name="T24" fmla="*/ 129 w 411"/>
                <a:gd name="T25" fmla="*/ 156 h 472"/>
                <a:gd name="T26" fmla="*/ 122 w 411"/>
                <a:gd name="T27" fmla="*/ 198 h 472"/>
                <a:gd name="T28" fmla="*/ 119 w 411"/>
                <a:gd name="T29" fmla="*/ 263 h 472"/>
                <a:gd name="T30" fmla="*/ 119 w 411"/>
                <a:gd name="T31" fmla="*/ 472 h 472"/>
                <a:gd name="T32" fmla="*/ 0 w 411"/>
                <a:gd name="T33" fmla="*/ 472 h 472"/>
                <a:gd name="T34" fmla="*/ 0 w 411"/>
                <a:gd name="T35" fmla="*/ 9 h 472"/>
                <a:gd name="T36" fmla="*/ 111 w 411"/>
                <a:gd name="T37" fmla="*/ 9 h 472"/>
                <a:gd name="T38" fmla="*/ 111 w 411"/>
                <a:gd name="T39" fmla="*/ 78 h 472"/>
                <a:gd name="T40" fmla="*/ 143 w 411"/>
                <a:gd name="T41" fmla="*/ 43 h 472"/>
                <a:gd name="T42" fmla="*/ 177 w 411"/>
                <a:gd name="T43" fmla="*/ 19 h 472"/>
                <a:gd name="T44" fmla="*/ 217 w 411"/>
                <a:gd name="T45" fmla="*/ 4 h 472"/>
                <a:gd name="T46" fmla="*/ 260 w 411"/>
                <a:gd name="T47" fmla="*/ 0 h 472"/>
                <a:gd name="T48" fmla="*/ 298 w 411"/>
                <a:gd name="T49" fmla="*/ 3 h 472"/>
                <a:gd name="T50" fmla="*/ 333 w 411"/>
                <a:gd name="T51" fmla="*/ 14 h 472"/>
                <a:gd name="T52" fmla="*/ 360 w 411"/>
                <a:gd name="T53" fmla="*/ 30 h 472"/>
                <a:gd name="T54" fmla="*/ 381 w 411"/>
                <a:gd name="T55" fmla="*/ 51 h 472"/>
                <a:gd name="T56" fmla="*/ 396 w 411"/>
                <a:gd name="T57" fmla="*/ 76 h 472"/>
                <a:gd name="T58" fmla="*/ 404 w 411"/>
                <a:gd name="T59" fmla="*/ 103 h 472"/>
                <a:gd name="T60" fmla="*/ 411 w 411"/>
                <a:gd name="T61" fmla="*/ 185 h 472"/>
                <a:gd name="T62" fmla="*/ 411 w 411"/>
                <a:gd name="T63" fmla="*/ 472 h 4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472"/>
                <a:gd name="T98" fmla="*/ 411 w 411"/>
                <a:gd name="T99" fmla="*/ 472 h 4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472">
                  <a:moveTo>
                    <a:pt x="411" y="472"/>
                  </a:moveTo>
                  <a:lnTo>
                    <a:pt x="292" y="472"/>
                  </a:lnTo>
                  <a:lnTo>
                    <a:pt x="292" y="236"/>
                  </a:lnTo>
                  <a:lnTo>
                    <a:pt x="290" y="174"/>
                  </a:lnTo>
                  <a:lnTo>
                    <a:pt x="284" y="140"/>
                  </a:lnTo>
                  <a:lnTo>
                    <a:pt x="275" y="119"/>
                  </a:lnTo>
                  <a:lnTo>
                    <a:pt x="260" y="105"/>
                  </a:lnTo>
                  <a:lnTo>
                    <a:pt x="240" y="96"/>
                  </a:lnTo>
                  <a:lnTo>
                    <a:pt x="218" y="93"/>
                  </a:lnTo>
                  <a:lnTo>
                    <a:pt x="189" y="97"/>
                  </a:lnTo>
                  <a:lnTo>
                    <a:pt x="162" y="110"/>
                  </a:lnTo>
                  <a:lnTo>
                    <a:pt x="141" y="130"/>
                  </a:lnTo>
                  <a:lnTo>
                    <a:pt x="129" y="156"/>
                  </a:lnTo>
                  <a:lnTo>
                    <a:pt x="122" y="198"/>
                  </a:lnTo>
                  <a:lnTo>
                    <a:pt x="119" y="263"/>
                  </a:lnTo>
                  <a:lnTo>
                    <a:pt x="119" y="472"/>
                  </a:lnTo>
                  <a:lnTo>
                    <a:pt x="0" y="472"/>
                  </a:lnTo>
                  <a:lnTo>
                    <a:pt x="0" y="9"/>
                  </a:lnTo>
                  <a:lnTo>
                    <a:pt x="111" y="9"/>
                  </a:lnTo>
                  <a:lnTo>
                    <a:pt x="111" y="78"/>
                  </a:lnTo>
                  <a:lnTo>
                    <a:pt x="143" y="43"/>
                  </a:lnTo>
                  <a:lnTo>
                    <a:pt x="177" y="19"/>
                  </a:lnTo>
                  <a:lnTo>
                    <a:pt x="217" y="4"/>
                  </a:lnTo>
                  <a:lnTo>
                    <a:pt x="260" y="0"/>
                  </a:lnTo>
                  <a:lnTo>
                    <a:pt x="298" y="3"/>
                  </a:lnTo>
                  <a:lnTo>
                    <a:pt x="333" y="14"/>
                  </a:lnTo>
                  <a:lnTo>
                    <a:pt x="360" y="30"/>
                  </a:lnTo>
                  <a:lnTo>
                    <a:pt x="381" y="51"/>
                  </a:lnTo>
                  <a:lnTo>
                    <a:pt x="396" y="76"/>
                  </a:lnTo>
                  <a:lnTo>
                    <a:pt x="404" y="103"/>
                  </a:lnTo>
                  <a:lnTo>
                    <a:pt x="411" y="185"/>
                  </a:lnTo>
                  <a:lnTo>
                    <a:pt x="411" y="472"/>
                  </a:lnTo>
                  <a:close/>
                </a:path>
              </a:pathLst>
            </a:custGeom>
            <a:solidFill>
              <a:srgbClr val="FF0000"/>
            </a:solidFill>
            <a:ln w="9525">
              <a:noFill/>
              <a:round/>
              <a:headEnd/>
              <a:tailEnd/>
            </a:ln>
          </p:spPr>
          <p:txBody>
            <a:bodyPr/>
            <a:lstStyle/>
            <a:p>
              <a:endParaRPr lang="en-US" dirty="0"/>
            </a:p>
          </p:txBody>
        </p:sp>
        <p:sp>
          <p:nvSpPr>
            <p:cNvPr id="240" name="Freeform 79"/>
            <p:cNvSpPr>
              <a:spLocks/>
            </p:cNvSpPr>
            <p:nvPr/>
          </p:nvSpPr>
          <p:spPr bwMode="auto">
            <a:xfrm>
              <a:off x="3842" y="2356"/>
              <a:ext cx="112" cy="93"/>
            </a:xfrm>
            <a:custGeom>
              <a:avLst/>
              <a:gdLst>
                <a:gd name="T0" fmla="*/ 142 w 673"/>
                <a:gd name="T1" fmla="*/ 463 h 463"/>
                <a:gd name="T2" fmla="*/ 0 w 673"/>
                <a:gd name="T3" fmla="*/ 0 h 463"/>
                <a:gd name="T4" fmla="*/ 116 w 673"/>
                <a:gd name="T5" fmla="*/ 0 h 463"/>
                <a:gd name="T6" fmla="*/ 200 w 673"/>
                <a:gd name="T7" fmla="*/ 304 h 463"/>
                <a:gd name="T8" fmla="*/ 278 w 673"/>
                <a:gd name="T9" fmla="*/ 0 h 463"/>
                <a:gd name="T10" fmla="*/ 394 w 673"/>
                <a:gd name="T11" fmla="*/ 0 h 463"/>
                <a:gd name="T12" fmla="*/ 469 w 673"/>
                <a:gd name="T13" fmla="*/ 304 h 463"/>
                <a:gd name="T14" fmla="*/ 555 w 673"/>
                <a:gd name="T15" fmla="*/ 0 h 463"/>
                <a:gd name="T16" fmla="*/ 673 w 673"/>
                <a:gd name="T17" fmla="*/ 0 h 463"/>
                <a:gd name="T18" fmla="*/ 528 w 673"/>
                <a:gd name="T19" fmla="*/ 463 h 463"/>
                <a:gd name="T20" fmla="*/ 413 w 673"/>
                <a:gd name="T21" fmla="*/ 463 h 463"/>
                <a:gd name="T22" fmla="*/ 336 w 673"/>
                <a:gd name="T23" fmla="*/ 166 h 463"/>
                <a:gd name="T24" fmla="*/ 258 w 673"/>
                <a:gd name="T25" fmla="*/ 463 h 463"/>
                <a:gd name="T26" fmla="*/ 142 w 673"/>
                <a:gd name="T27" fmla="*/ 463 h 4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73"/>
                <a:gd name="T43" fmla="*/ 0 h 463"/>
                <a:gd name="T44" fmla="*/ 673 w 673"/>
                <a:gd name="T45" fmla="*/ 463 h 46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73" h="463">
                  <a:moveTo>
                    <a:pt x="142" y="463"/>
                  </a:moveTo>
                  <a:lnTo>
                    <a:pt x="0" y="0"/>
                  </a:lnTo>
                  <a:lnTo>
                    <a:pt x="116" y="0"/>
                  </a:lnTo>
                  <a:lnTo>
                    <a:pt x="200" y="304"/>
                  </a:lnTo>
                  <a:lnTo>
                    <a:pt x="278" y="0"/>
                  </a:lnTo>
                  <a:lnTo>
                    <a:pt x="394" y="0"/>
                  </a:lnTo>
                  <a:lnTo>
                    <a:pt x="469" y="304"/>
                  </a:lnTo>
                  <a:lnTo>
                    <a:pt x="555" y="0"/>
                  </a:lnTo>
                  <a:lnTo>
                    <a:pt x="673" y="0"/>
                  </a:lnTo>
                  <a:lnTo>
                    <a:pt x="528" y="463"/>
                  </a:lnTo>
                  <a:lnTo>
                    <a:pt x="413" y="463"/>
                  </a:lnTo>
                  <a:lnTo>
                    <a:pt x="336" y="166"/>
                  </a:lnTo>
                  <a:lnTo>
                    <a:pt x="258" y="463"/>
                  </a:lnTo>
                  <a:lnTo>
                    <a:pt x="142" y="463"/>
                  </a:lnTo>
                  <a:close/>
                </a:path>
              </a:pathLst>
            </a:custGeom>
            <a:solidFill>
              <a:srgbClr val="FF0000"/>
            </a:solidFill>
            <a:ln w="9525">
              <a:noFill/>
              <a:round/>
              <a:headEnd/>
              <a:tailEnd/>
            </a:ln>
          </p:spPr>
          <p:txBody>
            <a:bodyPr/>
            <a:lstStyle/>
            <a:p>
              <a:endParaRPr lang="en-US" dirty="0"/>
            </a:p>
          </p:txBody>
        </p:sp>
        <p:sp>
          <p:nvSpPr>
            <p:cNvPr id="241" name="Freeform 80"/>
            <p:cNvSpPr>
              <a:spLocks noEditPoints="1"/>
            </p:cNvSpPr>
            <p:nvPr/>
          </p:nvSpPr>
          <p:spPr bwMode="auto">
            <a:xfrm>
              <a:off x="3964" y="2321"/>
              <a:ext cx="20" cy="128"/>
            </a:xfrm>
            <a:custGeom>
              <a:avLst/>
              <a:gdLst>
                <a:gd name="T0" fmla="*/ 0 w 121"/>
                <a:gd name="T1" fmla="*/ 114 h 639"/>
                <a:gd name="T2" fmla="*/ 0 w 121"/>
                <a:gd name="T3" fmla="*/ 0 h 639"/>
                <a:gd name="T4" fmla="*/ 121 w 121"/>
                <a:gd name="T5" fmla="*/ 0 h 639"/>
                <a:gd name="T6" fmla="*/ 121 w 121"/>
                <a:gd name="T7" fmla="*/ 114 h 639"/>
                <a:gd name="T8" fmla="*/ 0 w 121"/>
                <a:gd name="T9" fmla="*/ 114 h 639"/>
                <a:gd name="T10" fmla="*/ 0 w 121"/>
                <a:gd name="T11" fmla="*/ 639 h 639"/>
                <a:gd name="T12" fmla="*/ 0 w 121"/>
                <a:gd name="T13" fmla="*/ 176 h 639"/>
                <a:gd name="T14" fmla="*/ 121 w 121"/>
                <a:gd name="T15" fmla="*/ 176 h 639"/>
                <a:gd name="T16" fmla="*/ 121 w 121"/>
                <a:gd name="T17" fmla="*/ 639 h 639"/>
                <a:gd name="T18" fmla="*/ 0 w 121"/>
                <a:gd name="T19" fmla="*/ 639 h 6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1"/>
                <a:gd name="T31" fmla="*/ 0 h 639"/>
                <a:gd name="T32" fmla="*/ 121 w 121"/>
                <a:gd name="T33" fmla="*/ 639 h 6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1" h="639">
                  <a:moveTo>
                    <a:pt x="0" y="114"/>
                  </a:moveTo>
                  <a:lnTo>
                    <a:pt x="0" y="0"/>
                  </a:lnTo>
                  <a:lnTo>
                    <a:pt x="121" y="0"/>
                  </a:lnTo>
                  <a:lnTo>
                    <a:pt x="121" y="114"/>
                  </a:lnTo>
                  <a:lnTo>
                    <a:pt x="0" y="114"/>
                  </a:lnTo>
                  <a:close/>
                  <a:moveTo>
                    <a:pt x="0" y="639"/>
                  </a:moveTo>
                  <a:lnTo>
                    <a:pt x="0" y="176"/>
                  </a:lnTo>
                  <a:lnTo>
                    <a:pt x="121" y="176"/>
                  </a:lnTo>
                  <a:lnTo>
                    <a:pt x="121" y="639"/>
                  </a:lnTo>
                  <a:lnTo>
                    <a:pt x="0" y="639"/>
                  </a:lnTo>
                  <a:close/>
                </a:path>
              </a:pathLst>
            </a:custGeom>
            <a:solidFill>
              <a:srgbClr val="FF0000"/>
            </a:solidFill>
            <a:ln w="9525">
              <a:noFill/>
              <a:round/>
              <a:headEnd/>
              <a:tailEnd/>
            </a:ln>
          </p:spPr>
          <p:txBody>
            <a:bodyPr/>
            <a:lstStyle/>
            <a:p>
              <a:endParaRPr lang="en-US" dirty="0"/>
            </a:p>
          </p:txBody>
        </p:sp>
        <p:sp>
          <p:nvSpPr>
            <p:cNvPr id="242" name="Rectangle 81"/>
            <p:cNvSpPr>
              <a:spLocks noChangeArrowheads="1"/>
            </p:cNvSpPr>
            <p:nvPr/>
          </p:nvSpPr>
          <p:spPr bwMode="auto">
            <a:xfrm>
              <a:off x="4004" y="2321"/>
              <a:ext cx="20" cy="128"/>
            </a:xfrm>
            <a:prstGeom prst="rect">
              <a:avLst/>
            </a:prstGeom>
            <a:solidFill>
              <a:srgbClr val="FF0000"/>
            </a:solidFill>
            <a:ln w="9525">
              <a:noFill/>
              <a:miter lim="800000"/>
              <a:headEnd/>
              <a:tailEnd/>
            </a:ln>
          </p:spPr>
          <p:txBody>
            <a:bodyPr/>
            <a:lstStyle/>
            <a:p>
              <a:endParaRPr lang="en-US" dirty="0"/>
            </a:p>
          </p:txBody>
        </p:sp>
        <p:sp>
          <p:nvSpPr>
            <p:cNvPr id="243" name="Rectangle 82"/>
            <p:cNvSpPr>
              <a:spLocks noChangeArrowheads="1"/>
            </p:cNvSpPr>
            <p:nvPr/>
          </p:nvSpPr>
          <p:spPr bwMode="auto">
            <a:xfrm>
              <a:off x="4045" y="2321"/>
              <a:ext cx="20" cy="128"/>
            </a:xfrm>
            <a:prstGeom prst="rect">
              <a:avLst/>
            </a:prstGeom>
            <a:solidFill>
              <a:srgbClr val="FF0000"/>
            </a:solidFill>
            <a:ln w="9525">
              <a:noFill/>
              <a:miter lim="800000"/>
              <a:headEnd/>
              <a:tailEnd/>
            </a:ln>
          </p:spPr>
          <p:txBody>
            <a:bodyPr/>
            <a:lstStyle/>
            <a:p>
              <a:endParaRPr lang="en-US" dirty="0"/>
            </a:p>
          </p:txBody>
        </p:sp>
        <p:sp>
          <p:nvSpPr>
            <p:cNvPr id="244" name="Freeform 83"/>
            <p:cNvSpPr>
              <a:spLocks noEditPoints="1"/>
            </p:cNvSpPr>
            <p:nvPr/>
          </p:nvSpPr>
          <p:spPr bwMode="auto">
            <a:xfrm>
              <a:off x="4124" y="2321"/>
              <a:ext cx="74" cy="130"/>
            </a:xfrm>
            <a:custGeom>
              <a:avLst/>
              <a:gdLst>
                <a:gd name="T0" fmla="*/ 0 w 442"/>
                <a:gd name="T1" fmla="*/ 639 h 649"/>
                <a:gd name="T2" fmla="*/ 0 w 442"/>
                <a:gd name="T3" fmla="*/ 0 h 649"/>
                <a:gd name="T4" fmla="*/ 120 w 442"/>
                <a:gd name="T5" fmla="*/ 0 h 649"/>
                <a:gd name="T6" fmla="*/ 120 w 442"/>
                <a:gd name="T7" fmla="*/ 231 h 649"/>
                <a:gd name="T8" fmla="*/ 149 w 442"/>
                <a:gd name="T9" fmla="*/ 202 h 649"/>
                <a:gd name="T10" fmla="*/ 180 w 442"/>
                <a:gd name="T11" fmla="*/ 182 h 649"/>
                <a:gd name="T12" fmla="*/ 215 w 442"/>
                <a:gd name="T13" fmla="*/ 170 h 649"/>
                <a:gd name="T14" fmla="*/ 251 w 442"/>
                <a:gd name="T15" fmla="*/ 167 h 649"/>
                <a:gd name="T16" fmla="*/ 290 w 442"/>
                <a:gd name="T17" fmla="*/ 170 h 649"/>
                <a:gd name="T18" fmla="*/ 326 w 442"/>
                <a:gd name="T19" fmla="*/ 182 h 649"/>
                <a:gd name="T20" fmla="*/ 358 w 442"/>
                <a:gd name="T21" fmla="*/ 201 h 649"/>
                <a:gd name="T22" fmla="*/ 387 w 442"/>
                <a:gd name="T23" fmla="*/ 227 h 649"/>
                <a:gd name="T24" fmla="*/ 412 w 442"/>
                <a:gd name="T25" fmla="*/ 262 h 649"/>
                <a:gd name="T26" fmla="*/ 428 w 442"/>
                <a:gd name="T27" fmla="*/ 302 h 649"/>
                <a:gd name="T28" fmla="*/ 438 w 442"/>
                <a:gd name="T29" fmla="*/ 349 h 649"/>
                <a:gd name="T30" fmla="*/ 442 w 442"/>
                <a:gd name="T31" fmla="*/ 403 h 649"/>
                <a:gd name="T32" fmla="*/ 438 w 442"/>
                <a:gd name="T33" fmla="*/ 459 h 649"/>
                <a:gd name="T34" fmla="*/ 428 w 442"/>
                <a:gd name="T35" fmla="*/ 508 h 649"/>
                <a:gd name="T36" fmla="*/ 410 w 442"/>
                <a:gd name="T37" fmla="*/ 550 h 649"/>
                <a:gd name="T38" fmla="*/ 386 w 442"/>
                <a:gd name="T39" fmla="*/ 586 h 649"/>
                <a:gd name="T40" fmla="*/ 357 w 442"/>
                <a:gd name="T41" fmla="*/ 614 h 649"/>
                <a:gd name="T42" fmla="*/ 326 w 442"/>
                <a:gd name="T43" fmla="*/ 634 h 649"/>
                <a:gd name="T44" fmla="*/ 290 w 442"/>
                <a:gd name="T45" fmla="*/ 645 h 649"/>
                <a:gd name="T46" fmla="*/ 253 w 442"/>
                <a:gd name="T47" fmla="*/ 649 h 649"/>
                <a:gd name="T48" fmla="*/ 215 w 442"/>
                <a:gd name="T49" fmla="*/ 644 h 649"/>
                <a:gd name="T50" fmla="*/ 176 w 442"/>
                <a:gd name="T51" fmla="*/ 631 h 649"/>
                <a:gd name="T52" fmla="*/ 142 w 442"/>
                <a:gd name="T53" fmla="*/ 606 h 649"/>
                <a:gd name="T54" fmla="*/ 112 w 442"/>
                <a:gd name="T55" fmla="*/ 571 h 649"/>
                <a:gd name="T56" fmla="*/ 112 w 442"/>
                <a:gd name="T57" fmla="*/ 639 h 649"/>
                <a:gd name="T58" fmla="*/ 0 w 442"/>
                <a:gd name="T59" fmla="*/ 639 h 649"/>
                <a:gd name="T60" fmla="*/ 120 w 442"/>
                <a:gd name="T61" fmla="*/ 398 h 649"/>
                <a:gd name="T62" fmla="*/ 124 w 442"/>
                <a:gd name="T63" fmla="*/ 461 h 649"/>
                <a:gd name="T64" fmla="*/ 142 w 442"/>
                <a:gd name="T65" fmla="*/ 505 h 649"/>
                <a:gd name="T66" fmla="*/ 158 w 442"/>
                <a:gd name="T67" fmla="*/ 526 h 649"/>
                <a:gd name="T68" fmla="*/ 178 w 442"/>
                <a:gd name="T69" fmla="*/ 542 h 649"/>
                <a:gd name="T70" fmla="*/ 224 w 442"/>
                <a:gd name="T71" fmla="*/ 554 h 649"/>
                <a:gd name="T72" fmla="*/ 260 w 442"/>
                <a:gd name="T73" fmla="*/ 544 h 649"/>
                <a:gd name="T74" fmla="*/ 291 w 442"/>
                <a:gd name="T75" fmla="*/ 519 h 649"/>
                <a:gd name="T76" fmla="*/ 312 w 442"/>
                <a:gd name="T77" fmla="*/ 474 h 649"/>
                <a:gd name="T78" fmla="*/ 319 w 442"/>
                <a:gd name="T79" fmla="*/ 410 h 649"/>
                <a:gd name="T80" fmla="*/ 312 w 442"/>
                <a:gd name="T81" fmla="*/ 341 h 649"/>
                <a:gd name="T82" fmla="*/ 291 w 442"/>
                <a:gd name="T83" fmla="*/ 295 h 649"/>
                <a:gd name="T84" fmla="*/ 259 w 442"/>
                <a:gd name="T85" fmla="*/ 269 h 649"/>
                <a:gd name="T86" fmla="*/ 219 w 442"/>
                <a:gd name="T87" fmla="*/ 260 h 649"/>
                <a:gd name="T88" fmla="*/ 180 w 442"/>
                <a:gd name="T89" fmla="*/ 269 h 649"/>
                <a:gd name="T90" fmla="*/ 148 w 442"/>
                <a:gd name="T91" fmla="*/ 294 h 649"/>
                <a:gd name="T92" fmla="*/ 127 w 442"/>
                <a:gd name="T93" fmla="*/ 337 h 649"/>
                <a:gd name="T94" fmla="*/ 120 w 442"/>
                <a:gd name="T95" fmla="*/ 398 h 649"/>
                <a:gd name="T96" fmla="*/ 120 w 442"/>
                <a:gd name="T97" fmla="*/ 398 h 6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42"/>
                <a:gd name="T148" fmla="*/ 0 h 649"/>
                <a:gd name="T149" fmla="*/ 442 w 442"/>
                <a:gd name="T150" fmla="*/ 649 h 6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42" h="649">
                  <a:moveTo>
                    <a:pt x="0" y="639"/>
                  </a:moveTo>
                  <a:lnTo>
                    <a:pt x="0" y="0"/>
                  </a:lnTo>
                  <a:lnTo>
                    <a:pt x="120" y="0"/>
                  </a:lnTo>
                  <a:lnTo>
                    <a:pt x="120" y="231"/>
                  </a:lnTo>
                  <a:lnTo>
                    <a:pt x="149" y="202"/>
                  </a:lnTo>
                  <a:lnTo>
                    <a:pt x="180" y="182"/>
                  </a:lnTo>
                  <a:lnTo>
                    <a:pt x="215" y="170"/>
                  </a:lnTo>
                  <a:lnTo>
                    <a:pt x="251" y="167"/>
                  </a:lnTo>
                  <a:lnTo>
                    <a:pt x="290" y="170"/>
                  </a:lnTo>
                  <a:lnTo>
                    <a:pt x="326" y="182"/>
                  </a:lnTo>
                  <a:lnTo>
                    <a:pt x="358" y="201"/>
                  </a:lnTo>
                  <a:lnTo>
                    <a:pt x="387" y="227"/>
                  </a:lnTo>
                  <a:lnTo>
                    <a:pt x="412" y="262"/>
                  </a:lnTo>
                  <a:lnTo>
                    <a:pt x="428" y="302"/>
                  </a:lnTo>
                  <a:lnTo>
                    <a:pt x="438" y="349"/>
                  </a:lnTo>
                  <a:lnTo>
                    <a:pt x="442" y="403"/>
                  </a:lnTo>
                  <a:lnTo>
                    <a:pt x="438" y="459"/>
                  </a:lnTo>
                  <a:lnTo>
                    <a:pt x="428" y="508"/>
                  </a:lnTo>
                  <a:lnTo>
                    <a:pt x="410" y="550"/>
                  </a:lnTo>
                  <a:lnTo>
                    <a:pt x="386" y="586"/>
                  </a:lnTo>
                  <a:lnTo>
                    <a:pt x="357" y="614"/>
                  </a:lnTo>
                  <a:lnTo>
                    <a:pt x="326" y="634"/>
                  </a:lnTo>
                  <a:lnTo>
                    <a:pt x="290" y="645"/>
                  </a:lnTo>
                  <a:lnTo>
                    <a:pt x="253" y="649"/>
                  </a:lnTo>
                  <a:lnTo>
                    <a:pt x="215" y="644"/>
                  </a:lnTo>
                  <a:lnTo>
                    <a:pt x="176" y="631"/>
                  </a:lnTo>
                  <a:lnTo>
                    <a:pt x="142" y="606"/>
                  </a:lnTo>
                  <a:lnTo>
                    <a:pt x="112" y="571"/>
                  </a:lnTo>
                  <a:lnTo>
                    <a:pt x="112" y="639"/>
                  </a:lnTo>
                  <a:lnTo>
                    <a:pt x="0" y="639"/>
                  </a:lnTo>
                  <a:close/>
                  <a:moveTo>
                    <a:pt x="120" y="398"/>
                  </a:moveTo>
                  <a:lnTo>
                    <a:pt x="124" y="461"/>
                  </a:lnTo>
                  <a:lnTo>
                    <a:pt x="142" y="505"/>
                  </a:lnTo>
                  <a:lnTo>
                    <a:pt x="158" y="526"/>
                  </a:lnTo>
                  <a:lnTo>
                    <a:pt x="178" y="542"/>
                  </a:lnTo>
                  <a:lnTo>
                    <a:pt x="224" y="554"/>
                  </a:lnTo>
                  <a:lnTo>
                    <a:pt x="260" y="544"/>
                  </a:lnTo>
                  <a:lnTo>
                    <a:pt x="291" y="519"/>
                  </a:lnTo>
                  <a:lnTo>
                    <a:pt x="312" y="474"/>
                  </a:lnTo>
                  <a:lnTo>
                    <a:pt x="319" y="410"/>
                  </a:lnTo>
                  <a:lnTo>
                    <a:pt x="312" y="341"/>
                  </a:lnTo>
                  <a:lnTo>
                    <a:pt x="291" y="295"/>
                  </a:lnTo>
                  <a:lnTo>
                    <a:pt x="259" y="269"/>
                  </a:lnTo>
                  <a:lnTo>
                    <a:pt x="219" y="260"/>
                  </a:lnTo>
                  <a:lnTo>
                    <a:pt x="180" y="269"/>
                  </a:lnTo>
                  <a:lnTo>
                    <a:pt x="148" y="294"/>
                  </a:lnTo>
                  <a:lnTo>
                    <a:pt x="127" y="337"/>
                  </a:lnTo>
                  <a:lnTo>
                    <a:pt x="120" y="398"/>
                  </a:lnTo>
                  <a:close/>
                </a:path>
              </a:pathLst>
            </a:custGeom>
            <a:solidFill>
              <a:srgbClr val="FF0000"/>
            </a:solidFill>
            <a:ln w="9525">
              <a:noFill/>
              <a:round/>
              <a:headEnd/>
              <a:tailEnd/>
            </a:ln>
          </p:spPr>
          <p:txBody>
            <a:bodyPr/>
            <a:lstStyle/>
            <a:p>
              <a:endParaRPr lang="en-US" dirty="0"/>
            </a:p>
          </p:txBody>
        </p:sp>
        <p:sp>
          <p:nvSpPr>
            <p:cNvPr id="245" name="Freeform 84"/>
            <p:cNvSpPr>
              <a:spLocks/>
            </p:cNvSpPr>
            <p:nvPr/>
          </p:nvSpPr>
          <p:spPr bwMode="auto">
            <a:xfrm>
              <a:off x="4213" y="2355"/>
              <a:ext cx="49" cy="94"/>
            </a:xfrm>
            <a:custGeom>
              <a:avLst/>
              <a:gdLst>
                <a:gd name="T0" fmla="*/ 119 w 293"/>
                <a:gd name="T1" fmla="*/ 472 h 472"/>
                <a:gd name="T2" fmla="*/ 0 w 293"/>
                <a:gd name="T3" fmla="*/ 472 h 472"/>
                <a:gd name="T4" fmla="*/ 0 w 293"/>
                <a:gd name="T5" fmla="*/ 9 h 472"/>
                <a:gd name="T6" fmla="*/ 111 w 293"/>
                <a:gd name="T7" fmla="*/ 9 h 472"/>
                <a:gd name="T8" fmla="*/ 111 w 293"/>
                <a:gd name="T9" fmla="*/ 76 h 472"/>
                <a:gd name="T10" fmla="*/ 138 w 293"/>
                <a:gd name="T11" fmla="*/ 36 h 472"/>
                <a:gd name="T12" fmla="*/ 162 w 293"/>
                <a:gd name="T13" fmla="*/ 14 h 472"/>
                <a:gd name="T14" fmla="*/ 187 w 293"/>
                <a:gd name="T15" fmla="*/ 3 h 472"/>
                <a:gd name="T16" fmla="*/ 214 w 293"/>
                <a:gd name="T17" fmla="*/ 0 h 472"/>
                <a:gd name="T18" fmla="*/ 254 w 293"/>
                <a:gd name="T19" fmla="*/ 4 h 472"/>
                <a:gd name="T20" fmla="*/ 293 w 293"/>
                <a:gd name="T21" fmla="*/ 22 h 472"/>
                <a:gd name="T22" fmla="*/ 256 w 293"/>
                <a:gd name="T23" fmla="*/ 129 h 472"/>
                <a:gd name="T24" fmla="*/ 227 w 293"/>
                <a:gd name="T25" fmla="*/ 114 h 472"/>
                <a:gd name="T26" fmla="*/ 199 w 293"/>
                <a:gd name="T27" fmla="*/ 109 h 472"/>
                <a:gd name="T28" fmla="*/ 176 w 293"/>
                <a:gd name="T29" fmla="*/ 112 h 472"/>
                <a:gd name="T30" fmla="*/ 158 w 293"/>
                <a:gd name="T31" fmla="*/ 123 h 472"/>
                <a:gd name="T32" fmla="*/ 141 w 293"/>
                <a:gd name="T33" fmla="*/ 143 h 472"/>
                <a:gd name="T34" fmla="*/ 130 w 293"/>
                <a:gd name="T35" fmla="*/ 174 h 472"/>
                <a:gd name="T36" fmla="*/ 122 w 293"/>
                <a:gd name="T37" fmla="*/ 232 h 472"/>
                <a:gd name="T38" fmla="*/ 119 w 293"/>
                <a:gd name="T39" fmla="*/ 330 h 472"/>
                <a:gd name="T40" fmla="*/ 119 w 293"/>
                <a:gd name="T41" fmla="*/ 472 h 47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93"/>
                <a:gd name="T64" fmla="*/ 0 h 472"/>
                <a:gd name="T65" fmla="*/ 293 w 293"/>
                <a:gd name="T66" fmla="*/ 472 h 47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93" h="472">
                  <a:moveTo>
                    <a:pt x="119" y="472"/>
                  </a:moveTo>
                  <a:lnTo>
                    <a:pt x="0" y="472"/>
                  </a:lnTo>
                  <a:lnTo>
                    <a:pt x="0" y="9"/>
                  </a:lnTo>
                  <a:lnTo>
                    <a:pt x="111" y="9"/>
                  </a:lnTo>
                  <a:lnTo>
                    <a:pt x="111" y="76"/>
                  </a:lnTo>
                  <a:lnTo>
                    <a:pt x="138" y="36"/>
                  </a:lnTo>
                  <a:lnTo>
                    <a:pt x="162" y="14"/>
                  </a:lnTo>
                  <a:lnTo>
                    <a:pt x="187" y="3"/>
                  </a:lnTo>
                  <a:lnTo>
                    <a:pt x="214" y="0"/>
                  </a:lnTo>
                  <a:lnTo>
                    <a:pt x="254" y="4"/>
                  </a:lnTo>
                  <a:lnTo>
                    <a:pt x="293" y="22"/>
                  </a:lnTo>
                  <a:lnTo>
                    <a:pt x="256" y="129"/>
                  </a:lnTo>
                  <a:lnTo>
                    <a:pt x="227" y="114"/>
                  </a:lnTo>
                  <a:lnTo>
                    <a:pt x="199" y="109"/>
                  </a:lnTo>
                  <a:lnTo>
                    <a:pt x="176" y="112"/>
                  </a:lnTo>
                  <a:lnTo>
                    <a:pt x="158" y="123"/>
                  </a:lnTo>
                  <a:lnTo>
                    <a:pt x="141" y="143"/>
                  </a:lnTo>
                  <a:lnTo>
                    <a:pt x="130" y="174"/>
                  </a:lnTo>
                  <a:lnTo>
                    <a:pt x="122" y="232"/>
                  </a:lnTo>
                  <a:lnTo>
                    <a:pt x="119" y="330"/>
                  </a:lnTo>
                  <a:lnTo>
                    <a:pt x="119" y="472"/>
                  </a:lnTo>
                  <a:close/>
                </a:path>
              </a:pathLst>
            </a:custGeom>
            <a:solidFill>
              <a:srgbClr val="FF0000"/>
            </a:solidFill>
            <a:ln w="9525">
              <a:noFill/>
              <a:round/>
              <a:headEnd/>
              <a:tailEnd/>
            </a:ln>
          </p:spPr>
          <p:txBody>
            <a:bodyPr/>
            <a:lstStyle/>
            <a:p>
              <a:endParaRPr lang="en-US" dirty="0"/>
            </a:p>
          </p:txBody>
        </p:sp>
        <p:sp>
          <p:nvSpPr>
            <p:cNvPr id="246" name="Freeform 85"/>
            <p:cNvSpPr>
              <a:spLocks noEditPoints="1"/>
            </p:cNvSpPr>
            <p:nvPr/>
          </p:nvSpPr>
          <p:spPr bwMode="auto">
            <a:xfrm>
              <a:off x="4270" y="2321"/>
              <a:ext cx="20" cy="128"/>
            </a:xfrm>
            <a:custGeom>
              <a:avLst/>
              <a:gdLst>
                <a:gd name="T0" fmla="*/ 0 w 120"/>
                <a:gd name="T1" fmla="*/ 114 h 639"/>
                <a:gd name="T2" fmla="*/ 0 w 120"/>
                <a:gd name="T3" fmla="*/ 0 h 639"/>
                <a:gd name="T4" fmla="*/ 120 w 120"/>
                <a:gd name="T5" fmla="*/ 0 h 639"/>
                <a:gd name="T6" fmla="*/ 120 w 120"/>
                <a:gd name="T7" fmla="*/ 114 h 639"/>
                <a:gd name="T8" fmla="*/ 0 w 120"/>
                <a:gd name="T9" fmla="*/ 114 h 639"/>
                <a:gd name="T10" fmla="*/ 0 w 120"/>
                <a:gd name="T11" fmla="*/ 639 h 639"/>
                <a:gd name="T12" fmla="*/ 0 w 120"/>
                <a:gd name="T13" fmla="*/ 176 h 639"/>
                <a:gd name="T14" fmla="*/ 120 w 120"/>
                <a:gd name="T15" fmla="*/ 176 h 639"/>
                <a:gd name="T16" fmla="*/ 120 w 120"/>
                <a:gd name="T17" fmla="*/ 639 h 639"/>
                <a:gd name="T18" fmla="*/ 0 w 120"/>
                <a:gd name="T19" fmla="*/ 639 h 6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0"/>
                <a:gd name="T31" fmla="*/ 0 h 639"/>
                <a:gd name="T32" fmla="*/ 120 w 120"/>
                <a:gd name="T33" fmla="*/ 639 h 6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0" h="639">
                  <a:moveTo>
                    <a:pt x="0" y="114"/>
                  </a:moveTo>
                  <a:lnTo>
                    <a:pt x="0" y="0"/>
                  </a:lnTo>
                  <a:lnTo>
                    <a:pt x="120" y="0"/>
                  </a:lnTo>
                  <a:lnTo>
                    <a:pt x="120" y="114"/>
                  </a:lnTo>
                  <a:lnTo>
                    <a:pt x="0" y="114"/>
                  </a:lnTo>
                  <a:close/>
                  <a:moveTo>
                    <a:pt x="0" y="639"/>
                  </a:moveTo>
                  <a:lnTo>
                    <a:pt x="0" y="176"/>
                  </a:lnTo>
                  <a:lnTo>
                    <a:pt x="120" y="176"/>
                  </a:lnTo>
                  <a:lnTo>
                    <a:pt x="120" y="639"/>
                  </a:lnTo>
                  <a:lnTo>
                    <a:pt x="0" y="639"/>
                  </a:lnTo>
                  <a:close/>
                </a:path>
              </a:pathLst>
            </a:custGeom>
            <a:solidFill>
              <a:srgbClr val="FF0000"/>
            </a:solidFill>
            <a:ln w="9525">
              <a:noFill/>
              <a:round/>
              <a:headEnd/>
              <a:tailEnd/>
            </a:ln>
          </p:spPr>
          <p:txBody>
            <a:bodyPr/>
            <a:lstStyle/>
            <a:p>
              <a:endParaRPr lang="en-US" dirty="0"/>
            </a:p>
          </p:txBody>
        </p:sp>
        <p:sp>
          <p:nvSpPr>
            <p:cNvPr id="247" name="Freeform 86"/>
            <p:cNvSpPr>
              <a:spLocks/>
            </p:cNvSpPr>
            <p:nvPr/>
          </p:nvSpPr>
          <p:spPr bwMode="auto">
            <a:xfrm>
              <a:off x="4310" y="2355"/>
              <a:ext cx="69" cy="94"/>
            </a:xfrm>
            <a:custGeom>
              <a:avLst/>
              <a:gdLst>
                <a:gd name="T0" fmla="*/ 411 w 411"/>
                <a:gd name="T1" fmla="*/ 472 h 472"/>
                <a:gd name="T2" fmla="*/ 292 w 411"/>
                <a:gd name="T3" fmla="*/ 472 h 472"/>
                <a:gd name="T4" fmla="*/ 292 w 411"/>
                <a:gd name="T5" fmla="*/ 236 h 472"/>
                <a:gd name="T6" fmla="*/ 290 w 411"/>
                <a:gd name="T7" fmla="*/ 174 h 472"/>
                <a:gd name="T8" fmla="*/ 284 w 411"/>
                <a:gd name="T9" fmla="*/ 140 h 472"/>
                <a:gd name="T10" fmla="*/ 274 w 411"/>
                <a:gd name="T11" fmla="*/ 119 h 472"/>
                <a:gd name="T12" fmla="*/ 259 w 411"/>
                <a:gd name="T13" fmla="*/ 105 h 472"/>
                <a:gd name="T14" fmla="*/ 240 w 411"/>
                <a:gd name="T15" fmla="*/ 96 h 472"/>
                <a:gd name="T16" fmla="*/ 218 w 411"/>
                <a:gd name="T17" fmla="*/ 93 h 472"/>
                <a:gd name="T18" fmla="*/ 189 w 411"/>
                <a:gd name="T19" fmla="*/ 97 h 472"/>
                <a:gd name="T20" fmla="*/ 162 w 411"/>
                <a:gd name="T21" fmla="*/ 110 h 472"/>
                <a:gd name="T22" fmla="*/ 141 w 411"/>
                <a:gd name="T23" fmla="*/ 130 h 472"/>
                <a:gd name="T24" fmla="*/ 129 w 411"/>
                <a:gd name="T25" fmla="*/ 156 h 472"/>
                <a:gd name="T26" fmla="*/ 122 w 411"/>
                <a:gd name="T27" fmla="*/ 198 h 472"/>
                <a:gd name="T28" fmla="*/ 119 w 411"/>
                <a:gd name="T29" fmla="*/ 263 h 472"/>
                <a:gd name="T30" fmla="*/ 119 w 411"/>
                <a:gd name="T31" fmla="*/ 472 h 472"/>
                <a:gd name="T32" fmla="*/ 0 w 411"/>
                <a:gd name="T33" fmla="*/ 472 h 472"/>
                <a:gd name="T34" fmla="*/ 0 w 411"/>
                <a:gd name="T35" fmla="*/ 9 h 472"/>
                <a:gd name="T36" fmla="*/ 111 w 411"/>
                <a:gd name="T37" fmla="*/ 9 h 472"/>
                <a:gd name="T38" fmla="*/ 111 w 411"/>
                <a:gd name="T39" fmla="*/ 78 h 472"/>
                <a:gd name="T40" fmla="*/ 142 w 411"/>
                <a:gd name="T41" fmla="*/ 43 h 472"/>
                <a:gd name="T42" fmla="*/ 177 w 411"/>
                <a:gd name="T43" fmla="*/ 19 h 472"/>
                <a:gd name="T44" fmla="*/ 217 w 411"/>
                <a:gd name="T45" fmla="*/ 4 h 472"/>
                <a:gd name="T46" fmla="*/ 259 w 411"/>
                <a:gd name="T47" fmla="*/ 0 h 472"/>
                <a:gd name="T48" fmla="*/ 298 w 411"/>
                <a:gd name="T49" fmla="*/ 3 h 472"/>
                <a:gd name="T50" fmla="*/ 332 w 411"/>
                <a:gd name="T51" fmla="*/ 14 h 472"/>
                <a:gd name="T52" fmla="*/ 360 w 411"/>
                <a:gd name="T53" fmla="*/ 30 h 472"/>
                <a:gd name="T54" fmla="*/ 381 w 411"/>
                <a:gd name="T55" fmla="*/ 51 h 472"/>
                <a:gd name="T56" fmla="*/ 396 w 411"/>
                <a:gd name="T57" fmla="*/ 76 h 472"/>
                <a:gd name="T58" fmla="*/ 404 w 411"/>
                <a:gd name="T59" fmla="*/ 103 h 472"/>
                <a:gd name="T60" fmla="*/ 411 w 411"/>
                <a:gd name="T61" fmla="*/ 185 h 472"/>
                <a:gd name="T62" fmla="*/ 411 w 411"/>
                <a:gd name="T63" fmla="*/ 472 h 4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472"/>
                <a:gd name="T98" fmla="*/ 411 w 411"/>
                <a:gd name="T99" fmla="*/ 472 h 4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472">
                  <a:moveTo>
                    <a:pt x="411" y="472"/>
                  </a:moveTo>
                  <a:lnTo>
                    <a:pt x="292" y="472"/>
                  </a:lnTo>
                  <a:lnTo>
                    <a:pt x="292" y="236"/>
                  </a:lnTo>
                  <a:lnTo>
                    <a:pt x="290" y="174"/>
                  </a:lnTo>
                  <a:lnTo>
                    <a:pt x="284" y="140"/>
                  </a:lnTo>
                  <a:lnTo>
                    <a:pt x="274" y="119"/>
                  </a:lnTo>
                  <a:lnTo>
                    <a:pt x="259" y="105"/>
                  </a:lnTo>
                  <a:lnTo>
                    <a:pt x="240" y="96"/>
                  </a:lnTo>
                  <a:lnTo>
                    <a:pt x="218" y="93"/>
                  </a:lnTo>
                  <a:lnTo>
                    <a:pt x="189" y="97"/>
                  </a:lnTo>
                  <a:lnTo>
                    <a:pt x="162" y="110"/>
                  </a:lnTo>
                  <a:lnTo>
                    <a:pt x="141" y="130"/>
                  </a:lnTo>
                  <a:lnTo>
                    <a:pt x="129" y="156"/>
                  </a:lnTo>
                  <a:lnTo>
                    <a:pt x="122" y="198"/>
                  </a:lnTo>
                  <a:lnTo>
                    <a:pt x="119" y="263"/>
                  </a:lnTo>
                  <a:lnTo>
                    <a:pt x="119" y="472"/>
                  </a:lnTo>
                  <a:lnTo>
                    <a:pt x="0" y="472"/>
                  </a:lnTo>
                  <a:lnTo>
                    <a:pt x="0" y="9"/>
                  </a:lnTo>
                  <a:lnTo>
                    <a:pt x="111" y="9"/>
                  </a:lnTo>
                  <a:lnTo>
                    <a:pt x="111" y="78"/>
                  </a:lnTo>
                  <a:lnTo>
                    <a:pt x="142" y="43"/>
                  </a:lnTo>
                  <a:lnTo>
                    <a:pt x="177" y="19"/>
                  </a:lnTo>
                  <a:lnTo>
                    <a:pt x="217" y="4"/>
                  </a:lnTo>
                  <a:lnTo>
                    <a:pt x="259" y="0"/>
                  </a:lnTo>
                  <a:lnTo>
                    <a:pt x="298" y="3"/>
                  </a:lnTo>
                  <a:lnTo>
                    <a:pt x="332" y="14"/>
                  </a:lnTo>
                  <a:lnTo>
                    <a:pt x="360" y="30"/>
                  </a:lnTo>
                  <a:lnTo>
                    <a:pt x="381" y="51"/>
                  </a:lnTo>
                  <a:lnTo>
                    <a:pt x="396" y="76"/>
                  </a:lnTo>
                  <a:lnTo>
                    <a:pt x="404" y="103"/>
                  </a:lnTo>
                  <a:lnTo>
                    <a:pt x="411" y="185"/>
                  </a:lnTo>
                  <a:lnTo>
                    <a:pt x="411" y="472"/>
                  </a:lnTo>
                  <a:close/>
                </a:path>
              </a:pathLst>
            </a:custGeom>
            <a:solidFill>
              <a:srgbClr val="FF0000"/>
            </a:solidFill>
            <a:ln w="9525">
              <a:noFill/>
              <a:round/>
              <a:headEnd/>
              <a:tailEnd/>
            </a:ln>
          </p:spPr>
          <p:txBody>
            <a:bodyPr/>
            <a:lstStyle/>
            <a:p>
              <a:endParaRPr lang="en-US" dirty="0"/>
            </a:p>
          </p:txBody>
        </p:sp>
        <p:sp>
          <p:nvSpPr>
            <p:cNvPr id="248" name="Freeform 87"/>
            <p:cNvSpPr>
              <a:spLocks noEditPoints="1"/>
            </p:cNvSpPr>
            <p:nvPr/>
          </p:nvSpPr>
          <p:spPr bwMode="auto">
            <a:xfrm>
              <a:off x="4394" y="2355"/>
              <a:ext cx="74" cy="132"/>
            </a:xfrm>
            <a:custGeom>
              <a:avLst/>
              <a:gdLst>
                <a:gd name="T0" fmla="*/ 153 w 441"/>
                <a:gd name="T1" fmla="*/ 520 h 660"/>
                <a:gd name="T2" fmla="*/ 168 w 441"/>
                <a:gd name="T3" fmla="*/ 553 h 660"/>
                <a:gd name="T4" fmla="*/ 222 w 441"/>
                <a:gd name="T5" fmla="*/ 566 h 660"/>
                <a:gd name="T6" fmla="*/ 292 w 441"/>
                <a:gd name="T7" fmla="*/ 552 h 660"/>
                <a:gd name="T8" fmla="*/ 316 w 441"/>
                <a:gd name="T9" fmla="*/ 521 h 660"/>
                <a:gd name="T10" fmla="*/ 322 w 441"/>
                <a:gd name="T11" fmla="*/ 397 h 660"/>
                <a:gd name="T12" fmla="*/ 261 w 441"/>
                <a:gd name="T13" fmla="*/ 454 h 660"/>
                <a:gd name="T14" fmla="*/ 186 w 441"/>
                <a:gd name="T15" fmla="*/ 472 h 660"/>
                <a:gd name="T16" fmla="*/ 104 w 441"/>
                <a:gd name="T17" fmla="*/ 453 h 660"/>
                <a:gd name="T18" fmla="*/ 42 w 441"/>
                <a:gd name="T19" fmla="*/ 394 h 660"/>
                <a:gd name="T20" fmla="*/ 10 w 441"/>
                <a:gd name="T21" fmla="*/ 324 h 660"/>
                <a:gd name="T22" fmla="*/ 0 w 441"/>
                <a:gd name="T23" fmla="*/ 238 h 660"/>
                <a:gd name="T24" fmla="*/ 14 w 441"/>
                <a:gd name="T25" fmla="*/ 136 h 660"/>
                <a:gd name="T26" fmla="*/ 56 w 441"/>
                <a:gd name="T27" fmla="*/ 60 h 660"/>
                <a:gd name="T28" fmla="*/ 116 w 441"/>
                <a:gd name="T29" fmla="*/ 15 h 660"/>
                <a:gd name="T30" fmla="*/ 191 w 441"/>
                <a:gd name="T31" fmla="*/ 0 h 660"/>
                <a:gd name="T32" fmla="*/ 268 w 441"/>
                <a:gd name="T33" fmla="*/ 17 h 660"/>
                <a:gd name="T34" fmla="*/ 329 w 441"/>
                <a:gd name="T35" fmla="*/ 74 h 660"/>
                <a:gd name="T36" fmla="*/ 441 w 441"/>
                <a:gd name="T37" fmla="*/ 9 h 660"/>
                <a:gd name="T38" fmla="*/ 438 w 441"/>
                <a:gd name="T39" fmla="*/ 496 h 660"/>
                <a:gd name="T40" fmla="*/ 412 w 441"/>
                <a:gd name="T41" fmla="*/ 582 h 660"/>
                <a:gd name="T42" fmla="*/ 363 w 441"/>
                <a:gd name="T43" fmla="*/ 631 h 660"/>
                <a:gd name="T44" fmla="*/ 283 w 441"/>
                <a:gd name="T45" fmla="*/ 656 h 660"/>
                <a:gd name="T46" fmla="*/ 174 w 441"/>
                <a:gd name="T47" fmla="*/ 657 h 660"/>
                <a:gd name="T48" fmla="*/ 91 w 441"/>
                <a:gd name="T49" fmla="*/ 637 h 660"/>
                <a:gd name="T50" fmla="*/ 43 w 441"/>
                <a:gd name="T51" fmla="*/ 598 h 660"/>
                <a:gd name="T52" fmla="*/ 19 w 441"/>
                <a:gd name="T53" fmla="*/ 546 h 660"/>
                <a:gd name="T54" fmla="*/ 16 w 441"/>
                <a:gd name="T55" fmla="*/ 502 h 660"/>
                <a:gd name="T56" fmla="*/ 123 w 441"/>
                <a:gd name="T57" fmla="*/ 231 h 660"/>
                <a:gd name="T58" fmla="*/ 151 w 441"/>
                <a:gd name="T59" fmla="*/ 339 h 660"/>
                <a:gd name="T60" fmla="*/ 219 w 441"/>
                <a:gd name="T61" fmla="*/ 374 h 660"/>
                <a:gd name="T62" fmla="*/ 293 w 441"/>
                <a:gd name="T63" fmla="*/ 339 h 660"/>
                <a:gd name="T64" fmla="*/ 323 w 441"/>
                <a:gd name="T65" fmla="*/ 235 h 660"/>
                <a:gd name="T66" fmla="*/ 294 w 441"/>
                <a:gd name="T67" fmla="*/ 128 h 660"/>
                <a:gd name="T68" fmla="*/ 221 w 441"/>
                <a:gd name="T69" fmla="*/ 93 h 660"/>
                <a:gd name="T70" fmla="*/ 151 w 441"/>
                <a:gd name="T71" fmla="*/ 127 h 660"/>
                <a:gd name="T72" fmla="*/ 123 w 441"/>
                <a:gd name="T73" fmla="*/ 231 h 6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660"/>
                <a:gd name="T113" fmla="*/ 441 w 441"/>
                <a:gd name="T114" fmla="*/ 660 h 66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660">
                  <a:moveTo>
                    <a:pt x="16" y="502"/>
                  </a:moveTo>
                  <a:lnTo>
                    <a:pt x="153" y="520"/>
                  </a:lnTo>
                  <a:lnTo>
                    <a:pt x="159" y="540"/>
                  </a:lnTo>
                  <a:lnTo>
                    <a:pt x="168" y="553"/>
                  </a:lnTo>
                  <a:lnTo>
                    <a:pt x="190" y="562"/>
                  </a:lnTo>
                  <a:lnTo>
                    <a:pt x="222" y="566"/>
                  </a:lnTo>
                  <a:lnTo>
                    <a:pt x="263" y="562"/>
                  </a:lnTo>
                  <a:lnTo>
                    <a:pt x="292" y="552"/>
                  </a:lnTo>
                  <a:lnTo>
                    <a:pt x="306" y="539"/>
                  </a:lnTo>
                  <a:lnTo>
                    <a:pt x="316" y="521"/>
                  </a:lnTo>
                  <a:lnTo>
                    <a:pt x="322" y="465"/>
                  </a:lnTo>
                  <a:lnTo>
                    <a:pt x="322" y="397"/>
                  </a:lnTo>
                  <a:lnTo>
                    <a:pt x="293" y="430"/>
                  </a:lnTo>
                  <a:lnTo>
                    <a:pt x="261" y="454"/>
                  </a:lnTo>
                  <a:lnTo>
                    <a:pt x="225" y="467"/>
                  </a:lnTo>
                  <a:lnTo>
                    <a:pt x="186" y="472"/>
                  </a:lnTo>
                  <a:lnTo>
                    <a:pt x="144" y="467"/>
                  </a:lnTo>
                  <a:lnTo>
                    <a:pt x="104" y="453"/>
                  </a:lnTo>
                  <a:lnTo>
                    <a:pt x="71" y="428"/>
                  </a:lnTo>
                  <a:lnTo>
                    <a:pt x="42" y="394"/>
                  </a:lnTo>
                  <a:lnTo>
                    <a:pt x="24" y="360"/>
                  </a:lnTo>
                  <a:lnTo>
                    <a:pt x="10" y="324"/>
                  </a:lnTo>
                  <a:lnTo>
                    <a:pt x="3" y="283"/>
                  </a:lnTo>
                  <a:lnTo>
                    <a:pt x="0" y="238"/>
                  </a:lnTo>
                  <a:lnTo>
                    <a:pt x="3" y="184"/>
                  </a:lnTo>
                  <a:lnTo>
                    <a:pt x="14" y="136"/>
                  </a:lnTo>
                  <a:lnTo>
                    <a:pt x="31" y="95"/>
                  </a:lnTo>
                  <a:lnTo>
                    <a:pt x="56" y="60"/>
                  </a:lnTo>
                  <a:lnTo>
                    <a:pt x="83" y="34"/>
                  </a:lnTo>
                  <a:lnTo>
                    <a:pt x="116" y="15"/>
                  </a:lnTo>
                  <a:lnTo>
                    <a:pt x="152" y="3"/>
                  </a:lnTo>
                  <a:lnTo>
                    <a:pt x="191" y="0"/>
                  </a:lnTo>
                  <a:lnTo>
                    <a:pt x="230" y="4"/>
                  </a:lnTo>
                  <a:lnTo>
                    <a:pt x="268" y="17"/>
                  </a:lnTo>
                  <a:lnTo>
                    <a:pt x="300" y="41"/>
                  </a:lnTo>
                  <a:lnTo>
                    <a:pt x="329" y="74"/>
                  </a:lnTo>
                  <a:lnTo>
                    <a:pt x="329" y="9"/>
                  </a:lnTo>
                  <a:lnTo>
                    <a:pt x="441" y="9"/>
                  </a:lnTo>
                  <a:lnTo>
                    <a:pt x="441" y="425"/>
                  </a:lnTo>
                  <a:lnTo>
                    <a:pt x="438" y="496"/>
                  </a:lnTo>
                  <a:lnTo>
                    <a:pt x="427" y="547"/>
                  </a:lnTo>
                  <a:lnTo>
                    <a:pt x="412" y="582"/>
                  </a:lnTo>
                  <a:lnTo>
                    <a:pt x="390" y="610"/>
                  </a:lnTo>
                  <a:lnTo>
                    <a:pt x="363" y="631"/>
                  </a:lnTo>
                  <a:lnTo>
                    <a:pt x="328" y="647"/>
                  </a:lnTo>
                  <a:lnTo>
                    <a:pt x="283" y="656"/>
                  </a:lnTo>
                  <a:lnTo>
                    <a:pt x="227" y="660"/>
                  </a:lnTo>
                  <a:lnTo>
                    <a:pt x="174" y="657"/>
                  </a:lnTo>
                  <a:lnTo>
                    <a:pt x="129" y="649"/>
                  </a:lnTo>
                  <a:lnTo>
                    <a:pt x="91" y="637"/>
                  </a:lnTo>
                  <a:lnTo>
                    <a:pt x="64" y="619"/>
                  </a:lnTo>
                  <a:lnTo>
                    <a:pt x="43" y="598"/>
                  </a:lnTo>
                  <a:lnTo>
                    <a:pt x="28" y="573"/>
                  </a:lnTo>
                  <a:lnTo>
                    <a:pt x="19" y="546"/>
                  </a:lnTo>
                  <a:lnTo>
                    <a:pt x="16" y="517"/>
                  </a:lnTo>
                  <a:lnTo>
                    <a:pt x="16" y="502"/>
                  </a:lnTo>
                  <a:close/>
                  <a:moveTo>
                    <a:pt x="123" y="231"/>
                  </a:moveTo>
                  <a:lnTo>
                    <a:pt x="130" y="295"/>
                  </a:lnTo>
                  <a:lnTo>
                    <a:pt x="151" y="339"/>
                  </a:lnTo>
                  <a:lnTo>
                    <a:pt x="182" y="365"/>
                  </a:lnTo>
                  <a:lnTo>
                    <a:pt x="219" y="374"/>
                  </a:lnTo>
                  <a:lnTo>
                    <a:pt x="259" y="365"/>
                  </a:lnTo>
                  <a:lnTo>
                    <a:pt x="293" y="339"/>
                  </a:lnTo>
                  <a:lnTo>
                    <a:pt x="316" y="295"/>
                  </a:lnTo>
                  <a:lnTo>
                    <a:pt x="323" y="235"/>
                  </a:lnTo>
                  <a:lnTo>
                    <a:pt x="316" y="172"/>
                  </a:lnTo>
                  <a:lnTo>
                    <a:pt x="294" y="128"/>
                  </a:lnTo>
                  <a:lnTo>
                    <a:pt x="262" y="102"/>
                  </a:lnTo>
                  <a:lnTo>
                    <a:pt x="221" y="93"/>
                  </a:lnTo>
                  <a:lnTo>
                    <a:pt x="182" y="102"/>
                  </a:lnTo>
                  <a:lnTo>
                    <a:pt x="151" y="127"/>
                  </a:lnTo>
                  <a:lnTo>
                    <a:pt x="130" y="170"/>
                  </a:lnTo>
                  <a:lnTo>
                    <a:pt x="123" y="231"/>
                  </a:lnTo>
                  <a:close/>
                </a:path>
              </a:pathLst>
            </a:custGeom>
            <a:solidFill>
              <a:srgbClr val="FF0000"/>
            </a:solidFill>
            <a:ln w="9525">
              <a:noFill/>
              <a:round/>
              <a:headEnd/>
              <a:tailEnd/>
            </a:ln>
          </p:spPr>
          <p:txBody>
            <a:bodyPr/>
            <a:lstStyle/>
            <a:p>
              <a:endParaRPr lang="en-US" dirty="0"/>
            </a:p>
          </p:txBody>
        </p:sp>
        <p:sp>
          <p:nvSpPr>
            <p:cNvPr id="249" name="Freeform 88"/>
            <p:cNvSpPr>
              <a:spLocks/>
            </p:cNvSpPr>
            <p:nvPr/>
          </p:nvSpPr>
          <p:spPr bwMode="auto">
            <a:xfrm>
              <a:off x="3063" y="2533"/>
              <a:ext cx="71" cy="96"/>
            </a:xfrm>
            <a:custGeom>
              <a:avLst/>
              <a:gdLst>
                <a:gd name="T0" fmla="*/ 420 w 427"/>
                <a:gd name="T1" fmla="*/ 147 h 482"/>
                <a:gd name="T2" fmla="*/ 303 w 427"/>
                <a:gd name="T3" fmla="*/ 169 h 482"/>
                <a:gd name="T4" fmla="*/ 292 w 427"/>
                <a:gd name="T5" fmla="*/ 137 h 482"/>
                <a:gd name="T6" fmla="*/ 275 w 427"/>
                <a:gd name="T7" fmla="*/ 114 h 482"/>
                <a:gd name="T8" fmla="*/ 252 w 427"/>
                <a:gd name="T9" fmla="*/ 101 h 482"/>
                <a:gd name="T10" fmla="*/ 220 w 427"/>
                <a:gd name="T11" fmla="*/ 96 h 482"/>
                <a:gd name="T12" fmla="*/ 181 w 427"/>
                <a:gd name="T13" fmla="*/ 103 h 482"/>
                <a:gd name="T14" fmla="*/ 150 w 427"/>
                <a:gd name="T15" fmla="*/ 127 h 482"/>
                <a:gd name="T16" fmla="*/ 130 w 427"/>
                <a:gd name="T17" fmla="*/ 170 h 482"/>
                <a:gd name="T18" fmla="*/ 123 w 427"/>
                <a:gd name="T19" fmla="*/ 234 h 482"/>
                <a:gd name="T20" fmla="*/ 130 w 427"/>
                <a:gd name="T21" fmla="*/ 304 h 482"/>
                <a:gd name="T22" fmla="*/ 150 w 427"/>
                <a:gd name="T23" fmla="*/ 350 h 482"/>
                <a:gd name="T24" fmla="*/ 181 w 427"/>
                <a:gd name="T25" fmla="*/ 375 h 482"/>
                <a:gd name="T26" fmla="*/ 223 w 427"/>
                <a:gd name="T27" fmla="*/ 384 h 482"/>
                <a:gd name="T28" fmla="*/ 253 w 427"/>
                <a:gd name="T29" fmla="*/ 379 h 482"/>
                <a:gd name="T30" fmla="*/ 278 w 427"/>
                <a:gd name="T31" fmla="*/ 365 h 482"/>
                <a:gd name="T32" fmla="*/ 297 w 427"/>
                <a:gd name="T33" fmla="*/ 337 h 482"/>
                <a:gd name="T34" fmla="*/ 308 w 427"/>
                <a:gd name="T35" fmla="*/ 296 h 482"/>
                <a:gd name="T36" fmla="*/ 427 w 427"/>
                <a:gd name="T37" fmla="*/ 316 h 482"/>
                <a:gd name="T38" fmla="*/ 415 w 427"/>
                <a:gd name="T39" fmla="*/ 355 h 482"/>
                <a:gd name="T40" fmla="*/ 400 w 427"/>
                <a:gd name="T41" fmla="*/ 388 h 482"/>
                <a:gd name="T42" fmla="*/ 380 w 427"/>
                <a:gd name="T43" fmla="*/ 418 h 482"/>
                <a:gd name="T44" fmla="*/ 356 w 427"/>
                <a:gd name="T45" fmla="*/ 442 h 482"/>
                <a:gd name="T46" fmla="*/ 328 w 427"/>
                <a:gd name="T47" fmla="*/ 460 h 482"/>
                <a:gd name="T48" fmla="*/ 296 w 427"/>
                <a:gd name="T49" fmla="*/ 473 h 482"/>
                <a:gd name="T50" fmla="*/ 259 w 427"/>
                <a:gd name="T51" fmla="*/ 480 h 482"/>
                <a:gd name="T52" fmla="*/ 217 w 427"/>
                <a:gd name="T53" fmla="*/ 482 h 482"/>
                <a:gd name="T54" fmla="*/ 169 w 427"/>
                <a:gd name="T55" fmla="*/ 479 h 482"/>
                <a:gd name="T56" fmla="*/ 128 w 427"/>
                <a:gd name="T57" fmla="*/ 468 h 482"/>
                <a:gd name="T58" fmla="*/ 91 w 427"/>
                <a:gd name="T59" fmla="*/ 448 h 482"/>
                <a:gd name="T60" fmla="*/ 59 w 427"/>
                <a:gd name="T61" fmla="*/ 419 h 482"/>
                <a:gd name="T62" fmla="*/ 33 w 427"/>
                <a:gd name="T63" fmla="*/ 385 h 482"/>
                <a:gd name="T64" fmla="*/ 14 w 427"/>
                <a:gd name="T65" fmla="*/ 343 h 482"/>
                <a:gd name="T66" fmla="*/ 4 w 427"/>
                <a:gd name="T67" fmla="*/ 296 h 482"/>
                <a:gd name="T68" fmla="*/ 0 w 427"/>
                <a:gd name="T69" fmla="*/ 242 h 482"/>
                <a:gd name="T70" fmla="*/ 4 w 427"/>
                <a:gd name="T71" fmla="*/ 188 h 482"/>
                <a:gd name="T72" fmla="*/ 14 w 427"/>
                <a:gd name="T73" fmla="*/ 140 h 482"/>
                <a:gd name="T74" fmla="*/ 33 w 427"/>
                <a:gd name="T75" fmla="*/ 99 h 482"/>
                <a:gd name="T76" fmla="*/ 59 w 427"/>
                <a:gd name="T77" fmla="*/ 63 h 482"/>
                <a:gd name="T78" fmla="*/ 91 w 427"/>
                <a:gd name="T79" fmla="*/ 36 h 482"/>
                <a:gd name="T80" fmla="*/ 129 w 427"/>
                <a:gd name="T81" fmla="*/ 16 h 482"/>
                <a:gd name="T82" fmla="*/ 172 w 427"/>
                <a:gd name="T83" fmla="*/ 4 h 482"/>
                <a:gd name="T84" fmla="*/ 219 w 427"/>
                <a:gd name="T85" fmla="*/ 0 h 482"/>
                <a:gd name="T86" fmla="*/ 259 w 427"/>
                <a:gd name="T87" fmla="*/ 3 h 482"/>
                <a:gd name="T88" fmla="*/ 293 w 427"/>
                <a:gd name="T89" fmla="*/ 8 h 482"/>
                <a:gd name="T90" fmla="*/ 323 w 427"/>
                <a:gd name="T91" fmla="*/ 20 h 482"/>
                <a:gd name="T92" fmla="*/ 350 w 427"/>
                <a:gd name="T93" fmla="*/ 36 h 482"/>
                <a:gd name="T94" fmla="*/ 392 w 427"/>
                <a:gd name="T95" fmla="*/ 82 h 482"/>
                <a:gd name="T96" fmla="*/ 420 w 427"/>
                <a:gd name="T97" fmla="*/ 147 h 482"/>
                <a:gd name="T98" fmla="*/ 420 w 427"/>
                <a:gd name="T99" fmla="*/ 147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7"/>
                <a:gd name="T151" fmla="*/ 0 h 482"/>
                <a:gd name="T152" fmla="*/ 427 w 427"/>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7" h="482">
                  <a:moveTo>
                    <a:pt x="420" y="147"/>
                  </a:moveTo>
                  <a:lnTo>
                    <a:pt x="303" y="169"/>
                  </a:lnTo>
                  <a:lnTo>
                    <a:pt x="292" y="137"/>
                  </a:lnTo>
                  <a:lnTo>
                    <a:pt x="275" y="114"/>
                  </a:lnTo>
                  <a:lnTo>
                    <a:pt x="252" y="101"/>
                  </a:lnTo>
                  <a:lnTo>
                    <a:pt x="220" y="96"/>
                  </a:lnTo>
                  <a:lnTo>
                    <a:pt x="181" y="103"/>
                  </a:lnTo>
                  <a:lnTo>
                    <a:pt x="150" y="127"/>
                  </a:lnTo>
                  <a:lnTo>
                    <a:pt x="130" y="170"/>
                  </a:lnTo>
                  <a:lnTo>
                    <a:pt x="123" y="234"/>
                  </a:lnTo>
                  <a:lnTo>
                    <a:pt x="130" y="304"/>
                  </a:lnTo>
                  <a:lnTo>
                    <a:pt x="150" y="350"/>
                  </a:lnTo>
                  <a:lnTo>
                    <a:pt x="181" y="375"/>
                  </a:lnTo>
                  <a:lnTo>
                    <a:pt x="223" y="384"/>
                  </a:lnTo>
                  <a:lnTo>
                    <a:pt x="253" y="379"/>
                  </a:lnTo>
                  <a:lnTo>
                    <a:pt x="278" y="365"/>
                  </a:lnTo>
                  <a:lnTo>
                    <a:pt x="297" y="337"/>
                  </a:lnTo>
                  <a:lnTo>
                    <a:pt x="308" y="296"/>
                  </a:lnTo>
                  <a:lnTo>
                    <a:pt x="427" y="316"/>
                  </a:lnTo>
                  <a:lnTo>
                    <a:pt x="415" y="355"/>
                  </a:lnTo>
                  <a:lnTo>
                    <a:pt x="400" y="388"/>
                  </a:lnTo>
                  <a:lnTo>
                    <a:pt x="380" y="418"/>
                  </a:lnTo>
                  <a:lnTo>
                    <a:pt x="356" y="442"/>
                  </a:lnTo>
                  <a:lnTo>
                    <a:pt x="328" y="460"/>
                  </a:lnTo>
                  <a:lnTo>
                    <a:pt x="296" y="473"/>
                  </a:lnTo>
                  <a:lnTo>
                    <a:pt x="259" y="480"/>
                  </a:lnTo>
                  <a:lnTo>
                    <a:pt x="217" y="482"/>
                  </a:lnTo>
                  <a:lnTo>
                    <a:pt x="169" y="479"/>
                  </a:lnTo>
                  <a:lnTo>
                    <a:pt x="128" y="468"/>
                  </a:lnTo>
                  <a:lnTo>
                    <a:pt x="91" y="448"/>
                  </a:lnTo>
                  <a:lnTo>
                    <a:pt x="59" y="419"/>
                  </a:lnTo>
                  <a:lnTo>
                    <a:pt x="33" y="385"/>
                  </a:lnTo>
                  <a:lnTo>
                    <a:pt x="14" y="343"/>
                  </a:lnTo>
                  <a:lnTo>
                    <a:pt x="4" y="296"/>
                  </a:lnTo>
                  <a:lnTo>
                    <a:pt x="0" y="242"/>
                  </a:lnTo>
                  <a:lnTo>
                    <a:pt x="4" y="188"/>
                  </a:lnTo>
                  <a:lnTo>
                    <a:pt x="14" y="140"/>
                  </a:lnTo>
                  <a:lnTo>
                    <a:pt x="33" y="99"/>
                  </a:lnTo>
                  <a:lnTo>
                    <a:pt x="59" y="63"/>
                  </a:lnTo>
                  <a:lnTo>
                    <a:pt x="91" y="36"/>
                  </a:lnTo>
                  <a:lnTo>
                    <a:pt x="129" y="16"/>
                  </a:lnTo>
                  <a:lnTo>
                    <a:pt x="172" y="4"/>
                  </a:lnTo>
                  <a:lnTo>
                    <a:pt x="219" y="0"/>
                  </a:lnTo>
                  <a:lnTo>
                    <a:pt x="259" y="3"/>
                  </a:lnTo>
                  <a:lnTo>
                    <a:pt x="293" y="8"/>
                  </a:lnTo>
                  <a:lnTo>
                    <a:pt x="323" y="20"/>
                  </a:lnTo>
                  <a:lnTo>
                    <a:pt x="350" y="36"/>
                  </a:lnTo>
                  <a:lnTo>
                    <a:pt x="392" y="82"/>
                  </a:lnTo>
                  <a:lnTo>
                    <a:pt x="420" y="147"/>
                  </a:lnTo>
                  <a:close/>
                </a:path>
              </a:pathLst>
            </a:custGeom>
            <a:solidFill>
              <a:srgbClr val="FF0000"/>
            </a:solidFill>
            <a:ln w="9525">
              <a:noFill/>
              <a:round/>
              <a:headEnd/>
              <a:tailEnd/>
            </a:ln>
          </p:spPr>
          <p:txBody>
            <a:bodyPr/>
            <a:lstStyle/>
            <a:p>
              <a:endParaRPr lang="en-US" dirty="0"/>
            </a:p>
          </p:txBody>
        </p:sp>
        <p:sp>
          <p:nvSpPr>
            <p:cNvPr id="250" name="Freeform 89"/>
            <p:cNvSpPr>
              <a:spLocks noEditPoints="1"/>
            </p:cNvSpPr>
            <p:nvPr/>
          </p:nvSpPr>
          <p:spPr bwMode="auto">
            <a:xfrm>
              <a:off x="3144" y="2533"/>
              <a:ext cx="77" cy="96"/>
            </a:xfrm>
            <a:custGeom>
              <a:avLst/>
              <a:gdLst>
                <a:gd name="T0" fmla="*/ 0 w 466"/>
                <a:gd name="T1" fmla="*/ 235 h 482"/>
                <a:gd name="T2" fmla="*/ 7 w 466"/>
                <a:gd name="T3" fmla="*/ 175 h 482"/>
                <a:gd name="T4" fmla="*/ 29 w 466"/>
                <a:gd name="T5" fmla="*/ 116 h 482"/>
                <a:gd name="T6" fmla="*/ 64 w 466"/>
                <a:gd name="T7" fmla="*/ 67 h 482"/>
                <a:gd name="T8" fmla="*/ 113 w 466"/>
                <a:gd name="T9" fmla="*/ 30 h 482"/>
                <a:gd name="T10" fmla="*/ 169 w 466"/>
                <a:gd name="T11" fmla="*/ 7 h 482"/>
                <a:gd name="T12" fmla="*/ 232 w 466"/>
                <a:gd name="T13" fmla="*/ 0 h 482"/>
                <a:gd name="T14" fmla="*/ 282 w 466"/>
                <a:gd name="T15" fmla="*/ 4 h 482"/>
                <a:gd name="T16" fmla="*/ 326 w 466"/>
                <a:gd name="T17" fmla="*/ 17 h 482"/>
                <a:gd name="T18" fmla="*/ 365 w 466"/>
                <a:gd name="T19" fmla="*/ 38 h 482"/>
                <a:gd name="T20" fmla="*/ 401 w 466"/>
                <a:gd name="T21" fmla="*/ 68 h 482"/>
                <a:gd name="T22" fmla="*/ 429 w 466"/>
                <a:gd name="T23" fmla="*/ 105 h 482"/>
                <a:gd name="T24" fmla="*/ 450 w 466"/>
                <a:gd name="T25" fmla="*/ 145 h 482"/>
                <a:gd name="T26" fmla="*/ 461 w 466"/>
                <a:gd name="T27" fmla="*/ 190 h 482"/>
                <a:gd name="T28" fmla="*/ 466 w 466"/>
                <a:gd name="T29" fmla="*/ 240 h 482"/>
                <a:gd name="T30" fmla="*/ 461 w 466"/>
                <a:gd name="T31" fmla="*/ 291 h 482"/>
                <a:gd name="T32" fmla="*/ 450 w 466"/>
                <a:gd name="T33" fmla="*/ 336 h 482"/>
                <a:gd name="T34" fmla="*/ 429 w 466"/>
                <a:gd name="T35" fmla="*/ 378 h 482"/>
                <a:gd name="T36" fmla="*/ 400 w 466"/>
                <a:gd name="T37" fmla="*/ 414 h 482"/>
                <a:gd name="T38" fmla="*/ 364 w 466"/>
                <a:gd name="T39" fmla="*/ 444 h 482"/>
                <a:gd name="T40" fmla="*/ 325 w 466"/>
                <a:gd name="T41" fmla="*/ 467 h 482"/>
                <a:gd name="T42" fmla="*/ 282 w 466"/>
                <a:gd name="T43" fmla="*/ 479 h 482"/>
                <a:gd name="T44" fmla="*/ 233 w 466"/>
                <a:gd name="T45" fmla="*/ 482 h 482"/>
                <a:gd name="T46" fmla="*/ 173 w 466"/>
                <a:gd name="T47" fmla="*/ 475 h 482"/>
                <a:gd name="T48" fmla="*/ 115 w 466"/>
                <a:gd name="T49" fmla="*/ 455 h 482"/>
                <a:gd name="T50" fmla="*/ 65 w 466"/>
                <a:gd name="T51" fmla="*/ 419 h 482"/>
                <a:gd name="T52" fmla="*/ 29 w 466"/>
                <a:gd name="T53" fmla="*/ 371 h 482"/>
                <a:gd name="T54" fmla="*/ 7 w 466"/>
                <a:gd name="T55" fmla="*/ 309 h 482"/>
                <a:gd name="T56" fmla="*/ 0 w 466"/>
                <a:gd name="T57" fmla="*/ 235 h 482"/>
                <a:gd name="T58" fmla="*/ 0 w 466"/>
                <a:gd name="T59" fmla="*/ 235 h 482"/>
                <a:gd name="T60" fmla="*/ 122 w 466"/>
                <a:gd name="T61" fmla="*/ 241 h 482"/>
                <a:gd name="T62" fmla="*/ 130 w 466"/>
                <a:gd name="T63" fmla="*/ 303 h 482"/>
                <a:gd name="T64" fmla="*/ 154 w 466"/>
                <a:gd name="T65" fmla="*/ 347 h 482"/>
                <a:gd name="T66" fmla="*/ 190 w 466"/>
                <a:gd name="T67" fmla="*/ 375 h 482"/>
                <a:gd name="T68" fmla="*/ 233 w 466"/>
                <a:gd name="T69" fmla="*/ 384 h 482"/>
                <a:gd name="T70" fmla="*/ 276 w 466"/>
                <a:gd name="T71" fmla="*/ 375 h 482"/>
                <a:gd name="T72" fmla="*/ 312 w 466"/>
                <a:gd name="T73" fmla="*/ 347 h 482"/>
                <a:gd name="T74" fmla="*/ 335 w 466"/>
                <a:gd name="T75" fmla="*/ 303 h 482"/>
                <a:gd name="T76" fmla="*/ 343 w 466"/>
                <a:gd name="T77" fmla="*/ 241 h 482"/>
                <a:gd name="T78" fmla="*/ 335 w 466"/>
                <a:gd name="T79" fmla="*/ 181 h 482"/>
                <a:gd name="T80" fmla="*/ 312 w 466"/>
                <a:gd name="T81" fmla="*/ 137 h 482"/>
                <a:gd name="T82" fmla="*/ 276 w 466"/>
                <a:gd name="T83" fmla="*/ 108 h 482"/>
                <a:gd name="T84" fmla="*/ 233 w 466"/>
                <a:gd name="T85" fmla="*/ 100 h 482"/>
                <a:gd name="T86" fmla="*/ 190 w 466"/>
                <a:gd name="T87" fmla="*/ 108 h 482"/>
                <a:gd name="T88" fmla="*/ 154 w 466"/>
                <a:gd name="T89" fmla="*/ 137 h 482"/>
                <a:gd name="T90" fmla="*/ 130 w 466"/>
                <a:gd name="T91" fmla="*/ 181 h 482"/>
                <a:gd name="T92" fmla="*/ 122 w 466"/>
                <a:gd name="T93" fmla="*/ 241 h 482"/>
                <a:gd name="T94" fmla="*/ 122 w 466"/>
                <a:gd name="T95" fmla="*/ 241 h 4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6"/>
                <a:gd name="T145" fmla="*/ 0 h 482"/>
                <a:gd name="T146" fmla="*/ 466 w 466"/>
                <a:gd name="T147" fmla="*/ 482 h 4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6" h="482">
                  <a:moveTo>
                    <a:pt x="0" y="235"/>
                  </a:moveTo>
                  <a:lnTo>
                    <a:pt x="7" y="175"/>
                  </a:lnTo>
                  <a:lnTo>
                    <a:pt x="29" y="116"/>
                  </a:lnTo>
                  <a:lnTo>
                    <a:pt x="64" y="67"/>
                  </a:lnTo>
                  <a:lnTo>
                    <a:pt x="113" y="30"/>
                  </a:lnTo>
                  <a:lnTo>
                    <a:pt x="169" y="7"/>
                  </a:lnTo>
                  <a:lnTo>
                    <a:pt x="232" y="0"/>
                  </a:lnTo>
                  <a:lnTo>
                    <a:pt x="282" y="4"/>
                  </a:lnTo>
                  <a:lnTo>
                    <a:pt x="326" y="17"/>
                  </a:lnTo>
                  <a:lnTo>
                    <a:pt x="365" y="38"/>
                  </a:lnTo>
                  <a:lnTo>
                    <a:pt x="401" y="68"/>
                  </a:lnTo>
                  <a:lnTo>
                    <a:pt x="429" y="105"/>
                  </a:lnTo>
                  <a:lnTo>
                    <a:pt x="450" y="145"/>
                  </a:lnTo>
                  <a:lnTo>
                    <a:pt x="461" y="190"/>
                  </a:lnTo>
                  <a:lnTo>
                    <a:pt x="466" y="240"/>
                  </a:lnTo>
                  <a:lnTo>
                    <a:pt x="461" y="291"/>
                  </a:lnTo>
                  <a:lnTo>
                    <a:pt x="450" y="336"/>
                  </a:lnTo>
                  <a:lnTo>
                    <a:pt x="429" y="378"/>
                  </a:lnTo>
                  <a:lnTo>
                    <a:pt x="400" y="414"/>
                  </a:lnTo>
                  <a:lnTo>
                    <a:pt x="364" y="444"/>
                  </a:lnTo>
                  <a:lnTo>
                    <a:pt x="325" y="467"/>
                  </a:lnTo>
                  <a:lnTo>
                    <a:pt x="282" y="479"/>
                  </a:lnTo>
                  <a:lnTo>
                    <a:pt x="233" y="482"/>
                  </a:lnTo>
                  <a:lnTo>
                    <a:pt x="173" y="475"/>
                  </a:lnTo>
                  <a:lnTo>
                    <a:pt x="115" y="455"/>
                  </a:lnTo>
                  <a:lnTo>
                    <a:pt x="65" y="419"/>
                  </a:lnTo>
                  <a:lnTo>
                    <a:pt x="29" y="371"/>
                  </a:lnTo>
                  <a:lnTo>
                    <a:pt x="7" y="309"/>
                  </a:lnTo>
                  <a:lnTo>
                    <a:pt x="0" y="235"/>
                  </a:lnTo>
                  <a:close/>
                  <a:moveTo>
                    <a:pt x="122" y="241"/>
                  </a:moveTo>
                  <a:lnTo>
                    <a:pt x="130" y="303"/>
                  </a:lnTo>
                  <a:lnTo>
                    <a:pt x="154" y="347"/>
                  </a:lnTo>
                  <a:lnTo>
                    <a:pt x="190" y="375"/>
                  </a:lnTo>
                  <a:lnTo>
                    <a:pt x="233" y="384"/>
                  </a:lnTo>
                  <a:lnTo>
                    <a:pt x="276" y="375"/>
                  </a:lnTo>
                  <a:lnTo>
                    <a:pt x="312" y="347"/>
                  </a:lnTo>
                  <a:lnTo>
                    <a:pt x="335" y="303"/>
                  </a:lnTo>
                  <a:lnTo>
                    <a:pt x="343" y="241"/>
                  </a:lnTo>
                  <a:lnTo>
                    <a:pt x="335" y="181"/>
                  </a:lnTo>
                  <a:lnTo>
                    <a:pt x="312" y="137"/>
                  </a:lnTo>
                  <a:lnTo>
                    <a:pt x="276" y="108"/>
                  </a:lnTo>
                  <a:lnTo>
                    <a:pt x="233" y="100"/>
                  </a:lnTo>
                  <a:lnTo>
                    <a:pt x="190" y="108"/>
                  </a:lnTo>
                  <a:lnTo>
                    <a:pt x="154" y="137"/>
                  </a:lnTo>
                  <a:lnTo>
                    <a:pt x="130" y="181"/>
                  </a:lnTo>
                  <a:lnTo>
                    <a:pt x="122" y="241"/>
                  </a:lnTo>
                  <a:close/>
                </a:path>
              </a:pathLst>
            </a:custGeom>
            <a:solidFill>
              <a:srgbClr val="FF0000"/>
            </a:solidFill>
            <a:ln w="9525">
              <a:noFill/>
              <a:round/>
              <a:headEnd/>
              <a:tailEnd/>
            </a:ln>
          </p:spPr>
          <p:txBody>
            <a:bodyPr/>
            <a:lstStyle/>
            <a:p>
              <a:endParaRPr lang="en-US" dirty="0"/>
            </a:p>
          </p:txBody>
        </p:sp>
        <p:sp>
          <p:nvSpPr>
            <p:cNvPr id="251" name="Freeform 90"/>
            <p:cNvSpPr>
              <a:spLocks/>
            </p:cNvSpPr>
            <p:nvPr/>
          </p:nvSpPr>
          <p:spPr bwMode="auto">
            <a:xfrm>
              <a:off x="3237" y="2533"/>
              <a:ext cx="68" cy="94"/>
            </a:xfrm>
            <a:custGeom>
              <a:avLst/>
              <a:gdLst>
                <a:gd name="T0" fmla="*/ 411 w 411"/>
                <a:gd name="T1" fmla="*/ 473 h 473"/>
                <a:gd name="T2" fmla="*/ 292 w 411"/>
                <a:gd name="T3" fmla="*/ 473 h 473"/>
                <a:gd name="T4" fmla="*/ 292 w 411"/>
                <a:gd name="T5" fmla="*/ 236 h 473"/>
                <a:gd name="T6" fmla="*/ 289 w 411"/>
                <a:gd name="T7" fmla="*/ 175 h 473"/>
                <a:gd name="T8" fmla="*/ 283 w 411"/>
                <a:gd name="T9" fmla="*/ 140 h 473"/>
                <a:gd name="T10" fmla="*/ 274 w 411"/>
                <a:gd name="T11" fmla="*/ 120 h 473"/>
                <a:gd name="T12" fmla="*/ 259 w 411"/>
                <a:gd name="T13" fmla="*/ 106 h 473"/>
                <a:gd name="T14" fmla="*/ 239 w 411"/>
                <a:gd name="T15" fmla="*/ 96 h 473"/>
                <a:gd name="T16" fmla="*/ 217 w 411"/>
                <a:gd name="T17" fmla="*/ 94 h 473"/>
                <a:gd name="T18" fmla="*/ 188 w 411"/>
                <a:gd name="T19" fmla="*/ 97 h 473"/>
                <a:gd name="T20" fmla="*/ 162 w 411"/>
                <a:gd name="T21" fmla="*/ 111 h 473"/>
                <a:gd name="T22" fmla="*/ 141 w 411"/>
                <a:gd name="T23" fmla="*/ 131 h 473"/>
                <a:gd name="T24" fmla="*/ 128 w 411"/>
                <a:gd name="T25" fmla="*/ 157 h 473"/>
                <a:gd name="T26" fmla="*/ 121 w 411"/>
                <a:gd name="T27" fmla="*/ 198 h 473"/>
                <a:gd name="T28" fmla="*/ 119 w 411"/>
                <a:gd name="T29" fmla="*/ 264 h 473"/>
                <a:gd name="T30" fmla="*/ 119 w 411"/>
                <a:gd name="T31" fmla="*/ 473 h 473"/>
                <a:gd name="T32" fmla="*/ 0 w 411"/>
                <a:gd name="T33" fmla="*/ 473 h 473"/>
                <a:gd name="T34" fmla="*/ 0 w 411"/>
                <a:gd name="T35" fmla="*/ 10 h 473"/>
                <a:gd name="T36" fmla="*/ 111 w 411"/>
                <a:gd name="T37" fmla="*/ 10 h 473"/>
                <a:gd name="T38" fmla="*/ 111 w 411"/>
                <a:gd name="T39" fmla="*/ 78 h 473"/>
                <a:gd name="T40" fmla="*/ 142 w 411"/>
                <a:gd name="T41" fmla="*/ 44 h 473"/>
                <a:gd name="T42" fmla="*/ 177 w 411"/>
                <a:gd name="T43" fmla="*/ 19 h 473"/>
                <a:gd name="T44" fmla="*/ 216 w 411"/>
                <a:gd name="T45" fmla="*/ 5 h 473"/>
                <a:gd name="T46" fmla="*/ 259 w 411"/>
                <a:gd name="T47" fmla="*/ 0 h 473"/>
                <a:gd name="T48" fmla="*/ 297 w 411"/>
                <a:gd name="T49" fmla="*/ 4 h 473"/>
                <a:gd name="T50" fmla="*/ 332 w 411"/>
                <a:gd name="T51" fmla="*/ 14 h 473"/>
                <a:gd name="T52" fmla="*/ 360 w 411"/>
                <a:gd name="T53" fmla="*/ 31 h 473"/>
                <a:gd name="T54" fmla="*/ 381 w 411"/>
                <a:gd name="T55" fmla="*/ 51 h 473"/>
                <a:gd name="T56" fmla="*/ 396 w 411"/>
                <a:gd name="T57" fmla="*/ 76 h 473"/>
                <a:gd name="T58" fmla="*/ 404 w 411"/>
                <a:gd name="T59" fmla="*/ 103 h 473"/>
                <a:gd name="T60" fmla="*/ 411 w 411"/>
                <a:gd name="T61" fmla="*/ 185 h 473"/>
                <a:gd name="T62" fmla="*/ 411 w 411"/>
                <a:gd name="T63" fmla="*/ 473 h 47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473"/>
                <a:gd name="T98" fmla="*/ 411 w 411"/>
                <a:gd name="T99" fmla="*/ 473 h 47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473">
                  <a:moveTo>
                    <a:pt x="411" y="473"/>
                  </a:moveTo>
                  <a:lnTo>
                    <a:pt x="292" y="473"/>
                  </a:lnTo>
                  <a:lnTo>
                    <a:pt x="292" y="236"/>
                  </a:lnTo>
                  <a:lnTo>
                    <a:pt x="289" y="175"/>
                  </a:lnTo>
                  <a:lnTo>
                    <a:pt x="283" y="140"/>
                  </a:lnTo>
                  <a:lnTo>
                    <a:pt x="274" y="120"/>
                  </a:lnTo>
                  <a:lnTo>
                    <a:pt x="259" y="106"/>
                  </a:lnTo>
                  <a:lnTo>
                    <a:pt x="239" y="96"/>
                  </a:lnTo>
                  <a:lnTo>
                    <a:pt x="217" y="94"/>
                  </a:lnTo>
                  <a:lnTo>
                    <a:pt x="188" y="97"/>
                  </a:lnTo>
                  <a:lnTo>
                    <a:pt x="162" y="111"/>
                  </a:lnTo>
                  <a:lnTo>
                    <a:pt x="141" y="131"/>
                  </a:lnTo>
                  <a:lnTo>
                    <a:pt x="128" y="157"/>
                  </a:lnTo>
                  <a:lnTo>
                    <a:pt x="121" y="198"/>
                  </a:lnTo>
                  <a:lnTo>
                    <a:pt x="119" y="264"/>
                  </a:lnTo>
                  <a:lnTo>
                    <a:pt x="119" y="473"/>
                  </a:lnTo>
                  <a:lnTo>
                    <a:pt x="0" y="473"/>
                  </a:lnTo>
                  <a:lnTo>
                    <a:pt x="0" y="10"/>
                  </a:lnTo>
                  <a:lnTo>
                    <a:pt x="111" y="10"/>
                  </a:lnTo>
                  <a:lnTo>
                    <a:pt x="111" y="78"/>
                  </a:lnTo>
                  <a:lnTo>
                    <a:pt x="142" y="44"/>
                  </a:lnTo>
                  <a:lnTo>
                    <a:pt x="177" y="19"/>
                  </a:lnTo>
                  <a:lnTo>
                    <a:pt x="216" y="5"/>
                  </a:lnTo>
                  <a:lnTo>
                    <a:pt x="259" y="0"/>
                  </a:lnTo>
                  <a:lnTo>
                    <a:pt x="297" y="4"/>
                  </a:lnTo>
                  <a:lnTo>
                    <a:pt x="332" y="14"/>
                  </a:lnTo>
                  <a:lnTo>
                    <a:pt x="360" y="31"/>
                  </a:lnTo>
                  <a:lnTo>
                    <a:pt x="381" y="51"/>
                  </a:lnTo>
                  <a:lnTo>
                    <a:pt x="396" y="76"/>
                  </a:lnTo>
                  <a:lnTo>
                    <a:pt x="404" y="103"/>
                  </a:lnTo>
                  <a:lnTo>
                    <a:pt x="411" y="185"/>
                  </a:lnTo>
                  <a:lnTo>
                    <a:pt x="411" y="473"/>
                  </a:lnTo>
                  <a:close/>
                </a:path>
              </a:pathLst>
            </a:custGeom>
            <a:solidFill>
              <a:srgbClr val="FF0000"/>
            </a:solidFill>
            <a:ln w="9525">
              <a:noFill/>
              <a:round/>
              <a:headEnd/>
              <a:tailEnd/>
            </a:ln>
          </p:spPr>
          <p:txBody>
            <a:bodyPr/>
            <a:lstStyle/>
            <a:p>
              <a:endParaRPr lang="en-US" dirty="0"/>
            </a:p>
          </p:txBody>
        </p:sp>
        <p:sp>
          <p:nvSpPr>
            <p:cNvPr id="252" name="Freeform 91"/>
            <p:cNvSpPr>
              <a:spLocks/>
            </p:cNvSpPr>
            <p:nvPr/>
          </p:nvSpPr>
          <p:spPr bwMode="auto">
            <a:xfrm>
              <a:off x="3321" y="2533"/>
              <a:ext cx="71" cy="96"/>
            </a:xfrm>
            <a:custGeom>
              <a:avLst/>
              <a:gdLst>
                <a:gd name="T0" fmla="*/ 419 w 426"/>
                <a:gd name="T1" fmla="*/ 147 h 482"/>
                <a:gd name="T2" fmla="*/ 302 w 426"/>
                <a:gd name="T3" fmla="*/ 169 h 482"/>
                <a:gd name="T4" fmla="*/ 292 w 426"/>
                <a:gd name="T5" fmla="*/ 137 h 482"/>
                <a:gd name="T6" fmla="*/ 274 w 426"/>
                <a:gd name="T7" fmla="*/ 114 h 482"/>
                <a:gd name="T8" fmla="*/ 251 w 426"/>
                <a:gd name="T9" fmla="*/ 101 h 482"/>
                <a:gd name="T10" fmla="*/ 220 w 426"/>
                <a:gd name="T11" fmla="*/ 96 h 482"/>
                <a:gd name="T12" fmla="*/ 181 w 426"/>
                <a:gd name="T13" fmla="*/ 103 h 482"/>
                <a:gd name="T14" fmla="*/ 149 w 426"/>
                <a:gd name="T15" fmla="*/ 127 h 482"/>
                <a:gd name="T16" fmla="*/ 130 w 426"/>
                <a:gd name="T17" fmla="*/ 170 h 482"/>
                <a:gd name="T18" fmla="*/ 123 w 426"/>
                <a:gd name="T19" fmla="*/ 234 h 482"/>
                <a:gd name="T20" fmla="*/ 130 w 426"/>
                <a:gd name="T21" fmla="*/ 304 h 482"/>
                <a:gd name="T22" fmla="*/ 149 w 426"/>
                <a:gd name="T23" fmla="*/ 350 h 482"/>
                <a:gd name="T24" fmla="*/ 181 w 426"/>
                <a:gd name="T25" fmla="*/ 375 h 482"/>
                <a:gd name="T26" fmla="*/ 222 w 426"/>
                <a:gd name="T27" fmla="*/ 384 h 482"/>
                <a:gd name="T28" fmla="*/ 252 w 426"/>
                <a:gd name="T29" fmla="*/ 379 h 482"/>
                <a:gd name="T30" fmla="*/ 278 w 426"/>
                <a:gd name="T31" fmla="*/ 365 h 482"/>
                <a:gd name="T32" fmla="*/ 296 w 426"/>
                <a:gd name="T33" fmla="*/ 337 h 482"/>
                <a:gd name="T34" fmla="*/ 308 w 426"/>
                <a:gd name="T35" fmla="*/ 296 h 482"/>
                <a:gd name="T36" fmla="*/ 426 w 426"/>
                <a:gd name="T37" fmla="*/ 316 h 482"/>
                <a:gd name="T38" fmla="*/ 415 w 426"/>
                <a:gd name="T39" fmla="*/ 355 h 482"/>
                <a:gd name="T40" fmla="*/ 400 w 426"/>
                <a:gd name="T41" fmla="*/ 388 h 482"/>
                <a:gd name="T42" fmla="*/ 380 w 426"/>
                <a:gd name="T43" fmla="*/ 418 h 482"/>
                <a:gd name="T44" fmla="*/ 355 w 426"/>
                <a:gd name="T45" fmla="*/ 442 h 482"/>
                <a:gd name="T46" fmla="*/ 328 w 426"/>
                <a:gd name="T47" fmla="*/ 460 h 482"/>
                <a:gd name="T48" fmla="*/ 295 w 426"/>
                <a:gd name="T49" fmla="*/ 473 h 482"/>
                <a:gd name="T50" fmla="*/ 258 w 426"/>
                <a:gd name="T51" fmla="*/ 480 h 482"/>
                <a:gd name="T52" fmla="*/ 216 w 426"/>
                <a:gd name="T53" fmla="*/ 482 h 482"/>
                <a:gd name="T54" fmla="*/ 169 w 426"/>
                <a:gd name="T55" fmla="*/ 479 h 482"/>
                <a:gd name="T56" fmla="*/ 127 w 426"/>
                <a:gd name="T57" fmla="*/ 468 h 482"/>
                <a:gd name="T58" fmla="*/ 90 w 426"/>
                <a:gd name="T59" fmla="*/ 448 h 482"/>
                <a:gd name="T60" fmla="*/ 59 w 426"/>
                <a:gd name="T61" fmla="*/ 419 h 482"/>
                <a:gd name="T62" fmla="*/ 32 w 426"/>
                <a:gd name="T63" fmla="*/ 385 h 482"/>
                <a:gd name="T64" fmla="*/ 14 w 426"/>
                <a:gd name="T65" fmla="*/ 343 h 482"/>
                <a:gd name="T66" fmla="*/ 3 w 426"/>
                <a:gd name="T67" fmla="*/ 296 h 482"/>
                <a:gd name="T68" fmla="*/ 0 w 426"/>
                <a:gd name="T69" fmla="*/ 242 h 482"/>
                <a:gd name="T70" fmla="*/ 3 w 426"/>
                <a:gd name="T71" fmla="*/ 188 h 482"/>
                <a:gd name="T72" fmla="*/ 14 w 426"/>
                <a:gd name="T73" fmla="*/ 140 h 482"/>
                <a:gd name="T74" fmla="*/ 32 w 426"/>
                <a:gd name="T75" fmla="*/ 99 h 482"/>
                <a:gd name="T76" fmla="*/ 59 w 426"/>
                <a:gd name="T77" fmla="*/ 63 h 482"/>
                <a:gd name="T78" fmla="*/ 90 w 426"/>
                <a:gd name="T79" fmla="*/ 36 h 482"/>
                <a:gd name="T80" fmla="*/ 128 w 426"/>
                <a:gd name="T81" fmla="*/ 16 h 482"/>
                <a:gd name="T82" fmla="*/ 171 w 426"/>
                <a:gd name="T83" fmla="*/ 4 h 482"/>
                <a:gd name="T84" fmla="*/ 219 w 426"/>
                <a:gd name="T85" fmla="*/ 0 h 482"/>
                <a:gd name="T86" fmla="*/ 258 w 426"/>
                <a:gd name="T87" fmla="*/ 3 h 482"/>
                <a:gd name="T88" fmla="*/ 293 w 426"/>
                <a:gd name="T89" fmla="*/ 8 h 482"/>
                <a:gd name="T90" fmla="*/ 323 w 426"/>
                <a:gd name="T91" fmla="*/ 20 h 482"/>
                <a:gd name="T92" fmla="*/ 350 w 426"/>
                <a:gd name="T93" fmla="*/ 36 h 482"/>
                <a:gd name="T94" fmla="*/ 391 w 426"/>
                <a:gd name="T95" fmla="*/ 82 h 482"/>
                <a:gd name="T96" fmla="*/ 419 w 426"/>
                <a:gd name="T97" fmla="*/ 147 h 482"/>
                <a:gd name="T98" fmla="*/ 419 w 426"/>
                <a:gd name="T99" fmla="*/ 147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6"/>
                <a:gd name="T151" fmla="*/ 0 h 482"/>
                <a:gd name="T152" fmla="*/ 426 w 426"/>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6" h="482">
                  <a:moveTo>
                    <a:pt x="419" y="147"/>
                  </a:moveTo>
                  <a:lnTo>
                    <a:pt x="302" y="169"/>
                  </a:lnTo>
                  <a:lnTo>
                    <a:pt x="292" y="137"/>
                  </a:lnTo>
                  <a:lnTo>
                    <a:pt x="274" y="114"/>
                  </a:lnTo>
                  <a:lnTo>
                    <a:pt x="251" y="101"/>
                  </a:lnTo>
                  <a:lnTo>
                    <a:pt x="220" y="96"/>
                  </a:lnTo>
                  <a:lnTo>
                    <a:pt x="181" y="103"/>
                  </a:lnTo>
                  <a:lnTo>
                    <a:pt x="149" y="127"/>
                  </a:lnTo>
                  <a:lnTo>
                    <a:pt x="130" y="170"/>
                  </a:lnTo>
                  <a:lnTo>
                    <a:pt x="123" y="234"/>
                  </a:lnTo>
                  <a:lnTo>
                    <a:pt x="130" y="304"/>
                  </a:lnTo>
                  <a:lnTo>
                    <a:pt x="149" y="350"/>
                  </a:lnTo>
                  <a:lnTo>
                    <a:pt x="181" y="375"/>
                  </a:lnTo>
                  <a:lnTo>
                    <a:pt x="222" y="384"/>
                  </a:lnTo>
                  <a:lnTo>
                    <a:pt x="252" y="379"/>
                  </a:lnTo>
                  <a:lnTo>
                    <a:pt x="278" y="365"/>
                  </a:lnTo>
                  <a:lnTo>
                    <a:pt x="296" y="337"/>
                  </a:lnTo>
                  <a:lnTo>
                    <a:pt x="308" y="296"/>
                  </a:lnTo>
                  <a:lnTo>
                    <a:pt x="426" y="316"/>
                  </a:lnTo>
                  <a:lnTo>
                    <a:pt x="415" y="355"/>
                  </a:lnTo>
                  <a:lnTo>
                    <a:pt x="400" y="388"/>
                  </a:lnTo>
                  <a:lnTo>
                    <a:pt x="380" y="418"/>
                  </a:lnTo>
                  <a:lnTo>
                    <a:pt x="355" y="442"/>
                  </a:lnTo>
                  <a:lnTo>
                    <a:pt x="328" y="460"/>
                  </a:lnTo>
                  <a:lnTo>
                    <a:pt x="295" y="473"/>
                  </a:lnTo>
                  <a:lnTo>
                    <a:pt x="258" y="480"/>
                  </a:lnTo>
                  <a:lnTo>
                    <a:pt x="216" y="482"/>
                  </a:lnTo>
                  <a:lnTo>
                    <a:pt x="169" y="479"/>
                  </a:lnTo>
                  <a:lnTo>
                    <a:pt x="127" y="468"/>
                  </a:lnTo>
                  <a:lnTo>
                    <a:pt x="90" y="448"/>
                  </a:lnTo>
                  <a:lnTo>
                    <a:pt x="59" y="419"/>
                  </a:lnTo>
                  <a:lnTo>
                    <a:pt x="32" y="385"/>
                  </a:lnTo>
                  <a:lnTo>
                    <a:pt x="14" y="343"/>
                  </a:lnTo>
                  <a:lnTo>
                    <a:pt x="3" y="296"/>
                  </a:lnTo>
                  <a:lnTo>
                    <a:pt x="0" y="242"/>
                  </a:lnTo>
                  <a:lnTo>
                    <a:pt x="3" y="188"/>
                  </a:lnTo>
                  <a:lnTo>
                    <a:pt x="14" y="140"/>
                  </a:lnTo>
                  <a:lnTo>
                    <a:pt x="32" y="99"/>
                  </a:lnTo>
                  <a:lnTo>
                    <a:pt x="59" y="63"/>
                  </a:lnTo>
                  <a:lnTo>
                    <a:pt x="90" y="36"/>
                  </a:lnTo>
                  <a:lnTo>
                    <a:pt x="128" y="16"/>
                  </a:lnTo>
                  <a:lnTo>
                    <a:pt x="171" y="4"/>
                  </a:lnTo>
                  <a:lnTo>
                    <a:pt x="219" y="0"/>
                  </a:lnTo>
                  <a:lnTo>
                    <a:pt x="258" y="3"/>
                  </a:lnTo>
                  <a:lnTo>
                    <a:pt x="293" y="8"/>
                  </a:lnTo>
                  <a:lnTo>
                    <a:pt x="323" y="20"/>
                  </a:lnTo>
                  <a:lnTo>
                    <a:pt x="350" y="36"/>
                  </a:lnTo>
                  <a:lnTo>
                    <a:pt x="391" y="82"/>
                  </a:lnTo>
                  <a:lnTo>
                    <a:pt x="419" y="147"/>
                  </a:lnTo>
                  <a:close/>
                </a:path>
              </a:pathLst>
            </a:custGeom>
            <a:solidFill>
              <a:srgbClr val="FF0000"/>
            </a:solidFill>
            <a:ln w="9525">
              <a:noFill/>
              <a:round/>
              <a:headEnd/>
              <a:tailEnd/>
            </a:ln>
          </p:spPr>
          <p:txBody>
            <a:bodyPr/>
            <a:lstStyle/>
            <a:p>
              <a:endParaRPr lang="en-US" dirty="0"/>
            </a:p>
          </p:txBody>
        </p:sp>
        <p:sp>
          <p:nvSpPr>
            <p:cNvPr id="253" name="Freeform 92"/>
            <p:cNvSpPr>
              <a:spLocks noEditPoints="1"/>
            </p:cNvSpPr>
            <p:nvPr/>
          </p:nvSpPr>
          <p:spPr bwMode="auto">
            <a:xfrm>
              <a:off x="3400" y="2533"/>
              <a:ext cx="71" cy="96"/>
            </a:xfrm>
            <a:custGeom>
              <a:avLst/>
              <a:gdLst>
                <a:gd name="T0" fmla="*/ 296 w 423"/>
                <a:gd name="T1" fmla="*/ 325 h 482"/>
                <a:gd name="T2" fmla="*/ 416 w 423"/>
                <a:gd name="T3" fmla="*/ 347 h 482"/>
                <a:gd name="T4" fmla="*/ 386 w 423"/>
                <a:gd name="T5" fmla="*/ 405 h 482"/>
                <a:gd name="T6" fmla="*/ 344 w 423"/>
                <a:gd name="T7" fmla="*/ 449 h 482"/>
                <a:gd name="T8" fmla="*/ 287 w 423"/>
                <a:gd name="T9" fmla="*/ 474 h 482"/>
                <a:gd name="T10" fmla="*/ 219 w 423"/>
                <a:gd name="T11" fmla="*/ 482 h 482"/>
                <a:gd name="T12" fmla="*/ 164 w 423"/>
                <a:gd name="T13" fmla="*/ 477 h 482"/>
                <a:gd name="T14" fmla="*/ 117 w 423"/>
                <a:gd name="T15" fmla="*/ 464 h 482"/>
                <a:gd name="T16" fmla="*/ 77 w 423"/>
                <a:gd name="T17" fmla="*/ 439 h 482"/>
                <a:gd name="T18" fmla="*/ 45 w 423"/>
                <a:gd name="T19" fmla="*/ 405 h 482"/>
                <a:gd name="T20" fmla="*/ 25 w 423"/>
                <a:gd name="T21" fmla="*/ 371 h 482"/>
                <a:gd name="T22" fmla="*/ 11 w 423"/>
                <a:gd name="T23" fmla="*/ 334 h 482"/>
                <a:gd name="T24" fmla="*/ 3 w 423"/>
                <a:gd name="T25" fmla="*/ 291 h 482"/>
                <a:gd name="T26" fmla="*/ 0 w 423"/>
                <a:gd name="T27" fmla="*/ 245 h 482"/>
                <a:gd name="T28" fmla="*/ 3 w 423"/>
                <a:gd name="T29" fmla="*/ 191 h 482"/>
                <a:gd name="T30" fmla="*/ 15 w 423"/>
                <a:gd name="T31" fmla="*/ 143 h 482"/>
                <a:gd name="T32" fmla="*/ 33 w 423"/>
                <a:gd name="T33" fmla="*/ 101 h 482"/>
                <a:gd name="T34" fmla="*/ 59 w 423"/>
                <a:gd name="T35" fmla="*/ 65 h 482"/>
                <a:gd name="T36" fmla="*/ 90 w 423"/>
                <a:gd name="T37" fmla="*/ 37 h 482"/>
                <a:gd name="T38" fmla="*/ 125 w 423"/>
                <a:gd name="T39" fmla="*/ 16 h 482"/>
                <a:gd name="T40" fmla="*/ 164 w 423"/>
                <a:gd name="T41" fmla="*/ 4 h 482"/>
                <a:gd name="T42" fmla="*/ 207 w 423"/>
                <a:gd name="T43" fmla="*/ 0 h 482"/>
                <a:gd name="T44" fmla="*/ 255 w 423"/>
                <a:gd name="T45" fmla="*/ 4 h 482"/>
                <a:gd name="T46" fmla="*/ 298 w 423"/>
                <a:gd name="T47" fmla="*/ 17 h 482"/>
                <a:gd name="T48" fmla="*/ 335 w 423"/>
                <a:gd name="T49" fmla="*/ 38 h 482"/>
                <a:gd name="T50" fmla="*/ 367 w 423"/>
                <a:gd name="T51" fmla="*/ 68 h 482"/>
                <a:gd name="T52" fmla="*/ 391 w 423"/>
                <a:gd name="T53" fmla="*/ 107 h 482"/>
                <a:gd name="T54" fmla="*/ 410 w 423"/>
                <a:gd name="T55" fmla="*/ 154 h 482"/>
                <a:gd name="T56" fmla="*/ 419 w 423"/>
                <a:gd name="T57" fmla="*/ 211 h 482"/>
                <a:gd name="T58" fmla="*/ 423 w 423"/>
                <a:gd name="T59" fmla="*/ 277 h 482"/>
                <a:gd name="T60" fmla="*/ 123 w 423"/>
                <a:gd name="T61" fmla="*/ 277 h 482"/>
                <a:gd name="T62" fmla="*/ 131 w 423"/>
                <a:gd name="T63" fmla="*/ 325 h 482"/>
                <a:gd name="T64" fmla="*/ 152 w 423"/>
                <a:gd name="T65" fmla="*/ 362 h 482"/>
                <a:gd name="T66" fmla="*/ 183 w 423"/>
                <a:gd name="T67" fmla="*/ 385 h 482"/>
                <a:gd name="T68" fmla="*/ 221 w 423"/>
                <a:gd name="T69" fmla="*/ 392 h 482"/>
                <a:gd name="T70" fmla="*/ 247 w 423"/>
                <a:gd name="T71" fmla="*/ 388 h 482"/>
                <a:gd name="T72" fmla="*/ 267 w 423"/>
                <a:gd name="T73" fmla="*/ 376 h 482"/>
                <a:gd name="T74" fmla="*/ 285 w 423"/>
                <a:gd name="T75" fmla="*/ 356 h 482"/>
                <a:gd name="T76" fmla="*/ 296 w 423"/>
                <a:gd name="T77" fmla="*/ 325 h 482"/>
                <a:gd name="T78" fmla="*/ 296 w 423"/>
                <a:gd name="T79" fmla="*/ 325 h 482"/>
                <a:gd name="T80" fmla="*/ 303 w 423"/>
                <a:gd name="T81" fmla="*/ 202 h 482"/>
                <a:gd name="T82" fmla="*/ 296 w 423"/>
                <a:gd name="T83" fmla="*/ 156 h 482"/>
                <a:gd name="T84" fmla="*/ 277 w 423"/>
                <a:gd name="T85" fmla="*/ 121 h 482"/>
                <a:gd name="T86" fmla="*/ 249 w 423"/>
                <a:gd name="T87" fmla="*/ 100 h 482"/>
                <a:gd name="T88" fmla="*/ 214 w 423"/>
                <a:gd name="T89" fmla="*/ 94 h 482"/>
                <a:gd name="T90" fmla="*/ 179 w 423"/>
                <a:gd name="T91" fmla="*/ 101 h 482"/>
                <a:gd name="T92" fmla="*/ 150 w 423"/>
                <a:gd name="T93" fmla="*/ 122 h 482"/>
                <a:gd name="T94" fmla="*/ 131 w 423"/>
                <a:gd name="T95" fmla="*/ 157 h 482"/>
                <a:gd name="T96" fmla="*/ 125 w 423"/>
                <a:gd name="T97" fmla="*/ 202 h 482"/>
                <a:gd name="T98" fmla="*/ 303 w 423"/>
                <a:gd name="T99" fmla="*/ 202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3"/>
                <a:gd name="T151" fmla="*/ 0 h 482"/>
                <a:gd name="T152" fmla="*/ 423 w 423"/>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3" h="482">
                  <a:moveTo>
                    <a:pt x="296" y="325"/>
                  </a:moveTo>
                  <a:lnTo>
                    <a:pt x="416" y="347"/>
                  </a:lnTo>
                  <a:lnTo>
                    <a:pt x="386" y="405"/>
                  </a:lnTo>
                  <a:lnTo>
                    <a:pt x="344" y="449"/>
                  </a:lnTo>
                  <a:lnTo>
                    <a:pt x="287" y="474"/>
                  </a:lnTo>
                  <a:lnTo>
                    <a:pt x="219" y="482"/>
                  </a:lnTo>
                  <a:lnTo>
                    <a:pt x="164" y="477"/>
                  </a:lnTo>
                  <a:lnTo>
                    <a:pt x="117" y="464"/>
                  </a:lnTo>
                  <a:lnTo>
                    <a:pt x="77" y="439"/>
                  </a:lnTo>
                  <a:lnTo>
                    <a:pt x="45" y="405"/>
                  </a:lnTo>
                  <a:lnTo>
                    <a:pt x="25" y="371"/>
                  </a:lnTo>
                  <a:lnTo>
                    <a:pt x="11" y="334"/>
                  </a:lnTo>
                  <a:lnTo>
                    <a:pt x="3" y="291"/>
                  </a:lnTo>
                  <a:lnTo>
                    <a:pt x="0" y="245"/>
                  </a:lnTo>
                  <a:lnTo>
                    <a:pt x="3" y="191"/>
                  </a:lnTo>
                  <a:lnTo>
                    <a:pt x="15" y="143"/>
                  </a:lnTo>
                  <a:lnTo>
                    <a:pt x="33" y="101"/>
                  </a:lnTo>
                  <a:lnTo>
                    <a:pt x="59" y="65"/>
                  </a:lnTo>
                  <a:lnTo>
                    <a:pt x="90" y="37"/>
                  </a:lnTo>
                  <a:lnTo>
                    <a:pt x="125" y="16"/>
                  </a:lnTo>
                  <a:lnTo>
                    <a:pt x="164" y="4"/>
                  </a:lnTo>
                  <a:lnTo>
                    <a:pt x="207" y="0"/>
                  </a:lnTo>
                  <a:lnTo>
                    <a:pt x="255" y="4"/>
                  </a:lnTo>
                  <a:lnTo>
                    <a:pt x="298" y="17"/>
                  </a:lnTo>
                  <a:lnTo>
                    <a:pt x="335" y="38"/>
                  </a:lnTo>
                  <a:lnTo>
                    <a:pt x="367" y="68"/>
                  </a:lnTo>
                  <a:lnTo>
                    <a:pt x="391" y="107"/>
                  </a:lnTo>
                  <a:lnTo>
                    <a:pt x="410" y="154"/>
                  </a:lnTo>
                  <a:lnTo>
                    <a:pt x="419" y="211"/>
                  </a:lnTo>
                  <a:lnTo>
                    <a:pt x="423" y="277"/>
                  </a:lnTo>
                  <a:lnTo>
                    <a:pt x="123" y="277"/>
                  </a:lnTo>
                  <a:lnTo>
                    <a:pt x="131" y="325"/>
                  </a:lnTo>
                  <a:lnTo>
                    <a:pt x="152" y="362"/>
                  </a:lnTo>
                  <a:lnTo>
                    <a:pt x="183" y="385"/>
                  </a:lnTo>
                  <a:lnTo>
                    <a:pt x="221" y="392"/>
                  </a:lnTo>
                  <a:lnTo>
                    <a:pt x="247" y="388"/>
                  </a:lnTo>
                  <a:lnTo>
                    <a:pt x="267" y="376"/>
                  </a:lnTo>
                  <a:lnTo>
                    <a:pt x="285" y="356"/>
                  </a:lnTo>
                  <a:lnTo>
                    <a:pt x="296" y="325"/>
                  </a:lnTo>
                  <a:close/>
                  <a:moveTo>
                    <a:pt x="303" y="202"/>
                  </a:moveTo>
                  <a:lnTo>
                    <a:pt x="296" y="156"/>
                  </a:lnTo>
                  <a:lnTo>
                    <a:pt x="277" y="121"/>
                  </a:lnTo>
                  <a:lnTo>
                    <a:pt x="249" y="100"/>
                  </a:lnTo>
                  <a:lnTo>
                    <a:pt x="214" y="94"/>
                  </a:lnTo>
                  <a:lnTo>
                    <a:pt x="179" y="101"/>
                  </a:lnTo>
                  <a:lnTo>
                    <a:pt x="150" y="122"/>
                  </a:lnTo>
                  <a:lnTo>
                    <a:pt x="131" y="157"/>
                  </a:lnTo>
                  <a:lnTo>
                    <a:pt x="125" y="202"/>
                  </a:lnTo>
                  <a:lnTo>
                    <a:pt x="303" y="202"/>
                  </a:lnTo>
                  <a:close/>
                </a:path>
              </a:pathLst>
            </a:custGeom>
            <a:solidFill>
              <a:srgbClr val="FF0000"/>
            </a:solidFill>
            <a:ln w="9525">
              <a:noFill/>
              <a:round/>
              <a:headEnd/>
              <a:tailEnd/>
            </a:ln>
          </p:spPr>
          <p:txBody>
            <a:bodyPr/>
            <a:lstStyle/>
            <a:p>
              <a:endParaRPr lang="en-US" dirty="0"/>
            </a:p>
          </p:txBody>
        </p:sp>
        <p:sp>
          <p:nvSpPr>
            <p:cNvPr id="254" name="Freeform 93"/>
            <p:cNvSpPr>
              <a:spLocks/>
            </p:cNvSpPr>
            <p:nvPr/>
          </p:nvSpPr>
          <p:spPr bwMode="auto">
            <a:xfrm>
              <a:off x="3487" y="2533"/>
              <a:ext cx="68" cy="94"/>
            </a:xfrm>
            <a:custGeom>
              <a:avLst/>
              <a:gdLst>
                <a:gd name="T0" fmla="*/ 411 w 411"/>
                <a:gd name="T1" fmla="*/ 473 h 473"/>
                <a:gd name="T2" fmla="*/ 292 w 411"/>
                <a:gd name="T3" fmla="*/ 473 h 473"/>
                <a:gd name="T4" fmla="*/ 292 w 411"/>
                <a:gd name="T5" fmla="*/ 236 h 473"/>
                <a:gd name="T6" fmla="*/ 289 w 411"/>
                <a:gd name="T7" fmla="*/ 175 h 473"/>
                <a:gd name="T8" fmla="*/ 284 w 411"/>
                <a:gd name="T9" fmla="*/ 140 h 473"/>
                <a:gd name="T10" fmla="*/ 274 w 411"/>
                <a:gd name="T11" fmla="*/ 120 h 473"/>
                <a:gd name="T12" fmla="*/ 259 w 411"/>
                <a:gd name="T13" fmla="*/ 106 h 473"/>
                <a:gd name="T14" fmla="*/ 240 w 411"/>
                <a:gd name="T15" fmla="*/ 96 h 473"/>
                <a:gd name="T16" fmla="*/ 218 w 411"/>
                <a:gd name="T17" fmla="*/ 94 h 473"/>
                <a:gd name="T18" fmla="*/ 189 w 411"/>
                <a:gd name="T19" fmla="*/ 97 h 473"/>
                <a:gd name="T20" fmla="*/ 162 w 411"/>
                <a:gd name="T21" fmla="*/ 111 h 473"/>
                <a:gd name="T22" fmla="*/ 141 w 411"/>
                <a:gd name="T23" fmla="*/ 131 h 473"/>
                <a:gd name="T24" fmla="*/ 128 w 411"/>
                <a:gd name="T25" fmla="*/ 157 h 473"/>
                <a:gd name="T26" fmla="*/ 121 w 411"/>
                <a:gd name="T27" fmla="*/ 198 h 473"/>
                <a:gd name="T28" fmla="*/ 119 w 411"/>
                <a:gd name="T29" fmla="*/ 264 h 473"/>
                <a:gd name="T30" fmla="*/ 119 w 411"/>
                <a:gd name="T31" fmla="*/ 473 h 473"/>
                <a:gd name="T32" fmla="*/ 0 w 411"/>
                <a:gd name="T33" fmla="*/ 473 h 473"/>
                <a:gd name="T34" fmla="*/ 0 w 411"/>
                <a:gd name="T35" fmla="*/ 10 h 473"/>
                <a:gd name="T36" fmla="*/ 111 w 411"/>
                <a:gd name="T37" fmla="*/ 10 h 473"/>
                <a:gd name="T38" fmla="*/ 111 w 411"/>
                <a:gd name="T39" fmla="*/ 78 h 473"/>
                <a:gd name="T40" fmla="*/ 142 w 411"/>
                <a:gd name="T41" fmla="*/ 44 h 473"/>
                <a:gd name="T42" fmla="*/ 177 w 411"/>
                <a:gd name="T43" fmla="*/ 19 h 473"/>
                <a:gd name="T44" fmla="*/ 216 w 411"/>
                <a:gd name="T45" fmla="*/ 5 h 473"/>
                <a:gd name="T46" fmla="*/ 259 w 411"/>
                <a:gd name="T47" fmla="*/ 0 h 473"/>
                <a:gd name="T48" fmla="*/ 297 w 411"/>
                <a:gd name="T49" fmla="*/ 4 h 473"/>
                <a:gd name="T50" fmla="*/ 332 w 411"/>
                <a:gd name="T51" fmla="*/ 14 h 473"/>
                <a:gd name="T52" fmla="*/ 360 w 411"/>
                <a:gd name="T53" fmla="*/ 31 h 473"/>
                <a:gd name="T54" fmla="*/ 381 w 411"/>
                <a:gd name="T55" fmla="*/ 51 h 473"/>
                <a:gd name="T56" fmla="*/ 396 w 411"/>
                <a:gd name="T57" fmla="*/ 76 h 473"/>
                <a:gd name="T58" fmla="*/ 404 w 411"/>
                <a:gd name="T59" fmla="*/ 103 h 473"/>
                <a:gd name="T60" fmla="*/ 411 w 411"/>
                <a:gd name="T61" fmla="*/ 185 h 473"/>
                <a:gd name="T62" fmla="*/ 411 w 411"/>
                <a:gd name="T63" fmla="*/ 473 h 47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473"/>
                <a:gd name="T98" fmla="*/ 411 w 411"/>
                <a:gd name="T99" fmla="*/ 473 h 47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473">
                  <a:moveTo>
                    <a:pt x="411" y="473"/>
                  </a:moveTo>
                  <a:lnTo>
                    <a:pt x="292" y="473"/>
                  </a:lnTo>
                  <a:lnTo>
                    <a:pt x="292" y="236"/>
                  </a:lnTo>
                  <a:lnTo>
                    <a:pt x="289" y="175"/>
                  </a:lnTo>
                  <a:lnTo>
                    <a:pt x="284" y="140"/>
                  </a:lnTo>
                  <a:lnTo>
                    <a:pt x="274" y="120"/>
                  </a:lnTo>
                  <a:lnTo>
                    <a:pt x="259" y="106"/>
                  </a:lnTo>
                  <a:lnTo>
                    <a:pt x="240" y="96"/>
                  </a:lnTo>
                  <a:lnTo>
                    <a:pt x="218" y="94"/>
                  </a:lnTo>
                  <a:lnTo>
                    <a:pt x="189" y="97"/>
                  </a:lnTo>
                  <a:lnTo>
                    <a:pt x="162" y="111"/>
                  </a:lnTo>
                  <a:lnTo>
                    <a:pt x="141" y="131"/>
                  </a:lnTo>
                  <a:lnTo>
                    <a:pt x="128" y="157"/>
                  </a:lnTo>
                  <a:lnTo>
                    <a:pt x="121" y="198"/>
                  </a:lnTo>
                  <a:lnTo>
                    <a:pt x="119" y="264"/>
                  </a:lnTo>
                  <a:lnTo>
                    <a:pt x="119" y="473"/>
                  </a:lnTo>
                  <a:lnTo>
                    <a:pt x="0" y="473"/>
                  </a:lnTo>
                  <a:lnTo>
                    <a:pt x="0" y="10"/>
                  </a:lnTo>
                  <a:lnTo>
                    <a:pt x="111" y="10"/>
                  </a:lnTo>
                  <a:lnTo>
                    <a:pt x="111" y="78"/>
                  </a:lnTo>
                  <a:lnTo>
                    <a:pt x="142" y="44"/>
                  </a:lnTo>
                  <a:lnTo>
                    <a:pt x="177" y="19"/>
                  </a:lnTo>
                  <a:lnTo>
                    <a:pt x="216" y="5"/>
                  </a:lnTo>
                  <a:lnTo>
                    <a:pt x="259" y="0"/>
                  </a:lnTo>
                  <a:lnTo>
                    <a:pt x="297" y="4"/>
                  </a:lnTo>
                  <a:lnTo>
                    <a:pt x="332" y="14"/>
                  </a:lnTo>
                  <a:lnTo>
                    <a:pt x="360" y="31"/>
                  </a:lnTo>
                  <a:lnTo>
                    <a:pt x="381" y="51"/>
                  </a:lnTo>
                  <a:lnTo>
                    <a:pt x="396" y="76"/>
                  </a:lnTo>
                  <a:lnTo>
                    <a:pt x="404" y="103"/>
                  </a:lnTo>
                  <a:lnTo>
                    <a:pt x="411" y="185"/>
                  </a:lnTo>
                  <a:lnTo>
                    <a:pt x="411" y="473"/>
                  </a:lnTo>
                  <a:close/>
                </a:path>
              </a:pathLst>
            </a:custGeom>
            <a:solidFill>
              <a:srgbClr val="FF0000"/>
            </a:solidFill>
            <a:ln w="9525">
              <a:noFill/>
              <a:round/>
              <a:headEnd/>
              <a:tailEnd/>
            </a:ln>
          </p:spPr>
          <p:txBody>
            <a:bodyPr/>
            <a:lstStyle/>
            <a:p>
              <a:endParaRPr lang="en-US" dirty="0"/>
            </a:p>
          </p:txBody>
        </p:sp>
        <p:sp>
          <p:nvSpPr>
            <p:cNvPr id="255" name="Freeform 94"/>
            <p:cNvSpPr>
              <a:spLocks/>
            </p:cNvSpPr>
            <p:nvPr/>
          </p:nvSpPr>
          <p:spPr bwMode="auto">
            <a:xfrm>
              <a:off x="3567" y="2502"/>
              <a:ext cx="45" cy="127"/>
            </a:xfrm>
            <a:custGeom>
              <a:avLst/>
              <a:gdLst>
                <a:gd name="T0" fmla="*/ 256 w 266"/>
                <a:gd name="T1" fmla="*/ 163 h 635"/>
                <a:gd name="T2" fmla="*/ 256 w 266"/>
                <a:gd name="T3" fmla="*/ 261 h 635"/>
                <a:gd name="T4" fmla="*/ 175 w 266"/>
                <a:gd name="T5" fmla="*/ 261 h 635"/>
                <a:gd name="T6" fmla="*/ 175 w 266"/>
                <a:gd name="T7" fmla="*/ 448 h 635"/>
                <a:gd name="T8" fmla="*/ 177 w 266"/>
                <a:gd name="T9" fmla="*/ 514 h 635"/>
                <a:gd name="T10" fmla="*/ 187 w 266"/>
                <a:gd name="T11" fmla="*/ 529 h 635"/>
                <a:gd name="T12" fmla="*/ 207 w 266"/>
                <a:gd name="T13" fmla="*/ 535 h 635"/>
                <a:gd name="T14" fmla="*/ 256 w 266"/>
                <a:gd name="T15" fmla="*/ 524 h 635"/>
                <a:gd name="T16" fmla="*/ 266 w 266"/>
                <a:gd name="T17" fmla="*/ 619 h 635"/>
                <a:gd name="T18" fmla="*/ 221 w 266"/>
                <a:gd name="T19" fmla="*/ 630 h 635"/>
                <a:gd name="T20" fmla="*/ 171 w 266"/>
                <a:gd name="T21" fmla="*/ 635 h 635"/>
                <a:gd name="T22" fmla="*/ 141 w 266"/>
                <a:gd name="T23" fmla="*/ 633 h 635"/>
                <a:gd name="T24" fmla="*/ 113 w 266"/>
                <a:gd name="T25" fmla="*/ 626 h 635"/>
                <a:gd name="T26" fmla="*/ 90 w 266"/>
                <a:gd name="T27" fmla="*/ 613 h 635"/>
                <a:gd name="T28" fmla="*/ 75 w 266"/>
                <a:gd name="T29" fmla="*/ 597 h 635"/>
                <a:gd name="T30" fmla="*/ 65 w 266"/>
                <a:gd name="T31" fmla="*/ 576 h 635"/>
                <a:gd name="T32" fmla="*/ 59 w 266"/>
                <a:gd name="T33" fmla="*/ 548 h 635"/>
                <a:gd name="T34" fmla="*/ 54 w 266"/>
                <a:gd name="T35" fmla="*/ 463 h 635"/>
                <a:gd name="T36" fmla="*/ 54 w 266"/>
                <a:gd name="T37" fmla="*/ 261 h 635"/>
                <a:gd name="T38" fmla="*/ 0 w 266"/>
                <a:gd name="T39" fmla="*/ 261 h 635"/>
                <a:gd name="T40" fmla="*/ 0 w 266"/>
                <a:gd name="T41" fmla="*/ 163 h 635"/>
                <a:gd name="T42" fmla="*/ 54 w 266"/>
                <a:gd name="T43" fmla="*/ 163 h 635"/>
                <a:gd name="T44" fmla="*/ 54 w 266"/>
                <a:gd name="T45" fmla="*/ 71 h 635"/>
                <a:gd name="T46" fmla="*/ 175 w 266"/>
                <a:gd name="T47" fmla="*/ 0 h 635"/>
                <a:gd name="T48" fmla="*/ 175 w 266"/>
                <a:gd name="T49" fmla="*/ 163 h 635"/>
                <a:gd name="T50" fmla="*/ 256 w 266"/>
                <a:gd name="T51" fmla="*/ 163 h 6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6"/>
                <a:gd name="T79" fmla="*/ 0 h 635"/>
                <a:gd name="T80" fmla="*/ 266 w 266"/>
                <a:gd name="T81" fmla="*/ 635 h 6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6" h="635">
                  <a:moveTo>
                    <a:pt x="256" y="163"/>
                  </a:moveTo>
                  <a:lnTo>
                    <a:pt x="256" y="261"/>
                  </a:lnTo>
                  <a:lnTo>
                    <a:pt x="175" y="261"/>
                  </a:lnTo>
                  <a:lnTo>
                    <a:pt x="175" y="448"/>
                  </a:lnTo>
                  <a:lnTo>
                    <a:pt x="177" y="514"/>
                  </a:lnTo>
                  <a:lnTo>
                    <a:pt x="187" y="529"/>
                  </a:lnTo>
                  <a:lnTo>
                    <a:pt x="207" y="535"/>
                  </a:lnTo>
                  <a:lnTo>
                    <a:pt x="256" y="524"/>
                  </a:lnTo>
                  <a:lnTo>
                    <a:pt x="266" y="619"/>
                  </a:lnTo>
                  <a:lnTo>
                    <a:pt x="221" y="630"/>
                  </a:lnTo>
                  <a:lnTo>
                    <a:pt x="171" y="635"/>
                  </a:lnTo>
                  <a:lnTo>
                    <a:pt x="141" y="633"/>
                  </a:lnTo>
                  <a:lnTo>
                    <a:pt x="113" y="626"/>
                  </a:lnTo>
                  <a:lnTo>
                    <a:pt x="90" y="613"/>
                  </a:lnTo>
                  <a:lnTo>
                    <a:pt x="75" y="597"/>
                  </a:lnTo>
                  <a:lnTo>
                    <a:pt x="65" y="576"/>
                  </a:lnTo>
                  <a:lnTo>
                    <a:pt x="59" y="548"/>
                  </a:lnTo>
                  <a:lnTo>
                    <a:pt x="54" y="463"/>
                  </a:lnTo>
                  <a:lnTo>
                    <a:pt x="54" y="261"/>
                  </a:lnTo>
                  <a:lnTo>
                    <a:pt x="0" y="261"/>
                  </a:lnTo>
                  <a:lnTo>
                    <a:pt x="0" y="163"/>
                  </a:lnTo>
                  <a:lnTo>
                    <a:pt x="54" y="163"/>
                  </a:lnTo>
                  <a:lnTo>
                    <a:pt x="54" y="71"/>
                  </a:lnTo>
                  <a:lnTo>
                    <a:pt x="175" y="0"/>
                  </a:lnTo>
                  <a:lnTo>
                    <a:pt x="175" y="163"/>
                  </a:lnTo>
                  <a:lnTo>
                    <a:pt x="256" y="163"/>
                  </a:lnTo>
                  <a:close/>
                </a:path>
              </a:pathLst>
            </a:custGeom>
            <a:solidFill>
              <a:srgbClr val="FF0000"/>
            </a:solidFill>
            <a:ln w="9525">
              <a:noFill/>
              <a:round/>
              <a:headEnd/>
              <a:tailEnd/>
            </a:ln>
          </p:spPr>
          <p:txBody>
            <a:bodyPr/>
            <a:lstStyle/>
            <a:p>
              <a:endParaRPr lang="en-US" dirty="0"/>
            </a:p>
          </p:txBody>
        </p:sp>
        <p:sp>
          <p:nvSpPr>
            <p:cNvPr id="256" name="Freeform 95"/>
            <p:cNvSpPr>
              <a:spLocks/>
            </p:cNvSpPr>
            <p:nvPr/>
          </p:nvSpPr>
          <p:spPr bwMode="auto">
            <a:xfrm>
              <a:off x="3623" y="2533"/>
              <a:ext cx="49" cy="94"/>
            </a:xfrm>
            <a:custGeom>
              <a:avLst/>
              <a:gdLst>
                <a:gd name="T0" fmla="*/ 120 w 293"/>
                <a:gd name="T1" fmla="*/ 473 h 473"/>
                <a:gd name="T2" fmla="*/ 0 w 293"/>
                <a:gd name="T3" fmla="*/ 473 h 473"/>
                <a:gd name="T4" fmla="*/ 0 w 293"/>
                <a:gd name="T5" fmla="*/ 10 h 473"/>
                <a:gd name="T6" fmla="*/ 112 w 293"/>
                <a:gd name="T7" fmla="*/ 10 h 473"/>
                <a:gd name="T8" fmla="*/ 112 w 293"/>
                <a:gd name="T9" fmla="*/ 76 h 473"/>
                <a:gd name="T10" fmla="*/ 138 w 293"/>
                <a:gd name="T11" fmla="*/ 37 h 473"/>
                <a:gd name="T12" fmla="*/ 163 w 293"/>
                <a:gd name="T13" fmla="*/ 14 h 473"/>
                <a:gd name="T14" fmla="*/ 187 w 293"/>
                <a:gd name="T15" fmla="*/ 4 h 473"/>
                <a:gd name="T16" fmla="*/ 215 w 293"/>
                <a:gd name="T17" fmla="*/ 0 h 473"/>
                <a:gd name="T18" fmla="*/ 254 w 293"/>
                <a:gd name="T19" fmla="*/ 5 h 473"/>
                <a:gd name="T20" fmla="*/ 293 w 293"/>
                <a:gd name="T21" fmla="*/ 23 h 473"/>
                <a:gd name="T22" fmla="*/ 256 w 293"/>
                <a:gd name="T23" fmla="*/ 130 h 473"/>
                <a:gd name="T24" fmla="*/ 227 w 293"/>
                <a:gd name="T25" fmla="*/ 114 h 473"/>
                <a:gd name="T26" fmla="*/ 200 w 293"/>
                <a:gd name="T27" fmla="*/ 109 h 473"/>
                <a:gd name="T28" fmla="*/ 176 w 293"/>
                <a:gd name="T29" fmla="*/ 113 h 473"/>
                <a:gd name="T30" fmla="*/ 158 w 293"/>
                <a:gd name="T31" fmla="*/ 124 h 473"/>
                <a:gd name="T32" fmla="*/ 142 w 293"/>
                <a:gd name="T33" fmla="*/ 144 h 473"/>
                <a:gd name="T34" fmla="*/ 130 w 293"/>
                <a:gd name="T35" fmla="*/ 175 h 473"/>
                <a:gd name="T36" fmla="*/ 122 w 293"/>
                <a:gd name="T37" fmla="*/ 233 h 473"/>
                <a:gd name="T38" fmla="*/ 120 w 293"/>
                <a:gd name="T39" fmla="*/ 330 h 473"/>
                <a:gd name="T40" fmla="*/ 120 w 293"/>
                <a:gd name="T41" fmla="*/ 473 h 47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93"/>
                <a:gd name="T64" fmla="*/ 0 h 473"/>
                <a:gd name="T65" fmla="*/ 293 w 293"/>
                <a:gd name="T66" fmla="*/ 473 h 47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93" h="473">
                  <a:moveTo>
                    <a:pt x="120" y="473"/>
                  </a:moveTo>
                  <a:lnTo>
                    <a:pt x="0" y="473"/>
                  </a:lnTo>
                  <a:lnTo>
                    <a:pt x="0" y="10"/>
                  </a:lnTo>
                  <a:lnTo>
                    <a:pt x="112" y="10"/>
                  </a:lnTo>
                  <a:lnTo>
                    <a:pt x="112" y="76"/>
                  </a:lnTo>
                  <a:lnTo>
                    <a:pt x="138" y="37"/>
                  </a:lnTo>
                  <a:lnTo>
                    <a:pt x="163" y="14"/>
                  </a:lnTo>
                  <a:lnTo>
                    <a:pt x="187" y="4"/>
                  </a:lnTo>
                  <a:lnTo>
                    <a:pt x="215" y="0"/>
                  </a:lnTo>
                  <a:lnTo>
                    <a:pt x="254" y="5"/>
                  </a:lnTo>
                  <a:lnTo>
                    <a:pt x="293" y="23"/>
                  </a:lnTo>
                  <a:lnTo>
                    <a:pt x="256" y="130"/>
                  </a:lnTo>
                  <a:lnTo>
                    <a:pt x="227" y="114"/>
                  </a:lnTo>
                  <a:lnTo>
                    <a:pt x="200" y="109"/>
                  </a:lnTo>
                  <a:lnTo>
                    <a:pt x="176" y="113"/>
                  </a:lnTo>
                  <a:lnTo>
                    <a:pt x="158" y="124"/>
                  </a:lnTo>
                  <a:lnTo>
                    <a:pt x="142" y="144"/>
                  </a:lnTo>
                  <a:lnTo>
                    <a:pt x="130" y="175"/>
                  </a:lnTo>
                  <a:lnTo>
                    <a:pt x="122" y="233"/>
                  </a:lnTo>
                  <a:lnTo>
                    <a:pt x="120" y="330"/>
                  </a:lnTo>
                  <a:lnTo>
                    <a:pt x="120" y="473"/>
                  </a:lnTo>
                  <a:close/>
                </a:path>
              </a:pathLst>
            </a:custGeom>
            <a:solidFill>
              <a:srgbClr val="FF0000"/>
            </a:solidFill>
            <a:ln w="9525">
              <a:noFill/>
              <a:round/>
              <a:headEnd/>
              <a:tailEnd/>
            </a:ln>
          </p:spPr>
          <p:txBody>
            <a:bodyPr/>
            <a:lstStyle/>
            <a:p>
              <a:endParaRPr lang="en-US" dirty="0"/>
            </a:p>
          </p:txBody>
        </p:sp>
        <p:sp>
          <p:nvSpPr>
            <p:cNvPr id="257" name="Freeform 96"/>
            <p:cNvSpPr>
              <a:spLocks noEditPoints="1"/>
            </p:cNvSpPr>
            <p:nvPr/>
          </p:nvSpPr>
          <p:spPr bwMode="auto">
            <a:xfrm>
              <a:off x="3675" y="2533"/>
              <a:ext cx="71" cy="96"/>
            </a:xfrm>
            <a:custGeom>
              <a:avLst/>
              <a:gdLst>
                <a:gd name="T0" fmla="*/ 122 w 424"/>
                <a:gd name="T1" fmla="*/ 151 h 482"/>
                <a:gd name="T2" fmla="*/ 13 w 424"/>
                <a:gd name="T3" fmla="*/ 132 h 482"/>
                <a:gd name="T4" fmla="*/ 37 w 424"/>
                <a:gd name="T5" fmla="*/ 73 h 482"/>
                <a:gd name="T6" fmla="*/ 75 w 424"/>
                <a:gd name="T7" fmla="*/ 32 h 482"/>
                <a:gd name="T8" fmla="*/ 131 w 424"/>
                <a:gd name="T9" fmla="*/ 7 h 482"/>
                <a:gd name="T10" fmla="*/ 167 w 424"/>
                <a:gd name="T11" fmla="*/ 1 h 482"/>
                <a:gd name="T12" fmla="*/ 209 w 424"/>
                <a:gd name="T13" fmla="*/ 0 h 482"/>
                <a:gd name="T14" fmla="*/ 278 w 424"/>
                <a:gd name="T15" fmla="*/ 5 h 482"/>
                <a:gd name="T16" fmla="*/ 328 w 424"/>
                <a:gd name="T17" fmla="*/ 19 h 482"/>
                <a:gd name="T18" fmla="*/ 360 w 424"/>
                <a:gd name="T19" fmla="*/ 42 h 482"/>
                <a:gd name="T20" fmla="*/ 382 w 424"/>
                <a:gd name="T21" fmla="*/ 69 h 482"/>
                <a:gd name="T22" fmla="*/ 395 w 424"/>
                <a:gd name="T23" fmla="*/ 111 h 482"/>
                <a:gd name="T24" fmla="*/ 398 w 424"/>
                <a:gd name="T25" fmla="*/ 178 h 482"/>
                <a:gd name="T26" fmla="*/ 397 w 424"/>
                <a:gd name="T27" fmla="*/ 321 h 482"/>
                <a:gd name="T28" fmla="*/ 403 w 424"/>
                <a:gd name="T29" fmla="*/ 411 h 482"/>
                <a:gd name="T30" fmla="*/ 424 w 424"/>
                <a:gd name="T31" fmla="*/ 473 h 482"/>
                <a:gd name="T32" fmla="*/ 306 w 424"/>
                <a:gd name="T33" fmla="*/ 473 h 482"/>
                <a:gd name="T34" fmla="*/ 294 w 424"/>
                <a:gd name="T35" fmla="*/ 437 h 482"/>
                <a:gd name="T36" fmla="*/ 291 w 424"/>
                <a:gd name="T37" fmla="*/ 423 h 482"/>
                <a:gd name="T38" fmla="*/ 258 w 424"/>
                <a:gd name="T39" fmla="*/ 449 h 482"/>
                <a:gd name="T40" fmla="*/ 225 w 424"/>
                <a:gd name="T41" fmla="*/ 468 h 482"/>
                <a:gd name="T42" fmla="*/ 189 w 424"/>
                <a:gd name="T43" fmla="*/ 479 h 482"/>
                <a:gd name="T44" fmla="*/ 151 w 424"/>
                <a:gd name="T45" fmla="*/ 482 h 482"/>
                <a:gd name="T46" fmla="*/ 117 w 424"/>
                <a:gd name="T47" fmla="*/ 480 h 482"/>
                <a:gd name="T48" fmla="*/ 88 w 424"/>
                <a:gd name="T49" fmla="*/ 473 h 482"/>
                <a:gd name="T50" fmla="*/ 63 w 424"/>
                <a:gd name="T51" fmla="*/ 462 h 482"/>
                <a:gd name="T52" fmla="*/ 41 w 424"/>
                <a:gd name="T53" fmla="*/ 445 h 482"/>
                <a:gd name="T54" fmla="*/ 23 w 424"/>
                <a:gd name="T55" fmla="*/ 424 h 482"/>
                <a:gd name="T56" fmla="*/ 10 w 424"/>
                <a:gd name="T57" fmla="*/ 401 h 482"/>
                <a:gd name="T58" fmla="*/ 0 w 424"/>
                <a:gd name="T59" fmla="*/ 347 h 482"/>
                <a:gd name="T60" fmla="*/ 5 w 424"/>
                <a:gd name="T61" fmla="*/ 310 h 482"/>
                <a:gd name="T62" fmla="*/ 19 w 424"/>
                <a:gd name="T63" fmla="*/ 277 h 482"/>
                <a:gd name="T64" fmla="*/ 41 w 424"/>
                <a:gd name="T65" fmla="*/ 249 h 482"/>
                <a:gd name="T66" fmla="*/ 70 w 424"/>
                <a:gd name="T67" fmla="*/ 229 h 482"/>
                <a:gd name="T68" fmla="*/ 110 w 424"/>
                <a:gd name="T69" fmla="*/ 214 h 482"/>
                <a:gd name="T70" fmla="*/ 165 w 424"/>
                <a:gd name="T71" fmla="*/ 201 h 482"/>
                <a:gd name="T72" fmla="*/ 236 w 424"/>
                <a:gd name="T73" fmla="*/ 185 h 482"/>
                <a:gd name="T74" fmla="*/ 281 w 424"/>
                <a:gd name="T75" fmla="*/ 171 h 482"/>
                <a:gd name="T76" fmla="*/ 281 w 424"/>
                <a:gd name="T77" fmla="*/ 159 h 482"/>
                <a:gd name="T78" fmla="*/ 277 w 424"/>
                <a:gd name="T79" fmla="*/ 128 h 482"/>
                <a:gd name="T80" fmla="*/ 264 w 424"/>
                <a:gd name="T81" fmla="*/ 108 h 482"/>
                <a:gd name="T82" fmla="*/ 240 w 424"/>
                <a:gd name="T83" fmla="*/ 97 h 482"/>
                <a:gd name="T84" fmla="*/ 200 w 424"/>
                <a:gd name="T85" fmla="*/ 94 h 482"/>
                <a:gd name="T86" fmla="*/ 171 w 424"/>
                <a:gd name="T87" fmla="*/ 96 h 482"/>
                <a:gd name="T88" fmla="*/ 151 w 424"/>
                <a:gd name="T89" fmla="*/ 106 h 482"/>
                <a:gd name="T90" fmla="*/ 134 w 424"/>
                <a:gd name="T91" fmla="*/ 124 h 482"/>
                <a:gd name="T92" fmla="*/ 122 w 424"/>
                <a:gd name="T93" fmla="*/ 151 h 482"/>
                <a:gd name="T94" fmla="*/ 122 w 424"/>
                <a:gd name="T95" fmla="*/ 151 h 482"/>
                <a:gd name="T96" fmla="*/ 281 w 424"/>
                <a:gd name="T97" fmla="*/ 251 h 482"/>
                <a:gd name="T98" fmla="*/ 209 w 424"/>
                <a:gd name="T99" fmla="*/ 270 h 482"/>
                <a:gd name="T100" fmla="*/ 144 w 424"/>
                <a:gd name="T101" fmla="*/ 291 h 482"/>
                <a:gd name="T102" fmla="*/ 125 w 424"/>
                <a:gd name="T103" fmla="*/ 310 h 482"/>
                <a:gd name="T104" fmla="*/ 119 w 424"/>
                <a:gd name="T105" fmla="*/ 334 h 482"/>
                <a:gd name="T106" fmla="*/ 125 w 424"/>
                <a:gd name="T107" fmla="*/ 359 h 482"/>
                <a:gd name="T108" fmla="*/ 139 w 424"/>
                <a:gd name="T109" fmla="*/ 379 h 482"/>
                <a:gd name="T110" fmla="*/ 160 w 424"/>
                <a:gd name="T111" fmla="*/ 393 h 482"/>
                <a:gd name="T112" fmla="*/ 187 w 424"/>
                <a:gd name="T113" fmla="*/ 398 h 482"/>
                <a:gd name="T114" fmla="*/ 218 w 424"/>
                <a:gd name="T115" fmla="*/ 392 h 482"/>
                <a:gd name="T116" fmla="*/ 248 w 424"/>
                <a:gd name="T117" fmla="*/ 375 h 482"/>
                <a:gd name="T118" fmla="*/ 265 w 424"/>
                <a:gd name="T119" fmla="*/ 357 h 482"/>
                <a:gd name="T120" fmla="*/ 277 w 424"/>
                <a:gd name="T121" fmla="*/ 335 h 482"/>
                <a:gd name="T122" fmla="*/ 281 w 424"/>
                <a:gd name="T123" fmla="*/ 276 h 482"/>
                <a:gd name="T124" fmla="*/ 281 w 424"/>
                <a:gd name="T125" fmla="*/ 251 h 4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24"/>
                <a:gd name="T190" fmla="*/ 0 h 482"/>
                <a:gd name="T191" fmla="*/ 424 w 424"/>
                <a:gd name="T192" fmla="*/ 482 h 4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24" h="482">
                  <a:moveTo>
                    <a:pt x="122" y="151"/>
                  </a:moveTo>
                  <a:lnTo>
                    <a:pt x="13" y="132"/>
                  </a:lnTo>
                  <a:lnTo>
                    <a:pt x="37" y="73"/>
                  </a:lnTo>
                  <a:lnTo>
                    <a:pt x="75" y="32"/>
                  </a:lnTo>
                  <a:lnTo>
                    <a:pt x="131" y="7"/>
                  </a:lnTo>
                  <a:lnTo>
                    <a:pt x="167" y="1"/>
                  </a:lnTo>
                  <a:lnTo>
                    <a:pt x="209" y="0"/>
                  </a:lnTo>
                  <a:lnTo>
                    <a:pt x="278" y="5"/>
                  </a:lnTo>
                  <a:lnTo>
                    <a:pt x="328" y="19"/>
                  </a:lnTo>
                  <a:lnTo>
                    <a:pt x="360" y="42"/>
                  </a:lnTo>
                  <a:lnTo>
                    <a:pt x="382" y="69"/>
                  </a:lnTo>
                  <a:lnTo>
                    <a:pt x="395" y="111"/>
                  </a:lnTo>
                  <a:lnTo>
                    <a:pt x="398" y="178"/>
                  </a:lnTo>
                  <a:lnTo>
                    <a:pt x="397" y="321"/>
                  </a:lnTo>
                  <a:lnTo>
                    <a:pt x="403" y="411"/>
                  </a:lnTo>
                  <a:lnTo>
                    <a:pt x="424" y="473"/>
                  </a:lnTo>
                  <a:lnTo>
                    <a:pt x="306" y="473"/>
                  </a:lnTo>
                  <a:lnTo>
                    <a:pt x="294" y="437"/>
                  </a:lnTo>
                  <a:lnTo>
                    <a:pt x="291" y="423"/>
                  </a:lnTo>
                  <a:lnTo>
                    <a:pt x="258" y="449"/>
                  </a:lnTo>
                  <a:lnTo>
                    <a:pt x="225" y="468"/>
                  </a:lnTo>
                  <a:lnTo>
                    <a:pt x="189" y="479"/>
                  </a:lnTo>
                  <a:lnTo>
                    <a:pt x="151" y="482"/>
                  </a:lnTo>
                  <a:lnTo>
                    <a:pt x="117" y="480"/>
                  </a:lnTo>
                  <a:lnTo>
                    <a:pt x="88" y="473"/>
                  </a:lnTo>
                  <a:lnTo>
                    <a:pt x="63" y="462"/>
                  </a:lnTo>
                  <a:lnTo>
                    <a:pt x="41" y="445"/>
                  </a:lnTo>
                  <a:lnTo>
                    <a:pt x="23" y="424"/>
                  </a:lnTo>
                  <a:lnTo>
                    <a:pt x="10" y="401"/>
                  </a:lnTo>
                  <a:lnTo>
                    <a:pt x="0" y="347"/>
                  </a:lnTo>
                  <a:lnTo>
                    <a:pt x="5" y="310"/>
                  </a:lnTo>
                  <a:lnTo>
                    <a:pt x="19" y="277"/>
                  </a:lnTo>
                  <a:lnTo>
                    <a:pt x="41" y="249"/>
                  </a:lnTo>
                  <a:lnTo>
                    <a:pt x="70" y="229"/>
                  </a:lnTo>
                  <a:lnTo>
                    <a:pt x="110" y="214"/>
                  </a:lnTo>
                  <a:lnTo>
                    <a:pt x="165" y="201"/>
                  </a:lnTo>
                  <a:lnTo>
                    <a:pt x="236" y="185"/>
                  </a:lnTo>
                  <a:lnTo>
                    <a:pt x="281" y="171"/>
                  </a:lnTo>
                  <a:lnTo>
                    <a:pt x="281" y="159"/>
                  </a:lnTo>
                  <a:lnTo>
                    <a:pt x="277" y="128"/>
                  </a:lnTo>
                  <a:lnTo>
                    <a:pt x="264" y="108"/>
                  </a:lnTo>
                  <a:lnTo>
                    <a:pt x="240" y="97"/>
                  </a:lnTo>
                  <a:lnTo>
                    <a:pt x="200" y="94"/>
                  </a:lnTo>
                  <a:lnTo>
                    <a:pt x="171" y="96"/>
                  </a:lnTo>
                  <a:lnTo>
                    <a:pt x="151" y="106"/>
                  </a:lnTo>
                  <a:lnTo>
                    <a:pt x="134" y="124"/>
                  </a:lnTo>
                  <a:lnTo>
                    <a:pt x="122" y="151"/>
                  </a:lnTo>
                  <a:close/>
                  <a:moveTo>
                    <a:pt x="281" y="251"/>
                  </a:moveTo>
                  <a:lnTo>
                    <a:pt x="209" y="270"/>
                  </a:lnTo>
                  <a:lnTo>
                    <a:pt x="144" y="291"/>
                  </a:lnTo>
                  <a:lnTo>
                    <a:pt x="125" y="310"/>
                  </a:lnTo>
                  <a:lnTo>
                    <a:pt x="119" y="334"/>
                  </a:lnTo>
                  <a:lnTo>
                    <a:pt x="125" y="359"/>
                  </a:lnTo>
                  <a:lnTo>
                    <a:pt x="139" y="379"/>
                  </a:lnTo>
                  <a:lnTo>
                    <a:pt x="160" y="393"/>
                  </a:lnTo>
                  <a:lnTo>
                    <a:pt x="187" y="398"/>
                  </a:lnTo>
                  <a:lnTo>
                    <a:pt x="218" y="392"/>
                  </a:lnTo>
                  <a:lnTo>
                    <a:pt x="248" y="375"/>
                  </a:lnTo>
                  <a:lnTo>
                    <a:pt x="265" y="357"/>
                  </a:lnTo>
                  <a:lnTo>
                    <a:pt x="277" y="335"/>
                  </a:lnTo>
                  <a:lnTo>
                    <a:pt x="281" y="276"/>
                  </a:lnTo>
                  <a:lnTo>
                    <a:pt x="281" y="251"/>
                  </a:lnTo>
                  <a:close/>
                </a:path>
              </a:pathLst>
            </a:custGeom>
            <a:solidFill>
              <a:srgbClr val="FF0000"/>
            </a:solidFill>
            <a:ln w="9525">
              <a:noFill/>
              <a:round/>
              <a:headEnd/>
              <a:tailEnd/>
            </a:ln>
          </p:spPr>
          <p:txBody>
            <a:bodyPr/>
            <a:lstStyle/>
            <a:p>
              <a:endParaRPr lang="en-US" dirty="0"/>
            </a:p>
          </p:txBody>
        </p:sp>
        <p:sp>
          <p:nvSpPr>
            <p:cNvPr id="258" name="Freeform 97"/>
            <p:cNvSpPr>
              <a:spLocks/>
            </p:cNvSpPr>
            <p:nvPr/>
          </p:nvSpPr>
          <p:spPr bwMode="auto">
            <a:xfrm>
              <a:off x="3753" y="2502"/>
              <a:ext cx="44" cy="127"/>
            </a:xfrm>
            <a:custGeom>
              <a:avLst/>
              <a:gdLst>
                <a:gd name="T0" fmla="*/ 256 w 266"/>
                <a:gd name="T1" fmla="*/ 163 h 635"/>
                <a:gd name="T2" fmla="*/ 256 w 266"/>
                <a:gd name="T3" fmla="*/ 261 h 635"/>
                <a:gd name="T4" fmla="*/ 175 w 266"/>
                <a:gd name="T5" fmla="*/ 261 h 635"/>
                <a:gd name="T6" fmla="*/ 175 w 266"/>
                <a:gd name="T7" fmla="*/ 448 h 635"/>
                <a:gd name="T8" fmla="*/ 177 w 266"/>
                <a:gd name="T9" fmla="*/ 514 h 635"/>
                <a:gd name="T10" fmla="*/ 187 w 266"/>
                <a:gd name="T11" fmla="*/ 529 h 635"/>
                <a:gd name="T12" fmla="*/ 207 w 266"/>
                <a:gd name="T13" fmla="*/ 535 h 635"/>
                <a:gd name="T14" fmla="*/ 256 w 266"/>
                <a:gd name="T15" fmla="*/ 524 h 635"/>
                <a:gd name="T16" fmla="*/ 266 w 266"/>
                <a:gd name="T17" fmla="*/ 619 h 635"/>
                <a:gd name="T18" fmla="*/ 221 w 266"/>
                <a:gd name="T19" fmla="*/ 630 h 635"/>
                <a:gd name="T20" fmla="*/ 171 w 266"/>
                <a:gd name="T21" fmla="*/ 635 h 635"/>
                <a:gd name="T22" fmla="*/ 141 w 266"/>
                <a:gd name="T23" fmla="*/ 633 h 635"/>
                <a:gd name="T24" fmla="*/ 113 w 266"/>
                <a:gd name="T25" fmla="*/ 626 h 635"/>
                <a:gd name="T26" fmla="*/ 90 w 266"/>
                <a:gd name="T27" fmla="*/ 613 h 635"/>
                <a:gd name="T28" fmla="*/ 75 w 266"/>
                <a:gd name="T29" fmla="*/ 597 h 635"/>
                <a:gd name="T30" fmla="*/ 65 w 266"/>
                <a:gd name="T31" fmla="*/ 576 h 635"/>
                <a:gd name="T32" fmla="*/ 59 w 266"/>
                <a:gd name="T33" fmla="*/ 548 h 635"/>
                <a:gd name="T34" fmla="*/ 54 w 266"/>
                <a:gd name="T35" fmla="*/ 463 h 635"/>
                <a:gd name="T36" fmla="*/ 54 w 266"/>
                <a:gd name="T37" fmla="*/ 261 h 635"/>
                <a:gd name="T38" fmla="*/ 0 w 266"/>
                <a:gd name="T39" fmla="*/ 261 h 635"/>
                <a:gd name="T40" fmla="*/ 0 w 266"/>
                <a:gd name="T41" fmla="*/ 163 h 635"/>
                <a:gd name="T42" fmla="*/ 54 w 266"/>
                <a:gd name="T43" fmla="*/ 163 h 635"/>
                <a:gd name="T44" fmla="*/ 54 w 266"/>
                <a:gd name="T45" fmla="*/ 71 h 635"/>
                <a:gd name="T46" fmla="*/ 175 w 266"/>
                <a:gd name="T47" fmla="*/ 0 h 635"/>
                <a:gd name="T48" fmla="*/ 175 w 266"/>
                <a:gd name="T49" fmla="*/ 163 h 635"/>
                <a:gd name="T50" fmla="*/ 256 w 266"/>
                <a:gd name="T51" fmla="*/ 163 h 6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6"/>
                <a:gd name="T79" fmla="*/ 0 h 635"/>
                <a:gd name="T80" fmla="*/ 266 w 266"/>
                <a:gd name="T81" fmla="*/ 635 h 6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6" h="635">
                  <a:moveTo>
                    <a:pt x="256" y="163"/>
                  </a:moveTo>
                  <a:lnTo>
                    <a:pt x="256" y="261"/>
                  </a:lnTo>
                  <a:lnTo>
                    <a:pt x="175" y="261"/>
                  </a:lnTo>
                  <a:lnTo>
                    <a:pt x="175" y="448"/>
                  </a:lnTo>
                  <a:lnTo>
                    <a:pt x="177" y="514"/>
                  </a:lnTo>
                  <a:lnTo>
                    <a:pt x="187" y="529"/>
                  </a:lnTo>
                  <a:lnTo>
                    <a:pt x="207" y="535"/>
                  </a:lnTo>
                  <a:lnTo>
                    <a:pt x="256" y="524"/>
                  </a:lnTo>
                  <a:lnTo>
                    <a:pt x="266" y="619"/>
                  </a:lnTo>
                  <a:lnTo>
                    <a:pt x="221" y="630"/>
                  </a:lnTo>
                  <a:lnTo>
                    <a:pt x="171" y="635"/>
                  </a:lnTo>
                  <a:lnTo>
                    <a:pt x="141" y="633"/>
                  </a:lnTo>
                  <a:lnTo>
                    <a:pt x="113" y="626"/>
                  </a:lnTo>
                  <a:lnTo>
                    <a:pt x="90" y="613"/>
                  </a:lnTo>
                  <a:lnTo>
                    <a:pt x="75" y="597"/>
                  </a:lnTo>
                  <a:lnTo>
                    <a:pt x="65" y="576"/>
                  </a:lnTo>
                  <a:lnTo>
                    <a:pt x="59" y="548"/>
                  </a:lnTo>
                  <a:lnTo>
                    <a:pt x="54" y="463"/>
                  </a:lnTo>
                  <a:lnTo>
                    <a:pt x="54" y="261"/>
                  </a:lnTo>
                  <a:lnTo>
                    <a:pt x="0" y="261"/>
                  </a:lnTo>
                  <a:lnTo>
                    <a:pt x="0" y="163"/>
                  </a:lnTo>
                  <a:lnTo>
                    <a:pt x="54" y="163"/>
                  </a:lnTo>
                  <a:lnTo>
                    <a:pt x="54" y="71"/>
                  </a:lnTo>
                  <a:lnTo>
                    <a:pt x="175" y="0"/>
                  </a:lnTo>
                  <a:lnTo>
                    <a:pt x="175" y="163"/>
                  </a:lnTo>
                  <a:lnTo>
                    <a:pt x="256" y="163"/>
                  </a:lnTo>
                  <a:close/>
                </a:path>
              </a:pathLst>
            </a:custGeom>
            <a:solidFill>
              <a:srgbClr val="FF0000"/>
            </a:solidFill>
            <a:ln w="9525">
              <a:noFill/>
              <a:round/>
              <a:headEnd/>
              <a:tailEnd/>
            </a:ln>
          </p:spPr>
          <p:txBody>
            <a:bodyPr/>
            <a:lstStyle/>
            <a:p>
              <a:endParaRPr lang="en-US" dirty="0"/>
            </a:p>
          </p:txBody>
        </p:sp>
        <p:sp>
          <p:nvSpPr>
            <p:cNvPr id="259" name="Freeform 98"/>
            <p:cNvSpPr>
              <a:spLocks noEditPoints="1"/>
            </p:cNvSpPr>
            <p:nvPr/>
          </p:nvSpPr>
          <p:spPr bwMode="auto">
            <a:xfrm>
              <a:off x="3809" y="2500"/>
              <a:ext cx="20" cy="127"/>
            </a:xfrm>
            <a:custGeom>
              <a:avLst/>
              <a:gdLst>
                <a:gd name="T0" fmla="*/ 0 w 121"/>
                <a:gd name="T1" fmla="*/ 114 h 639"/>
                <a:gd name="T2" fmla="*/ 0 w 121"/>
                <a:gd name="T3" fmla="*/ 0 h 639"/>
                <a:gd name="T4" fmla="*/ 121 w 121"/>
                <a:gd name="T5" fmla="*/ 0 h 639"/>
                <a:gd name="T6" fmla="*/ 121 w 121"/>
                <a:gd name="T7" fmla="*/ 114 h 639"/>
                <a:gd name="T8" fmla="*/ 0 w 121"/>
                <a:gd name="T9" fmla="*/ 114 h 639"/>
                <a:gd name="T10" fmla="*/ 0 w 121"/>
                <a:gd name="T11" fmla="*/ 639 h 639"/>
                <a:gd name="T12" fmla="*/ 0 w 121"/>
                <a:gd name="T13" fmla="*/ 176 h 639"/>
                <a:gd name="T14" fmla="*/ 121 w 121"/>
                <a:gd name="T15" fmla="*/ 176 h 639"/>
                <a:gd name="T16" fmla="*/ 121 w 121"/>
                <a:gd name="T17" fmla="*/ 639 h 639"/>
                <a:gd name="T18" fmla="*/ 0 w 121"/>
                <a:gd name="T19" fmla="*/ 639 h 6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1"/>
                <a:gd name="T31" fmla="*/ 0 h 639"/>
                <a:gd name="T32" fmla="*/ 121 w 121"/>
                <a:gd name="T33" fmla="*/ 639 h 6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1" h="639">
                  <a:moveTo>
                    <a:pt x="0" y="114"/>
                  </a:moveTo>
                  <a:lnTo>
                    <a:pt x="0" y="0"/>
                  </a:lnTo>
                  <a:lnTo>
                    <a:pt x="121" y="0"/>
                  </a:lnTo>
                  <a:lnTo>
                    <a:pt x="121" y="114"/>
                  </a:lnTo>
                  <a:lnTo>
                    <a:pt x="0" y="114"/>
                  </a:lnTo>
                  <a:close/>
                  <a:moveTo>
                    <a:pt x="0" y="639"/>
                  </a:moveTo>
                  <a:lnTo>
                    <a:pt x="0" y="176"/>
                  </a:lnTo>
                  <a:lnTo>
                    <a:pt x="121" y="176"/>
                  </a:lnTo>
                  <a:lnTo>
                    <a:pt x="121" y="639"/>
                  </a:lnTo>
                  <a:lnTo>
                    <a:pt x="0" y="639"/>
                  </a:lnTo>
                  <a:close/>
                </a:path>
              </a:pathLst>
            </a:custGeom>
            <a:solidFill>
              <a:srgbClr val="FF0000"/>
            </a:solidFill>
            <a:ln w="9525">
              <a:noFill/>
              <a:round/>
              <a:headEnd/>
              <a:tailEnd/>
            </a:ln>
          </p:spPr>
          <p:txBody>
            <a:bodyPr/>
            <a:lstStyle/>
            <a:p>
              <a:endParaRPr lang="en-US" dirty="0"/>
            </a:p>
          </p:txBody>
        </p:sp>
        <p:sp>
          <p:nvSpPr>
            <p:cNvPr id="260" name="Freeform 99"/>
            <p:cNvSpPr>
              <a:spLocks noEditPoints="1"/>
            </p:cNvSpPr>
            <p:nvPr/>
          </p:nvSpPr>
          <p:spPr bwMode="auto">
            <a:xfrm>
              <a:off x="3845" y="2533"/>
              <a:ext cx="78" cy="96"/>
            </a:xfrm>
            <a:custGeom>
              <a:avLst/>
              <a:gdLst>
                <a:gd name="T0" fmla="*/ 0 w 466"/>
                <a:gd name="T1" fmla="*/ 235 h 482"/>
                <a:gd name="T2" fmla="*/ 7 w 466"/>
                <a:gd name="T3" fmla="*/ 175 h 482"/>
                <a:gd name="T4" fmla="*/ 29 w 466"/>
                <a:gd name="T5" fmla="*/ 116 h 482"/>
                <a:gd name="T6" fmla="*/ 64 w 466"/>
                <a:gd name="T7" fmla="*/ 67 h 482"/>
                <a:gd name="T8" fmla="*/ 113 w 466"/>
                <a:gd name="T9" fmla="*/ 30 h 482"/>
                <a:gd name="T10" fmla="*/ 170 w 466"/>
                <a:gd name="T11" fmla="*/ 7 h 482"/>
                <a:gd name="T12" fmla="*/ 232 w 466"/>
                <a:gd name="T13" fmla="*/ 0 h 482"/>
                <a:gd name="T14" fmla="*/ 282 w 466"/>
                <a:gd name="T15" fmla="*/ 4 h 482"/>
                <a:gd name="T16" fmla="*/ 326 w 466"/>
                <a:gd name="T17" fmla="*/ 17 h 482"/>
                <a:gd name="T18" fmla="*/ 365 w 466"/>
                <a:gd name="T19" fmla="*/ 38 h 482"/>
                <a:gd name="T20" fmla="*/ 401 w 466"/>
                <a:gd name="T21" fmla="*/ 68 h 482"/>
                <a:gd name="T22" fmla="*/ 429 w 466"/>
                <a:gd name="T23" fmla="*/ 105 h 482"/>
                <a:gd name="T24" fmla="*/ 450 w 466"/>
                <a:gd name="T25" fmla="*/ 145 h 482"/>
                <a:gd name="T26" fmla="*/ 461 w 466"/>
                <a:gd name="T27" fmla="*/ 190 h 482"/>
                <a:gd name="T28" fmla="*/ 466 w 466"/>
                <a:gd name="T29" fmla="*/ 240 h 482"/>
                <a:gd name="T30" fmla="*/ 461 w 466"/>
                <a:gd name="T31" fmla="*/ 291 h 482"/>
                <a:gd name="T32" fmla="*/ 450 w 466"/>
                <a:gd name="T33" fmla="*/ 336 h 482"/>
                <a:gd name="T34" fmla="*/ 429 w 466"/>
                <a:gd name="T35" fmla="*/ 378 h 482"/>
                <a:gd name="T36" fmla="*/ 400 w 466"/>
                <a:gd name="T37" fmla="*/ 414 h 482"/>
                <a:gd name="T38" fmla="*/ 364 w 466"/>
                <a:gd name="T39" fmla="*/ 444 h 482"/>
                <a:gd name="T40" fmla="*/ 325 w 466"/>
                <a:gd name="T41" fmla="*/ 467 h 482"/>
                <a:gd name="T42" fmla="*/ 282 w 466"/>
                <a:gd name="T43" fmla="*/ 479 h 482"/>
                <a:gd name="T44" fmla="*/ 233 w 466"/>
                <a:gd name="T45" fmla="*/ 482 h 482"/>
                <a:gd name="T46" fmla="*/ 173 w 466"/>
                <a:gd name="T47" fmla="*/ 475 h 482"/>
                <a:gd name="T48" fmla="*/ 115 w 466"/>
                <a:gd name="T49" fmla="*/ 455 h 482"/>
                <a:gd name="T50" fmla="*/ 65 w 466"/>
                <a:gd name="T51" fmla="*/ 419 h 482"/>
                <a:gd name="T52" fmla="*/ 29 w 466"/>
                <a:gd name="T53" fmla="*/ 371 h 482"/>
                <a:gd name="T54" fmla="*/ 7 w 466"/>
                <a:gd name="T55" fmla="*/ 309 h 482"/>
                <a:gd name="T56" fmla="*/ 0 w 466"/>
                <a:gd name="T57" fmla="*/ 235 h 482"/>
                <a:gd name="T58" fmla="*/ 0 w 466"/>
                <a:gd name="T59" fmla="*/ 235 h 482"/>
                <a:gd name="T60" fmla="*/ 122 w 466"/>
                <a:gd name="T61" fmla="*/ 241 h 482"/>
                <a:gd name="T62" fmla="*/ 130 w 466"/>
                <a:gd name="T63" fmla="*/ 303 h 482"/>
                <a:gd name="T64" fmla="*/ 154 w 466"/>
                <a:gd name="T65" fmla="*/ 347 h 482"/>
                <a:gd name="T66" fmla="*/ 190 w 466"/>
                <a:gd name="T67" fmla="*/ 375 h 482"/>
                <a:gd name="T68" fmla="*/ 233 w 466"/>
                <a:gd name="T69" fmla="*/ 384 h 482"/>
                <a:gd name="T70" fmla="*/ 276 w 466"/>
                <a:gd name="T71" fmla="*/ 375 h 482"/>
                <a:gd name="T72" fmla="*/ 312 w 466"/>
                <a:gd name="T73" fmla="*/ 347 h 482"/>
                <a:gd name="T74" fmla="*/ 335 w 466"/>
                <a:gd name="T75" fmla="*/ 303 h 482"/>
                <a:gd name="T76" fmla="*/ 343 w 466"/>
                <a:gd name="T77" fmla="*/ 241 h 482"/>
                <a:gd name="T78" fmla="*/ 335 w 466"/>
                <a:gd name="T79" fmla="*/ 181 h 482"/>
                <a:gd name="T80" fmla="*/ 312 w 466"/>
                <a:gd name="T81" fmla="*/ 137 h 482"/>
                <a:gd name="T82" fmla="*/ 276 w 466"/>
                <a:gd name="T83" fmla="*/ 108 h 482"/>
                <a:gd name="T84" fmla="*/ 233 w 466"/>
                <a:gd name="T85" fmla="*/ 100 h 482"/>
                <a:gd name="T86" fmla="*/ 190 w 466"/>
                <a:gd name="T87" fmla="*/ 108 h 482"/>
                <a:gd name="T88" fmla="*/ 154 w 466"/>
                <a:gd name="T89" fmla="*/ 137 h 482"/>
                <a:gd name="T90" fmla="*/ 130 w 466"/>
                <a:gd name="T91" fmla="*/ 181 h 482"/>
                <a:gd name="T92" fmla="*/ 122 w 466"/>
                <a:gd name="T93" fmla="*/ 241 h 482"/>
                <a:gd name="T94" fmla="*/ 122 w 466"/>
                <a:gd name="T95" fmla="*/ 241 h 4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6"/>
                <a:gd name="T145" fmla="*/ 0 h 482"/>
                <a:gd name="T146" fmla="*/ 466 w 466"/>
                <a:gd name="T147" fmla="*/ 482 h 4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6" h="482">
                  <a:moveTo>
                    <a:pt x="0" y="235"/>
                  </a:moveTo>
                  <a:lnTo>
                    <a:pt x="7" y="175"/>
                  </a:lnTo>
                  <a:lnTo>
                    <a:pt x="29" y="116"/>
                  </a:lnTo>
                  <a:lnTo>
                    <a:pt x="64" y="67"/>
                  </a:lnTo>
                  <a:lnTo>
                    <a:pt x="113" y="30"/>
                  </a:lnTo>
                  <a:lnTo>
                    <a:pt x="170" y="7"/>
                  </a:lnTo>
                  <a:lnTo>
                    <a:pt x="232" y="0"/>
                  </a:lnTo>
                  <a:lnTo>
                    <a:pt x="282" y="4"/>
                  </a:lnTo>
                  <a:lnTo>
                    <a:pt x="326" y="17"/>
                  </a:lnTo>
                  <a:lnTo>
                    <a:pt x="365" y="38"/>
                  </a:lnTo>
                  <a:lnTo>
                    <a:pt x="401" y="68"/>
                  </a:lnTo>
                  <a:lnTo>
                    <a:pt x="429" y="105"/>
                  </a:lnTo>
                  <a:lnTo>
                    <a:pt x="450" y="145"/>
                  </a:lnTo>
                  <a:lnTo>
                    <a:pt x="461" y="190"/>
                  </a:lnTo>
                  <a:lnTo>
                    <a:pt x="466" y="240"/>
                  </a:lnTo>
                  <a:lnTo>
                    <a:pt x="461" y="291"/>
                  </a:lnTo>
                  <a:lnTo>
                    <a:pt x="450" y="336"/>
                  </a:lnTo>
                  <a:lnTo>
                    <a:pt x="429" y="378"/>
                  </a:lnTo>
                  <a:lnTo>
                    <a:pt x="400" y="414"/>
                  </a:lnTo>
                  <a:lnTo>
                    <a:pt x="364" y="444"/>
                  </a:lnTo>
                  <a:lnTo>
                    <a:pt x="325" y="467"/>
                  </a:lnTo>
                  <a:lnTo>
                    <a:pt x="282" y="479"/>
                  </a:lnTo>
                  <a:lnTo>
                    <a:pt x="233" y="482"/>
                  </a:lnTo>
                  <a:lnTo>
                    <a:pt x="173" y="475"/>
                  </a:lnTo>
                  <a:lnTo>
                    <a:pt x="115" y="455"/>
                  </a:lnTo>
                  <a:lnTo>
                    <a:pt x="65" y="419"/>
                  </a:lnTo>
                  <a:lnTo>
                    <a:pt x="29" y="371"/>
                  </a:lnTo>
                  <a:lnTo>
                    <a:pt x="7" y="309"/>
                  </a:lnTo>
                  <a:lnTo>
                    <a:pt x="0" y="235"/>
                  </a:lnTo>
                  <a:close/>
                  <a:moveTo>
                    <a:pt x="122" y="241"/>
                  </a:moveTo>
                  <a:lnTo>
                    <a:pt x="130" y="303"/>
                  </a:lnTo>
                  <a:lnTo>
                    <a:pt x="154" y="347"/>
                  </a:lnTo>
                  <a:lnTo>
                    <a:pt x="190" y="375"/>
                  </a:lnTo>
                  <a:lnTo>
                    <a:pt x="233" y="384"/>
                  </a:lnTo>
                  <a:lnTo>
                    <a:pt x="276" y="375"/>
                  </a:lnTo>
                  <a:lnTo>
                    <a:pt x="312" y="347"/>
                  </a:lnTo>
                  <a:lnTo>
                    <a:pt x="335" y="303"/>
                  </a:lnTo>
                  <a:lnTo>
                    <a:pt x="343" y="241"/>
                  </a:lnTo>
                  <a:lnTo>
                    <a:pt x="335" y="181"/>
                  </a:lnTo>
                  <a:lnTo>
                    <a:pt x="312" y="137"/>
                  </a:lnTo>
                  <a:lnTo>
                    <a:pt x="276" y="108"/>
                  </a:lnTo>
                  <a:lnTo>
                    <a:pt x="233" y="100"/>
                  </a:lnTo>
                  <a:lnTo>
                    <a:pt x="190" y="108"/>
                  </a:lnTo>
                  <a:lnTo>
                    <a:pt x="154" y="137"/>
                  </a:lnTo>
                  <a:lnTo>
                    <a:pt x="130" y="181"/>
                  </a:lnTo>
                  <a:lnTo>
                    <a:pt x="122" y="241"/>
                  </a:lnTo>
                  <a:close/>
                </a:path>
              </a:pathLst>
            </a:custGeom>
            <a:solidFill>
              <a:srgbClr val="FF0000"/>
            </a:solidFill>
            <a:ln w="9525">
              <a:noFill/>
              <a:round/>
              <a:headEnd/>
              <a:tailEnd/>
            </a:ln>
          </p:spPr>
          <p:txBody>
            <a:bodyPr/>
            <a:lstStyle/>
            <a:p>
              <a:endParaRPr lang="en-US" dirty="0"/>
            </a:p>
          </p:txBody>
        </p:sp>
        <p:sp>
          <p:nvSpPr>
            <p:cNvPr id="261" name="Freeform 100"/>
            <p:cNvSpPr>
              <a:spLocks/>
            </p:cNvSpPr>
            <p:nvPr/>
          </p:nvSpPr>
          <p:spPr bwMode="auto">
            <a:xfrm>
              <a:off x="3938" y="2533"/>
              <a:ext cx="68" cy="94"/>
            </a:xfrm>
            <a:custGeom>
              <a:avLst/>
              <a:gdLst>
                <a:gd name="T0" fmla="*/ 411 w 411"/>
                <a:gd name="T1" fmla="*/ 473 h 473"/>
                <a:gd name="T2" fmla="*/ 292 w 411"/>
                <a:gd name="T3" fmla="*/ 473 h 473"/>
                <a:gd name="T4" fmla="*/ 292 w 411"/>
                <a:gd name="T5" fmla="*/ 236 h 473"/>
                <a:gd name="T6" fmla="*/ 289 w 411"/>
                <a:gd name="T7" fmla="*/ 175 h 473"/>
                <a:gd name="T8" fmla="*/ 284 w 411"/>
                <a:gd name="T9" fmla="*/ 140 h 473"/>
                <a:gd name="T10" fmla="*/ 274 w 411"/>
                <a:gd name="T11" fmla="*/ 120 h 473"/>
                <a:gd name="T12" fmla="*/ 259 w 411"/>
                <a:gd name="T13" fmla="*/ 106 h 473"/>
                <a:gd name="T14" fmla="*/ 240 w 411"/>
                <a:gd name="T15" fmla="*/ 96 h 473"/>
                <a:gd name="T16" fmla="*/ 218 w 411"/>
                <a:gd name="T17" fmla="*/ 94 h 473"/>
                <a:gd name="T18" fmla="*/ 189 w 411"/>
                <a:gd name="T19" fmla="*/ 97 h 473"/>
                <a:gd name="T20" fmla="*/ 162 w 411"/>
                <a:gd name="T21" fmla="*/ 111 h 473"/>
                <a:gd name="T22" fmla="*/ 141 w 411"/>
                <a:gd name="T23" fmla="*/ 131 h 473"/>
                <a:gd name="T24" fmla="*/ 128 w 411"/>
                <a:gd name="T25" fmla="*/ 157 h 473"/>
                <a:gd name="T26" fmla="*/ 121 w 411"/>
                <a:gd name="T27" fmla="*/ 198 h 473"/>
                <a:gd name="T28" fmla="*/ 119 w 411"/>
                <a:gd name="T29" fmla="*/ 264 h 473"/>
                <a:gd name="T30" fmla="*/ 119 w 411"/>
                <a:gd name="T31" fmla="*/ 473 h 473"/>
                <a:gd name="T32" fmla="*/ 0 w 411"/>
                <a:gd name="T33" fmla="*/ 473 h 473"/>
                <a:gd name="T34" fmla="*/ 0 w 411"/>
                <a:gd name="T35" fmla="*/ 10 h 473"/>
                <a:gd name="T36" fmla="*/ 111 w 411"/>
                <a:gd name="T37" fmla="*/ 10 h 473"/>
                <a:gd name="T38" fmla="*/ 111 w 411"/>
                <a:gd name="T39" fmla="*/ 78 h 473"/>
                <a:gd name="T40" fmla="*/ 142 w 411"/>
                <a:gd name="T41" fmla="*/ 44 h 473"/>
                <a:gd name="T42" fmla="*/ 177 w 411"/>
                <a:gd name="T43" fmla="*/ 19 h 473"/>
                <a:gd name="T44" fmla="*/ 216 w 411"/>
                <a:gd name="T45" fmla="*/ 5 h 473"/>
                <a:gd name="T46" fmla="*/ 259 w 411"/>
                <a:gd name="T47" fmla="*/ 0 h 473"/>
                <a:gd name="T48" fmla="*/ 297 w 411"/>
                <a:gd name="T49" fmla="*/ 4 h 473"/>
                <a:gd name="T50" fmla="*/ 332 w 411"/>
                <a:gd name="T51" fmla="*/ 14 h 473"/>
                <a:gd name="T52" fmla="*/ 360 w 411"/>
                <a:gd name="T53" fmla="*/ 31 h 473"/>
                <a:gd name="T54" fmla="*/ 381 w 411"/>
                <a:gd name="T55" fmla="*/ 51 h 473"/>
                <a:gd name="T56" fmla="*/ 396 w 411"/>
                <a:gd name="T57" fmla="*/ 76 h 473"/>
                <a:gd name="T58" fmla="*/ 404 w 411"/>
                <a:gd name="T59" fmla="*/ 103 h 473"/>
                <a:gd name="T60" fmla="*/ 411 w 411"/>
                <a:gd name="T61" fmla="*/ 185 h 473"/>
                <a:gd name="T62" fmla="*/ 411 w 411"/>
                <a:gd name="T63" fmla="*/ 473 h 47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1"/>
                <a:gd name="T97" fmla="*/ 0 h 473"/>
                <a:gd name="T98" fmla="*/ 411 w 411"/>
                <a:gd name="T99" fmla="*/ 473 h 47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1" h="473">
                  <a:moveTo>
                    <a:pt x="411" y="473"/>
                  </a:moveTo>
                  <a:lnTo>
                    <a:pt x="292" y="473"/>
                  </a:lnTo>
                  <a:lnTo>
                    <a:pt x="292" y="236"/>
                  </a:lnTo>
                  <a:lnTo>
                    <a:pt x="289" y="175"/>
                  </a:lnTo>
                  <a:lnTo>
                    <a:pt x="284" y="140"/>
                  </a:lnTo>
                  <a:lnTo>
                    <a:pt x="274" y="120"/>
                  </a:lnTo>
                  <a:lnTo>
                    <a:pt x="259" y="106"/>
                  </a:lnTo>
                  <a:lnTo>
                    <a:pt x="240" y="96"/>
                  </a:lnTo>
                  <a:lnTo>
                    <a:pt x="218" y="94"/>
                  </a:lnTo>
                  <a:lnTo>
                    <a:pt x="189" y="97"/>
                  </a:lnTo>
                  <a:lnTo>
                    <a:pt x="162" y="111"/>
                  </a:lnTo>
                  <a:lnTo>
                    <a:pt x="141" y="131"/>
                  </a:lnTo>
                  <a:lnTo>
                    <a:pt x="128" y="157"/>
                  </a:lnTo>
                  <a:lnTo>
                    <a:pt x="121" y="198"/>
                  </a:lnTo>
                  <a:lnTo>
                    <a:pt x="119" y="264"/>
                  </a:lnTo>
                  <a:lnTo>
                    <a:pt x="119" y="473"/>
                  </a:lnTo>
                  <a:lnTo>
                    <a:pt x="0" y="473"/>
                  </a:lnTo>
                  <a:lnTo>
                    <a:pt x="0" y="10"/>
                  </a:lnTo>
                  <a:lnTo>
                    <a:pt x="111" y="10"/>
                  </a:lnTo>
                  <a:lnTo>
                    <a:pt x="111" y="78"/>
                  </a:lnTo>
                  <a:lnTo>
                    <a:pt x="142" y="44"/>
                  </a:lnTo>
                  <a:lnTo>
                    <a:pt x="177" y="19"/>
                  </a:lnTo>
                  <a:lnTo>
                    <a:pt x="216" y="5"/>
                  </a:lnTo>
                  <a:lnTo>
                    <a:pt x="259" y="0"/>
                  </a:lnTo>
                  <a:lnTo>
                    <a:pt x="297" y="4"/>
                  </a:lnTo>
                  <a:lnTo>
                    <a:pt x="332" y="14"/>
                  </a:lnTo>
                  <a:lnTo>
                    <a:pt x="360" y="31"/>
                  </a:lnTo>
                  <a:lnTo>
                    <a:pt x="381" y="51"/>
                  </a:lnTo>
                  <a:lnTo>
                    <a:pt x="396" y="76"/>
                  </a:lnTo>
                  <a:lnTo>
                    <a:pt x="404" y="103"/>
                  </a:lnTo>
                  <a:lnTo>
                    <a:pt x="411" y="185"/>
                  </a:lnTo>
                  <a:lnTo>
                    <a:pt x="411" y="473"/>
                  </a:lnTo>
                  <a:close/>
                </a:path>
              </a:pathLst>
            </a:custGeom>
            <a:solidFill>
              <a:srgbClr val="FF0000"/>
            </a:solidFill>
            <a:ln w="9525">
              <a:noFill/>
              <a:round/>
              <a:headEnd/>
              <a:tailEnd/>
            </a:ln>
          </p:spPr>
          <p:txBody>
            <a:bodyPr/>
            <a:lstStyle/>
            <a:p>
              <a:endParaRPr lang="en-US" dirty="0"/>
            </a:p>
          </p:txBody>
        </p:sp>
        <p:sp>
          <p:nvSpPr>
            <p:cNvPr id="262" name="Freeform 101"/>
            <p:cNvSpPr>
              <a:spLocks noEditPoints="1"/>
            </p:cNvSpPr>
            <p:nvPr/>
          </p:nvSpPr>
          <p:spPr bwMode="auto">
            <a:xfrm>
              <a:off x="4067" y="2500"/>
              <a:ext cx="20" cy="127"/>
            </a:xfrm>
            <a:custGeom>
              <a:avLst/>
              <a:gdLst>
                <a:gd name="T0" fmla="*/ 0 w 121"/>
                <a:gd name="T1" fmla="*/ 114 h 639"/>
                <a:gd name="T2" fmla="*/ 0 w 121"/>
                <a:gd name="T3" fmla="*/ 0 h 639"/>
                <a:gd name="T4" fmla="*/ 121 w 121"/>
                <a:gd name="T5" fmla="*/ 0 h 639"/>
                <a:gd name="T6" fmla="*/ 121 w 121"/>
                <a:gd name="T7" fmla="*/ 114 h 639"/>
                <a:gd name="T8" fmla="*/ 0 w 121"/>
                <a:gd name="T9" fmla="*/ 114 h 639"/>
                <a:gd name="T10" fmla="*/ 0 w 121"/>
                <a:gd name="T11" fmla="*/ 639 h 639"/>
                <a:gd name="T12" fmla="*/ 0 w 121"/>
                <a:gd name="T13" fmla="*/ 176 h 639"/>
                <a:gd name="T14" fmla="*/ 121 w 121"/>
                <a:gd name="T15" fmla="*/ 176 h 639"/>
                <a:gd name="T16" fmla="*/ 121 w 121"/>
                <a:gd name="T17" fmla="*/ 639 h 639"/>
                <a:gd name="T18" fmla="*/ 0 w 121"/>
                <a:gd name="T19" fmla="*/ 639 h 6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1"/>
                <a:gd name="T31" fmla="*/ 0 h 639"/>
                <a:gd name="T32" fmla="*/ 121 w 121"/>
                <a:gd name="T33" fmla="*/ 639 h 6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1" h="639">
                  <a:moveTo>
                    <a:pt x="0" y="114"/>
                  </a:moveTo>
                  <a:lnTo>
                    <a:pt x="0" y="0"/>
                  </a:lnTo>
                  <a:lnTo>
                    <a:pt x="121" y="0"/>
                  </a:lnTo>
                  <a:lnTo>
                    <a:pt x="121" y="114"/>
                  </a:lnTo>
                  <a:lnTo>
                    <a:pt x="0" y="114"/>
                  </a:lnTo>
                  <a:close/>
                  <a:moveTo>
                    <a:pt x="0" y="639"/>
                  </a:moveTo>
                  <a:lnTo>
                    <a:pt x="0" y="176"/>
                  </a:lnTo>
                  <a:lnTo>
                    <a:pt x="121" y="176"/>
                  </a:lnTo>
                  <a:lnTo>
                    <a:pt x="121" y="639"/>
                  </a:lnTo>
                  <a:lnTo>
                    <a:pt x="0" y="639"/>
                  </a:lnTo>
                  <a:close/>
                </a:path>
              </a:pathLst>
            </a:custGeom>
            <a:solidFill>
              <a:srgbClr val="FF0000"/>
            </a:solidFill>
            <a:ln w="9525">
              <a:noFill/>
              <a:round/>
              <a:headEnd/>
              <a:tailEnd/>
            </a:ln>
          </p:spPr>
          <p:txBody>
            <a:bodyPr/>
            <a:lstStyle/>
            <a:p>
              <a:endParaRPr lang="en-US" dirty="0"/>
            </a:p>
          </p:txBody>
        </p:sp>
        <p:sp>
          <p:nvSpPr>
            <p:cNvPr id="263" name="Freeform 102"/>
            <p:cNvSpPr>
              <a:spLocks/>
            </p:cNvSpPr>
            <p:nvPr/>
          </p:nvSpPr>
          <p:spPr bwMode="auto">
            <a:xfrm>
              <a:off x="4107" y="2533"/>
              <a:ext cx="68" cy="94"/>
            </a:xfrm>
            <a:custGeom>
              <a:avLst/>
              <a:gdLst>
                <a:gd name="T0" fmla="*/ 412 w 412"/>
                <a:gd name="T1" fmla="*/ 473 h 473"/>
                <a:gd name="T2" fmla="*/ 292 w 412"/>
                <a:gd name="T3" fmla="*/ 473 h 473"/>
                <a:gd name="T4" fmla="*/ 292 w 412"/>
                <a:gd name="T5" fmla="*/ 236 h 473"/>
                <a:gd name="T6" fmla="*/ 290 w 412"/>
                <a:gd name="T7" fmla="*/ 175 h 473"/>
                <a:gd name="T8" fmla="*/ 284 w 412"/>
                <a:gd name="T9" fmla="*/ 140 h 473"/>
                <a:gd name="T10" fmla="*/ 275 w 412"/>
                <a:gd name="T11" fmla="*/ 120 h 473"/>
                <a:gd name="T12" fmla="*/ 260 w 412"/>
                <a:gd name="T13" fmla="*/ 106 h 473"/>
                <a:gd name="T14" fmla="*/ 240 w 412"/>
                <a:gd name="T15" fmla="*/ 96 h 473"/>
                <a:gd name="T16" fmla="*/ 218 w 412"/>
                <a:gd name="T17" fmla="*/ 94 h 473"/>
                <a:gd name="T18" fmla="*/ 189 w 412"/>
                <a:gd name="T19" fmla="*/ 97 h 473"/>
                <a:gd name="T20" fmla="*/ 162 w 412"/>
                <a:gd name="T21" fmla="*/ 111 h 473"/>
                <a:gd name="T22" fmla="*/ 142 w 412"/>
                <a:gd name="T23" fmla="*/ 131 h 473"/>
                <a:gd name="T24" fmla="*/ 129 w 412"/>
                <a:gd name="T25" fmla="*/ 157 h 473"/>
                <a:gd name="T26" fmla="*/ 122 w 412"/>
                <a:gd name="T27" fmla="*/ 198 h 473"/>
                <a:gd name="T28" fmla="*/ 120 w 412"/>
                <a:gd name="T29" fmla="*/ 264 h 473"/>
                <a:gd name="T30" fmla="*/ 120 w 412"/>
                <a:gd name="T31" fmla="*/ 473 h 473"/>
                <a:gd name="T32" fmla="*/ 0 w 412"/>
                <a:gd name="T33" fmla="*/ 473 h 473"/>
                <a:gd name="T34" fmla="*/ 0 w 412"/>
                <a:gd name="T35" fmla="*/ 10 h 473"/>
                <a:gd name="T36" fmla="*/ 112 w 412"/>
                <a:gd name="T37" fmla="*/ 10 h 473"/>
                <a:gd name="T38" fmla="*/ 112 w 412"/>
                <a:gd name="T39" fmla="*/ 78 h 473"/>
                <a:gd name="T40" fmla="*/ 143 w 412"/>
                <a:gd name="T41" fmla="*/ 44 h 473"/>
                <a:gd name="T42" fmla="*/ 178 w 412"/>
                <a:gd name="T43" fmla="*/ 19 h 473"/>
                <a:gd name="T44" fmla="*/ 217 w 412"/>
                <a:gd name="T45" fmla="*/ 5 h 473"/>
                <a:gd name="T46" fmla="*/ 260 w 412"/>
                <a:gd name="T47" fmla="*/ 0 h 473"/>
                <a:gd name="T48" fmla="*/ 298 w 412"/>
                <a:gd name="T49" fmla="*/ 4 h 473"/>
                <a:gd name="T50" fmla="*/ 333 w 412"/>
                <a:gd name="T51" fmla="*/ 14 h 473"/>
                <a:gd name="T52" fmla="*/ 361 w 412"/>
                <a:gd name="T53" fmla="*/ 31 h 473"/>
                <a:gd name="T54" fmla="*/ 381 w 412"/>
                <a:gd name="T55" fmla="*/ 51 h 473"/>
                <a:gd name="T56" fmla="*/ 396 w 412"/>
                <a:gd name="T57" fmla="*/ 76 h 473"/>
                <a:gd name="T58" fmla="*/ 405 w 412"/>
                <a:gd name="T59" fmla="*/ 103 h 473"/>
                <a:gd name="T60" fmla="*/ 412 w 412"/>
                <a:gd name="T61" fmla="*/ 185 h 473"/>
                <a:gd name="T62" fmla="*/ 412 w 412"/>
                <a:gd name="T63" fmla="*/ 473 h 47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2"/>
                <a:gd name="T97" fmla="*/ 0 h 473"/>
                <a:gd name="T98" fmla="*/ 412 w 412"/>
                <a:gd name="T99" fmla="*/ 473 h 47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2" h="473">
                  <a:moveTo>
                    <a:pt x="412" y="473"/>
                  </a:moveTo>
                  <a:lnTo>
                    <a:pt x="292" y="473"/>
                  </a:lnTo>
                  <a:lnTo>
                    <a:pt x="292" y="236"/>
                  </a:lnTo>
                  <a:lnTo>
                    <a:pt x="290" y="175"/>
                  </a:lnTo>
                  <a:lnTo>
                    <a:pt x="284" y="140"/>
                  </a:lnTo>
                  <a:lnTo>
                    <a:pt x="275" y="120"/>
                  </a:lnTo>
                  <a:lnTo>
                    <a:pt x="260" y="106"/>
                  </a:lnTo>
                  <a:lnTo>
                    <a:pt x="240" y="96"/>
                  </a:lnTo>
                  <a:lnTo>
                    <a:pt x="218" y="94"/>
                  </a:lnTo>
                  <a:lnTo>
                    <a:pt x="189" y="97"/>
                  </a:lnTo>
                  <a:lnTo>
                    <a:pt x="162" y="111"/>
                  </a:lnTo>
                  <a:lnTo>
                    <a:pt x="142" y="131"/>
                  </a:lnTo>
                  <a:lnTo>
                    <a:pt x="129" y="157"/>
                  </a:lnTo>
                  <a:lnTo>
                    <a:pt x="122" y="198"/>
                  </a:lnTo>
                  <a:lnTo>
                    <a:pt x="120" y="264"/>
                  </a:lnTo>
                  <a:lnTo>
                    <a:pt x="120" y="473"/>
                  </a:lnTo>
                  <a:lnTo>
                    <a:pt x="0" y="473"/>
                  </a:lnTo>
                  <a:lnTo>
                    <a:pt x="0" y="10"/>
                  </a:lnTo>
                  <a:lnTo>
                    <a:pt x="112" y="10"/>
                  </a:lnTo>
                  <a:lnTo>
                    <a:pt x="112" y="78"/>
                  </a:lnTo>
                  <a:lnTo>
                    <a:pt x="143" y="44"/>
                  </a:lnTo>
                  <a:lnTo>
                    <a:pt x="178" y="19"/>
                  </a:lnTo>
                  <a:lnTo>
                    <a:pt x="217" y="5"/>
                  </a:lnTo>
                  <a:lnTo>
                    <a:pt x="260" y="0"/>
                  </a:lnTo>
                  <a:lnTo>
                    <a:pt x="298" y="4"/>
                  </a:lnTo>
                  <a:lnTo>
                    <a:pt x="333" y="14"/>
                  </a:lnTo>
                  <a:lnTo>
                    <a:pt x="361" y="31"/>
                  </a:lnTo>
                  <a:lnTo>
                    <a:pt x="381" y="51"/>
                  </a:lnTo>
                  <a:lnTo>
                    <a:pt x="396" y="76"/>
                  </a:lnTo>
                  <a:lnTo>
                    <a:pt x="405" y="103"/>
                  </a:lnTo>
                  <a:lnTo>
                    <a:pt x="412" y="185"/>
                  </a:lnTo>
                  <a:lnTo>
                    <a:pt x="412" y="473"/>
                  </a:lnTo>
                  <a:close/>
                </a:path>
              </a:pathLst>
            </a:custGeom>
            <a:solidFill>
              <a:srgbClr val="FF0000"/>
            </a:solidFill>
            <a:ln w="9525">
              <a:noFill/>
              <a:round/>
              <a:headEnd/>
              <a:tailEnd/>
            </a:ln>
          </p:spPr>
          <p:txBody>
            <a:bodyPr/>
            <a:lstStyle/>
            <a:p>
              <a:endParaRPr lang="en-US" dirty="0"/>
            </a:p>
          </p:txBody>
        </p:sp>
        <p:sp>
          <p:nvSpPr>
            <p:cNvPr id="264" name="Freeform 103"/>
            <p:cNvSpPr>
              <a:spLocks/>
            </p:cNvSpPr>
            <p:nvPr/>
          </p:nvSpPr>
          <p:spPr bwMode="auto">
            <a:xfrm>
              <a:off x="4187" y="2502"/>
              <a:ext cx="45" cy="127"/>
            </a:xfrm>
            <a:custGeom>
              <a:avLst/>
              <a:gdLst>
                <a:gd name="T0" fmla="*/ 256 w 267"/>
                <a:gd name="T1" fmla="*/ 163 h 635"/>
                <a:gd name="T2" fmla="*/ 256 w 267"/>
                <a:gd name="T3" fmla="*/ 261 h 635"/>
                <a:gd name="T4" fmla="*/ 175 w 267"/>
                <a:gd name="T5" fmla="*/ 261 h 635"/>
                <a:gd name="T6" fmla="*/ 175 w 267"/>
                <a:gd name="T7" fmla="*/ 448 h 635"/>
                <a:gd name="T8" fmla="*/ 178 w 267"/>
                <a:gd name="T9" fmla="*/ 514 h 635"/>
                <a:gd name="T10" fmla="*/ 188 w 267"/>
                <a:gd name="T11" fmla="*/ 529 h 635"/>
                <a:gd name="T12" fmla="*/ 208 w 267"/>
                <a:gd name="T13" fmla="*/ 535 h 635"/>
                <a:gd name="T14" fmla="*/ 256 w 267"/>
                <a:gd name="T15" fmla="*/ 524 h 635"/>
                <a:gd name="T16" fmla="*/ 267 w 267"/>
                <a:gd name="T17" fmla="*/ 619 h 635"/>
                <a:gd name="T18" fmla="*/ 222 w 267"/>
                <a:gd name="T19" fmla="*/ 630 h 635"/>
                <a:gd name="T20" fmla="*/ 172 w 267"/>
                <a:gd name="T21" fmla="*/ 635 h 635"/>
                <a:gd name="T22" fmla="*/ 142 w 267"/>
                <a:gd name="T23" fmla="*/ 633 h 635"/>
                <a:gd name="T24" fmla="*/ 114 w 267"/>
                <a:gd name="T25" fmla="*/ 626 h 635"/>
                <a:gd name="T26" fmla="*/ 91 w 267"/>
                <a:gd name="T27" fmla="*/ 613 h 635"/>
                <a:gd name="T28" fmla="*/ 76 w 267"/>
                <a:gd name="T29" fmla="*/ 597 h 635"/>
                <a:gd name="T30" fmla="*/ 65 w 267"/>
                <a:gd name="T31" fmla="*/ 576 h 635"/>
                <a:gd name="T32" fmla="*/ 59 w 267"/>
                <a:gd name="T33" fmla="*/ 548 h 635"/>
                <a:gd name="T34" fmla="*/ 55 w 267"/>
                <a:gd name="T35" fmla="*/ 463 h 635"/>
                <a:gd name="T36" fmla="*/ 55 w 267"/>
                <a:gd name="T37" fmla="*/ 261 h 635"/>
                <a:gd name="T38" fmla="*/ 0 w 267"/>
                <a:gd name="T39" fmla="*/ 261 h 635"/>
                <a:gd name="T40" fmla="*/ 0 w 267"/>
                <a:gd name="T41" fmla="*/ 163 h 635"/>
                <a:gd name="T42" fmla="*/ 55 w 267"/>
                <a:gd name="T43" fmla="*/ 163 h 635"/>
                <a:gd name="T44" fmla="*/ 55 w 267"/>
                <a:gd name="T45" fmla="*/ 71 h 635"/>
                <a:gd name="T46" fmla="*/ 175 w 267"/>
                <a:gd name="T47" fmla="*/ 0 h 635"/>
                <a:gd name="T48" fmla="*/ 175 w 267"/>
                <a:gd name="T49" fmla="*/ 163 h 635"/>
                <a:gd name="T50" fmla="*/ 256 w 267"/>
                <a:gd name="T51" fmla="*/ 163 h 6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7"/>
                <a:gd name="T79" fmla="*/ 0 h 635"/>
                <a:gd name="T80" fmla="*/ 267 w 267"/>
                <a:gd name="T81" fmla="*/ 635 h 63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7" h="635">
                  <a:moveTo>
                    <a:pt x="256" y="163"/>
                  </a:moveTo>
                  <a:lnTo>
                    <a:pt x="256" y="261"/>
                  </a:lnTo>
                  <a:lnTo>
                    <a:pt x="175" y="261"/>
                  </a:lnTo>
                  <a:lnTo>
                    <a:pt x="175" y="448"/>
                  </a:lnTo>
                  <a:lnTo>
                    <a:pt x="178" y="514"/>
                  </a:lnTo>
                  <a:lnTo>
                    <a:pt x="188" y="529"/>
                  </a:lnTo>
                  <a:lnTo>
                    <a:pt x="208" y="535"/>
                  </a:lnTo>
                  <a:lnTo>
                    <a:pt x="256" y="524"/>
                  </a:lnTo>
                  <a:lnTo>
                    <a:pt x="267" y="619"/>
                  </a:lnTo>
                  <a:lnTo>
                    <a:pt x="222" y="630"/>
                  </a:lnTo>
                  <a:lnTo>
                    <a:pt x="172" y="635"/>
                  </a:lnTo>
                  <a:lnTo>
                    <a:pt x="142" y="633"/>
                  </a:lnTo>
                  <a:lnTo>
                    <a:pt x="114" y="626"/>
                  </a:lnTo>
                  <a:lnTo>
                    <a:pt x="91" y="613"/>
                  </a:lnTo>
                  <a:lnTo>
                    <a:pt x="76" y="597"/>
                  </a:lnTo>
                  <a:lnTo>
                    <a:pt x="65" y="576"/>
                  </a:lnTo>
                  <a:lnTo>
                    <a:pt x="59" y="548"/>
                  </a:lnTo>
                  <a:lnTo>
                    <a:pt x="55" y="463"/>
                  </a:lnTo>
                  <a:lnTo>
                    <a:pt x="55" y="261"/>
                  </a:lnTo>
                  <a:lnTo>
                    <a:pt x="0" y="261"/>
                  </a:lnTo>
                  <a:lnTo>
                    <a:pt x="0" y="163"/>
                  </a:lnTo>
                  <a:lnTo>
                    <a:pt x="55" y="163"/>
                  </a:lnTo>
                  <a:lnTo>
                    <a:pt x="55" y="71"/>
                  </a:lnTo>
                  <a:lnTo>
                    <a:pt x="175" y="0"/>
                  </a:lnTo>
                  <a:lnTo>
                    <a:pt x="175" y="163"/>
                  </a:lnTo>
                  <a:lnTo>
                    <a:pt x="256" y="163"/>
                  </a:lnTo>
                  <a:close/>
                </a:path>
              </a:pathLst>
            </a:custGeom>
            <a:solidFill>
              <a:srgbClr val="FF0000"/>
            </a:solidFill>
            <a:ln w="9525">
              <a:noFill/>
              <a:round/>
              <a:headEnd/>
              <a:tailEnd/>
            </a:ln>
          </p:spPr>
          <p:txBody>
            <a:bodyPr/>
            <a:lstStyle/>
            <a:p>
              <a:endParaRPr lang="en-US" dirty="0"/>
            </a:p>
          </p:txBody>
        </p:sp>
        <p:sp>
          <p:nvSpPr>
            <p:cNvPr id="265" name="Freeform 104"/>
            <p:cNvSpPr>
              <a:spLocks noEditPoints="1"/>
            </p:cNvSpPr>
            <p:nvPr/>
          </p:nvSpPr>
          <p:spPr bwMode="auto">
            <a:xfrm>
              <a:off x="4239" y="2533"/>
              <a:ext cx="78" cy="96"/>
            </a:xfrm>
            <a:custGeom>
              <a:avLst/>
              <a:gdLst>
                <a:gd name="T0" fmla="*/ 0 w 466"/>
                <a:gd name="T1" fmla="*/ 235 h 482"/>
                <a:gd name="T2" fmla="*/ 7 w 466"/>
                <a:gd name="T3" fmla="*/ 175 h 482"/>
                <a:gd name="T4" fmla="*/ 29 w 466"/>
                <a:gd name="T5" fmla="*/ 116 h 482"/>
                <a:gd name="T6" fmla="*/ 64 w 466"/>
                <a:gd name="T7" fmla="*/ 67 h 482"/>
                <a:gd name="T8" fmla="*/ 112 w 466"/>
                <a:gd name="T9" fmla="*/ 30 h 482"/>
                <a:gd name="T10" fmla="*/ 169 w 466"/>
                <a:gd name="T11" fmla="*/ 7 h 482"/>
                <a:gd name="T12" fmla="*/ 232 w 466"/>
                <a:gd name="T13" fmla="*/ 0 h 482"/>
                <a:gd name="T14" fmla="*/ 281 w 466"/>
                <a:gd name="T15" fmla="*/ 4 h 482"/>
                <a:gd name="T16" fmla="*/ 325 w 466"/>
                <a:gd name="T17" fmla="*/ 17 h 482"/>
                <a:gd name="T18" fmla="*/ 365 w 466"/>
                <a:gd name="T19" fmla="*/ 38 h 482"/>
                <a:gd name="T20" fmla="*/ 401 w 466"/>
                <a:gd name="T21" fmla="*/ 68 h 482"/>
                <a:gd name="T22" fmla="*/ 429 w 466"/>
                <a:gd name="T23" fmla="*/ 105 h 482"/>
                <a:gd name="T24" fmla="*/ 449 w 466"/>
                <a:gd name="T25" fmla="*/ 145 h 482"/>
                <a:gd name="T26" fmla="*/ 461 w 466"/>
                <a:gd name="T27" fmla="*/ 190 h 482"/>
                <a:gd name="T28" fmla="*/ 466 w 466"/>
                <a:gd name="T29" fmla="*/ 240 h 482"/>
                <a:gd name="T30" fmla="*/ 461 w 466"/>
                <a:gd name="T31" fmla="*/ 291 h 482"/>
                <a:gd name="T32" fmla="*/ 449 w 466"/>
                <a:gd name="T33" fmla="*/ 336 h 482"/>
                <a:gd name="T34" fmla="*/ 429 w 466"/>
                <a:gd name="T35" fmla="*/ 378 h 482"/>
                <a:gd name="T36" fmla="*/ 400 w 466"/>
                <a:gd name="T37" fmla="*/ 414 h 482"/>
                <a:gd name="T38" fmla="*/ 364 w 466"/>
                <a:gd name="T39" fmla="*/ 444 h 482"/>
                <a:gd name="T40" fmla="*/ 324 w 466"/>
                <a:gd name="T41" fmla="*/ 467 h 482"/>
                <a:gd name="T42" fmla="*/ 281 w 466"/>
                <a:gd name="T43" fmla="*/ 479 h 482"/>
                <a:gd name="T44" fmla="*/ 233 w 466"/>
                <a:gd name="T45" fmla="*/ 482 h 482"/>
                <a:gd name="T46" fmla="*/ 173 w 466"/>
                <a:gd name="T47" fmla="*/ 475 h 482"/>
                <a:gd name="T48" fmla="*/ 115 w 466"/>
                <a:gd name="T49" fmla="*/ 455 h 482"/>
                <a:gd name="T50" fmla="*/ 65 w 466"/>
                <a:gd name="T51" fmla="*/ 419 h 482"/>
                <a:gd name="T52" fmla="*/ 29 w 466"/>
                <a:gd name="T53" fmla="*/ 371 h 482"/>
                <a:gd name="T54" fmla="*/ 7 w 466"/>
                <a:gd name="T55" fmla="*/ 309 h 482"/>
                <a:gd name="T56" fmla="*/ 0 w 466"/>
                <a:gd name="T57" fmla="*/ 235 h 482"/>
                <a:gd name="T58" fmla="*/ 0 w 466"/>
                <a:gd name="T59" fmla="*/ 235 h 482"/>
                <a:gd name="T60" fmla="*/ 122 w 466"/>
                <a:gd name="T61" fmla="*/ 241 h 482"/>
                <a:gd name="T62" fmla="*/ 130 w 466"/>
                <a:gd name="T63" fmla="*/ 303 h 482"/>
                <a:gd name="T64" fmla="*/ 154 w 466"/>
                <a:gd name="T65" fmla="*/ 347 h 482"/>
                <a:gd name="T66" fmla="*/ 190 w 466"/>
                <a:gd name="T67" fmla="*/ 375 h 482"/>
                <a:gd name="T68" fmla="*/ 233 w 466"/>
                <a:gd name="T69" fmla="*/ 384 h 482"/>
                <a:gd name="T70" fmla="*/ 276 w 466"/>
                <a:gd name="T71" fmla="*/ 375 h 482"/>
                <a:gd name="T72" fmla="*/ 312 w 466"/>
                <a:gd name="T73" fmla="*/ 347 h 482"/>
                <a:gd name="T74" fmla="*/ 335 w 466"/>
                <a:gd name="T75" fmla="*/ 303 h 482"/>
                <a:gd name="T76" fmla="*/ 343 w 466"/>
                <a:gd name="T77" fmla="*/ 241 h 482"/>
                <a:gd name="T78" fmla="*/ 335 w 466"/>
                <a:gd name="T79" fmla="*/ 181 h 482"/>
                <a:gd name="T80" fmla="*/ 312 w 466"/>
                <a:gd name="T81" fmla="*/ 137 h 482"/>
                <a:gd name="T82" fmla="*/ 276 w 466"/>
                <a:gd name="T83" fmla="*/ 108 h 482"/>
                <a:gd name="T84" fmla="*/ 233 w 466"/>
                <a:gd name="T85" fmla="*/ 100 h 482"/>
                <a:gd name="T86" fmla="*/ 190 w 466"/>
                <a:gd name="T87" fmla="*/ 108 h 482"/>
                <a:gd name="T88" fmla="*/ 154 w 466"/>
                <a:gd name="T89" fmla="*/ 137 h 482"/>
                <a:gd name="T90" fmla="*/ 130 w 466"/>
                <a:gd name="T91" fmla="*/ 181 h 482"/>
                <a:gd name="T92" fmla="*/ 122 w 466"/>
                <a:gd name="T93" fmla="*/ 241 h 482"/>
                <a:gd name="T94" fmla="*/ 122 w 466"/>
                <a:gd name="T95" fmla="*/ 241 h 4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6"/>
                <a:gd name="T145" fmla="*/ 0 h 482"/>
                <a:gd name="T146" fmla="*/ 466 w 466"/>
                <a:gd name="T147" fmla="*/ 482 h 4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6" h="482">
                  <a:moveTo>
                    <a:pt x="0" y="235"/>
                  </a:moveTo>
                  <a:lnTo>
                    <a:pt x="7" y="175"/>
                  </a:lnTo>
                  <a:lnTo>
                    <a:pt x="29" y="116"/>
                  </a:lnTo>
                  <a:lnTo>
                    <a:pt x="64" y="67"/>
                  </a:lnTo>
                  <a:lnTo>
                    <a:pt x="112" y="30"/>
                  </a:lnTo>
                  <a:lnTo>
                    <a:pt x="169" y="7"/>
                  </a:lnTo>
                  <a:lnTo>
                    <a:pt x="232" y="0"/>
                  </a:lnTo>
                  <a:lnTo>
                    <a:pt x="281" y="4"/>
                  </a:lnTo>
                  <a:lnTo>
                    <a:pt x="325" y="17"/>
                  </a:lnTo>
                  <a:lnTo>
                    <a:pt x="365" y="38"/>
                  </a:lnTo>
                  <a:lnTo>
                    <a:pt x="401" y="68"/>
                  </a:lnTo>
                  <a:lnTo>
                    <a:pt x="429" y="105"/>
                  </a:lnTo>
                  <a:lnTo>
                    <a:pt x="449" y="145"/>
                  </a:lnTo>
                  <a:lnTo>
                    <a:pt x="461" y="190"/>
                  </a:lnTo>
                  <a:lnTo>
                    <a:pt x="466" y="240"/>
                  </a:lnTo>
                  <a:lnTo>
                    <a:pt x="461" y="291"/>
                  </a:lnTo>
                  <a:lnTo>
                    <a:pt x="449" y="336"/>
                  </a:lnTo>
                  <a:lnTo>
                    <a:pt x="429" y="378"/>
                  </a:lnTo>
                  <a:lnTo>
                    <a:pt x="400" y="414"/>
                  </a:lnTo>
                  <a:lnTo>
                    <a:pt x="364" y="444"/>
                  </a:lnTo>
                  <a:lnTo>
                    <a:pt x="324" y="467"/>
                  </a:lnTo>
                  <a:lnTo>
                    <a:pt x="281" y="479"/>
                  </a:lnTo>
                  <a:lnTo>
                    <a:pt x="233" y="482"/>
                  </a:lnTo>
                  <a:lnTo>
                    <a:pt x="173" y="475"/>
                  </a:lnTo>
                  <a:lnTo>
                    <a:pt x="115" y="455"/>
                  </a:lnTo>
                  <a:lnTo>
                    <a:pt x="65" y="419"/>
                  </a:lnTo>
                  <a:lnTo>
                    <a:pt x="29" y="371"/>
                  </a:lnTo>
                  <a:lnTo>
                    <a:pt x="7" y="309"/>
                  </a:lnTo>
                  <a:lnTo>
                    <a:pt x="0" y="235"/>
                  </a:lnTo>
                  <a:close/>
                  <a:moveTo>
                    <a:pt x="122" y="241"/>
                  </a:moveTo>
                  <a:lnTo>
                    <a:pt x="130" y="303"/>
                  </a:lnTo>
                  <a:lnTo>
                    <a:pt x="154" y="347"/>
                  </a:lnTo>
                  <a:lnTo>
                    <a:pt x="190" y="375"/>
                  </a:lnTo>
                  <a:lnTo>
                    <a:pt x="233" y="384"/>
                  </a:lnTo>
                  <a:lnTo>
                    <a:pt x="276" y="375"/>
                  </a:lnTo>
                  <a:lnTo>
                    <a:pt x="312" y="347"/>
                  </a:lnTo>
                  <a:lnTo>
                    <a:pt x="335" y="303"/>
                  </a:lnTo>
                  <a:lnTo>
                    <a:pt x="343" y="241"/>
                  </a:lnTo>
                  <a:lnTo>
                    <a:pt x="335" y="181"/>
                  </a:lnTo>
                  <a:lnTo>
                    <a:pt x="312" y="137"/>
                  </a:lnTo>
                  <a:lnTo>
                    <a:pt x="276" y="108"/>
                  </a:lnTo>
                  <a:lnTo>
                    <a:pt x="233" y="100"/>
                  </a:lnTo>
                  <a:lnTo>
                    <a:pt x="190" y="108"/>
                  </a:lnTo>
                  <a:lnTo>
                    <a:pt x="154" y="137"/>
                  </a:lnTo>
                  <a:lnTo>
                    <a:pt x="130" y="181"/>
                  </a:lnTo>
                  <a:lnTo>
                    <a:pt x="122" y="241"/>
                  </a:lnTo>
                  <a:close/>
                </a:path>
              </a:pathLst>
            </a:custGeom>
            <a:solidFill>
              <a:srgbClr val="FF0000"/>
            </a:solidFill>
            <a:ln w="9525">
              <a:noFill/>
              <a:round/>
              <a:headEnd/>
              <a:tailEnd/>
            </a:ln>
          </p:spPr>
          <p:txBody>
            <a:bodyPr/>
            <a:lstStyle/>
            <a:p>
              <a:endParaRPr lang="en-US" dirty="0"/>
            </a:p>
          </p:txBody>
        </p:sp>
        <p:sp>
          <p:nvSpPr>
            <p:cNvPr id="266" name="Freeform 105"/>
            <p:cNvSpPr>
              <a:spLocks/>
            </p:cNvSpPr>
            <p:nvPr/>
          </p:nvSpPr>
          <p:spPr bwMode="auto">
            <a:xfrm>
              <a:off x="3068" y="2678"/>
              <a:ext cx="79" cy="128"/>
            </a:xfrm>
            <a:custGeom>
              <a:avLst/>
              <a:gdLst>
                <a:gd name="T0" fmla="*/ 0 w 475"/>
                <a:gd name="T1" fmla="*/ 638 h 638"/>
                <a:gd name="T2" fmla="*/ 0 w 475"/>
                <a:gd name="T3" fmla="*/ 0 h 638"/>
                <a:gd name="T4" fmla="*/ 462 w 475"/>
                <a:gd name="T5" fmla="*/ 0 h 638"/>
                <a:gd name="T6" fmla="*/ 462 w 475"/>
                <a:gd name="T7" fmla="*/ 108 h 638"/>
                <a:gd name="T8" fmla="*/ 126 w 475"/>
                <a:gd name="T9" fmla="*/ 108 h 638"/>
                <a:gd name="T10" fmla="*/ 126 w 475"/>
                <a:gd name="T11" fmla="*/ 250 h 638"/>
                <a:gd name="T12" fmla="*/ 439 w 475"/>
                <a:gd name="T13" fmla="*/ 250 h 638"/>
                <a:gd name="T14" fmla="*/ 439 w 475"/>
                <a:gd name="T15" fmla="*/ 357 h 638"/>
                <a:gd name="T16" fmla="*/ 126 w 475"/>
                <a:gd name="T17" fmla="*/ 357 h 638"/>
                <a:gd name="T18" fmla="*/ 126 w 475"/>
                <a:gd name="T19" fmla="*/ 531 h 638"/>
                <a:gd name="T20" fmla="*/ 475 w 475"/>
                <a:gd name="T21" fmla="*/ 531 h 638"/>
                <a:gd name="T22" fmla="*/ 475 w 475"/>
                <a:gd name="T23" fmla="*/ 638 h 638"/>
                <a:gd name="T24" fmla="*/ 0 w 475"/>
                <a:gd name="T25" fmla="*/ 638 h 6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5"/>
                <a:gd name="T40" fmla="*/ 0 h 638"/>
                <a:gd name="T41" fmla="*/ 475 w 475"/>
                <a:gd name="T42" fmla="*/ 638 h 63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5" h="638">
                  <a:moveTo>
                    <a:pt x="0" y="638"/>
                  </a:moveTo>
                  <a:lnTo>
                    <a:pt x="0" y="0"/>
                  </a:lnTo>
                  <a:lnTo>
                    <a:pt x="462" y="0"/>
                  </a:lnTo>
                  <a:lnTo>
                    <a:pt x="462" y="108"/>
                  </a:lnTo>
                  <a:lnTo>
                    <a:pt x="126" y="108"/>
                  </a:lnTo>
                  <a:lnTo>
                    <a:pt x="126" y="250"/>
                  </a:lnTo>
                  <a:lnTo>
                    <a:pt x="439" y="250"/>
                  </a:lnTo>
                  <a:lnTo>
                    <a:pt x="439" y="357"/>
                  </a:lnTo>
                  <a:lnTo>
                    <a:pt x="126" y="357"/>
                  </a:lnTo>
                  <a:lnTo>
                    <a:pt x="126" y="531"/>
                  </a:lnTo>
                  <a:lnTo>
                    <a:pt x="475" y="531"/>
                  </a:lnTo>
                  <a:lnTo>
                    <a:pt x="475" y="638"/>
                  </a:lnTo>
                  <a:lnTo>
                    <a:pt x="0" y="638"/>
                  </a:lnTo>
                  <a:close/>
                </a:path>
              </a:pathLst>
            </a:custGeom>
            <a:solidFill>
              <a:srgbClr val="FF0000"/>
            </a:solidFill>
            <a:ln w="9525">
              <a:noFill/>
              <a:round/>
              <a:headEnd/>
              <a:tailEnd/>
            </a:ln>
          </p:spPr>
          <p:txBody>
            <a:bodyPr/>
            <a:lstStyle/>
            <a:p>
              <a:endParaRPr lang="en-US" dirty="0"/>
            </a:p>
          </p:txBody>
        </p:sp>
        <p:sp>
          <p:nvSpPr>
            <p:cNvPr id="267" name="Freeform 106"/>
            <p:cNvSpPr>
              <a:spLocks/>
            </p:cNvSpPr>
            <p:nvPr/>
          </p:nvSpPr>
          <p:spPr bwMode="auto">
            <a:xfrm>
              <a:off x="3155" y="2713"/>
              <a:ext cx="78" cy="93"/>
            </a:xfrm>
            <a:custGeom>
              <a:avLst/>
              <a:gdLst>
                <a:gd name="T0" fmla="*/ 0 w 472"/>
                <a:gd name="T1" fmla="*/ 463 h 463"/>
                <a:gd name="T2" fmla="*/ 164 w 472"/>
                <a:gd name="T3" fmla="*/ 226 h 463"/>
                <a:gd name="T4" fmla="*/ 7 w 472"/>
                <a:gd name="T5" fmla="*/ 0 h 463"/>
                <a:gd name="T6" fmla="*/ 153 w 472"/>
                <a:gd name="T7" fmla="*/ 0 h 463"/>
                <a:gd name="T8" fmla="*/ 233 w 472"/>
                <a:gd name="T9" fmla="*/ 128 h 463"/>
                <a:gd name="T10" fmla="*/ 317 w 472"/>
                <a:gd name="T11" fmla="*/ 0 h 463"/>
                <a:gd name="T12" fmla="*/ 458 w 472"/>
                <a:gd name="T13" fmla="*/ 0 h 463"/>
                <a:gd name="T14" fmla="*/ 304 w 472"/>
                <a:gd name="T15" fmla="*/ 220 h 463"/>
                <a:gd name="T16" fmla="*/ 472 w 472"/>
                <a:gd name="T17" fmla="*/ 463 h 463"/>
                <a:gd name="T18" fmla="*/ 325 w 472"/>
                <a:gd name="T19" fmla="*/ 463 h 463"/>
                <a:gd name="T20" fmla="*/ 233 w 472"/>
                <a:gd name="T21" fmla="*/ 321 h 463"/>
                <a:gd name="T22" fmla="*/ 141 w 472"/>
                <a:gd name="T23" fmla="*/ 463 h 463"/>
                <a:gd name="T24" fmla="*/ 0 w 472"/>
                <a:gd name="T25" fmla="*/ 463 h 4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463"/>
                <a:gd name="T41" fmla="*/ 472 w 472"/>
                <a:gd name="T42" fmla="*/ 463 h 46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463">
                  <a:moveTo>
                    <a:pt x="0" y="463"/>
                  </a:moveTo>
                  <a:lnTo>
                    <a:pt x="164" y="226"/>
                  </a:lnTo>
                  <a:lnTo>
                    <a:pt x="7" y="0"/>
                  </a:lnTo>
                  <a:lnTo>
                    <a:pt x="153" y="0"/>
                  </a:lnTo>
                  <a:lnTo>
                    <a:pt x="233" y="128"/>
                  </a:lnTo>
                  <a:lnTo>
                    <a:pt x="317" y="0"/>
                  </a:lnTo>
                  <a:lnTo>
                    <a:pt x="458" y="0"/>
                  </a:lnTo>
                  <a:lnTo>
                    <a:pt x="304" y="220"/>
                  </a:lnTo>
                  <a:lnTo>
                    <a:pt x="472" y="463"/>
                  </a:lnTo>
                  <a:lnTo>
                    <a:pt x="325" y="463"/>
                  </a:lnTo>
                  <a:lnTo>
                    <a:pt x="233" y="321"/>
                  </a:lnTo>
                  <a:lnTo>
                    <a:pt x="141" y="463"/>
                  </a:lnTo>
                  <a:lnTo>
                    <a:pt x="0" y="463"/>
                  </a:lnTo>
                  <a:close/>
                </a:path>
              </a:pathLst>
            </a:custGeom>
            <a:solidFill>
              <a:srgbClr val="FF0000"/>
            </a:solidFill>
            <a:ln w="9525">
              <a:noFill/>
              <a:round/>
              <a:headEnd/>
              <a:tailEnd/>
            </a:ln>
          </p:spPr>
          <p:txBody>
            <a:bodyPr/>
            <a:lstStyle/>
            <a:p>
              <a:endParaRPr lang="en-US" dirty="0"/>
            </a:p>
          </p:txBody>
        </p:sp>
        <p:sp>
          <p:nvSpPr>
            <p:cNvPr id="268" name="Freeform 107"/>
            <p:cNvSpPr>
              <a:spLocks noEditPoints="1"/>
            </p:cNvSpPr>
            <p:nvPr/>
          </p:nvSpPr>
          <p:spPr bwMode="auto">
            <a:xfrm>
              <a:off x="3245" y="2711"/>
              <a:ext cx="73" cy="130"/>
            </a:xfrm>
            <a:custGeom>
              <a:avLst/>
              <a:gdLst>
                <a:gd name="T0" fmla="*/ 0 w 440"/>
                <a:gd name="T1" fmla="*/ 9 h 648"/>
                <a:gd name="T2" fmla="*/ 111 w 440"/>
                <a:gd name="T3" fmla="*/ 9 h 648"/>
                <a:gd name="T4" fmla="*/ 111 w 440"/>
                <a:gd name="T5" fmla="*/ 78 h 648"/>
                <a:gd name="T6" fmla="*/ 137 w 440"/>
                <a:gd name="T7" fmla="*/ 46 h 648"/>
                <a:gd name="T8" fmla="*/ 169 w 440"/>
                <a:gd name="T9" fmla="*/ 21 h 648"/>
                <a:gd name="T10" fmla="*/ 208 w 440"/>
                <a:gd name="T11" fmla="*/ 4 h 648"/>
                <a:gd name="T12" fmla="*/ 251 w 440"/>
                <a:gd name="T13" fmla="*/ 0 h 648"/>
                <a:gd name="T14" fmla="*/ 290 w 440"/>
                <a:gd name="T15" fmla="*/ 3 h 648"/>
                <a:gd name="T16" fmla="*/ 324 w 440"/>
                <a:gd name="T17" fmla="*/ 15 h 648"/>
                <a:gd name="T18" fmla="*/ 357 w 440"/>
                <a:gd name="T19" fmla="*/ 35 h 648"/>
                <a:gd name="T20" fmla="*/ 386 w 440"/>
                <a:gd name="T21" fmla="*/ 63 h 648"/>
                <a:gd name="T22" fmla="*/ 409 w 440"/>
                <a:gd name="T23" fmla="*/ 97 h 648"/>
                <a:gd name="T24" fmla="*/ 426 w 440"/>
                <a:gd name="T25" fmla="*/ 139 h 648"/>
                <a:gd name="T26" fmla="*/ 437 w 440"/>
                <a:gd name="T27" fmla="*/ 185 h 648"/>
                <a:gd name="T28" fmla="*/ 440 w 440"/>
                <a:gd name="T29" fmla="*/ 238 h 648"/>
                <a:gd name="T30" fmla="*/ 437 w 440"/>
                <a:gd name="T31" fmla="*/ 293 h 648"/>
                <a:gd name="T32" fmla="*/ 426 w 440"/>
                <a:gd name="T33" fmla="*/ 342 h 648"/>
                <a:gd name="T34" fmla="*/ 409 w 440"/>
                <a:gd name="T35" fmla="*/ 383 h 648"/>
                <a:gd name="T36" fmla="*/ 385 w 440"/>
                <a:gd name="T37" fmla="*/ 419 h 648"/>
                <a:gd name="T38" fmla="*/ 356 w 440"/>
                <a:gd name="T39" fmla="*/ 447 h 648"/>
                <a:gd name="T40" fmla="*/ 323 w 440"/>
                <a:gd name="T41" fmla="*/ 468 h 648"/>
                <a:gd name="T42" fmla="*/ 288 w 440"/>
                <a:gd name="T43" fmla="*/ 478 h 648"/>
                <a:gd name="T44" fmla="*/ 251 w 440"/>
                <a:gd name="T45" fmla="*/ 482 h 648"/>
                <a:gd name="T46" fmla="*/ 215 w 440"/>
                <a:gd name="T47" fmla="*/ 478 h 648"/>
                <a:gd name="T48" fmla="*/ 183 w 440"/>
                <a:gd name="T49" fmla="*/ 468 h 648"/>
                <a:gd name="T50" fmla="*/ 152 w 440"/>
                <a:gd name="T51" fmla="*/ 447 h 648"/>
                <a:gd name="T52" fmla="*/ 119 w 440"/>
                <a:gd name="T53" fmla="*/ 415 h 648"/>
                <a:gd name="T54" fmla="*/ 119 w 440"/>
                <a:gd name="T55" fmla="*/ 648 h 648"/>
                <a:gd name="T56" fmla="*/ 0 w 440"/>
                <a:gd name="T57" fmla="*/ 648 h 648"/>
                <a:gd name="T58" fmla="*/ 0 w 440"/>
                <a:gd name="T59" fmla="*/ 9 h 648"/>
                <a:gd name="T60" fmla="*/ 118 w 440"/>
                <a:gd name="T61" fmla="*/ 234 h 648"/>
                <a:gd name="T62" fmla="*/ 125 w 440"/>
                <a:gd name="T63" fmla="*/ 301 h 648"/>
                <a:gd name="T64" fmla="*/ 148 w 440"/>
                <a:gd name="T65" fmla="*/ 349 h 648"/>
                <a:gd name="T66" fmla="*/ 182 w 440"/>
                <a:gd name="T67" fmla="*/ 377 h 648"/>
                <a:gd name="T68" fmla="*/ 221 w 440"/>
                <a:gd name="T69" fmla="*/ 386 h 648"/>
                <a:gd name="T70" fmla="*/ 259 w 440"/>
                <a:gd name="T71" fmla="*/ 377 h 648"/>
                <a:gd name="T72" fmla="*/ 291 w 440"/>
                <a:gd name="T73" fmla="*/ 352 h 648"/>
                <a:gd name="T74" fmla="*/ 312 w 440"/>
                <a:gd name="T75" fmla="*/ 306 h 648"/>
                <a:gd name="T76" fmla="*/ 319 w 440"/>
                <a:gd name="T77" fmla="*/ 240 h 648"/>
                <a:gd name="T78" fmla="*/ 312 w 440"/>
                <a:gd name="T79" fmla="*/ 177 h 648"/>
                <a:gd name="T80" fmla="*/ 290 w 440"/>
                <a:gd name="T81" fmla="*/ 132 h 648"/>
                <a:gd name="T82" fmla="*/ 258 w 440"/>
                <a:gd name="T83" fmla="*/ 105 h 648"/>
                <a:gd name="T84" fmla="*/ 219 w 440"/>
                <a:gd name="T85" fmla="*/ 96 h 648"/>
                <a:gd name="T86" fmla="*/ 180 w 440"/>
                <a:gd name="T87" fmla="*/ 104 h 648"/>
                <a:gd name="T88" fmla="*/ 147 w 440"/>
                <a:gd name="T89" fmla="*/ 130 h 648"/>
                <a:gd name="T90" fmla="*/ 125 w 440"/>
                <a:gd name="T91" fmla="*/ 174 h 648"/>
                <a:gd name="T92" fmla="*/ 118 w 440"/>
                <a:gd name="T93" fmla="*/ 234 h 648"/>
                <a:gd name="T94" fmla="*/ 118 w 440"/>
                <a:gd name="T95" fmla="*/ 234 h 6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40"/>
                <a:gd name="T145" fmla="*/ 0 h 648"/>
                <a:gd name="T146" fmla="*/ 440 w 440"/>
                <a:gd name="T147" fmla="*/ 648 h 64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40" h="648">
                  <a:moveTo>
                    <a:pt x="0" y="9"/>
                  </a:moveTo>
                  <a:lnTo>
                    <a:pt x="111" y="9"/>
                  </a:lnTo>
                  <a:lnTo>
                    <a:pt x="111" y="78"/>
                  </a:lnTo>
                  <a:lnTo>
                    <a:pt x="137" y="46"/>
                  </a:lnTo>
                  <a:lnTo>
                    <a:pt x="169" y="21"/>
                  </a:lnTo>
                  <a:lnTo>
                    <a:pt x="208" y="4"/>
                  </a:lnTo>
                  <a:lnTo>
                    <a:pt x="251" y="0"/>
                  </a:lnTo>
                  <a:lnTo>
                    <a:pt x="290" y="3"/>
                  </a:lnTo>
                  <a:lnTo>
                    <a:pt x="324" y="15"/>
                  </a:lnTo>
                  <a:lnTo>
                    <a:pt x="357" y="35"/>
                  </a:lnTo>
                  <a:lnTo>
                    <a:pt x="386" y="63"/>
                  </a:lnTo>
                  <a:lnTo>
                    <a:pt x="409" y="97"/>
                  </a:lnTo>
                  <a:lnTo>
                    <a:pt x="426" y="139"/>
                  </a:lnTo>
                  <a:lnTo>
                    <a:pt x="437" y="185"/>
                  </a:lnTo>
                  <a:lnTo>
                    <a:pt x="440" y="238"/>
                  </a:lnTo>
                  <a:lnTo>
                    <a:pt x="437" y="293"/>
                  </a:lnTo>
                  <a:lnTo>
                    <a:pt x="426" y="342"/>
                  </a:lnTo>
                  <a:lnTo>
                    <a:pt x="409" y="383"/>
                  </a:lnTo>
                  <a:lnTo>
                    <a:pt x="385" y="419"/>
                  </a:lnTo>
                  <a:lnTo>
                    <a:pt x="356" y="447"/>
                  </a:lnTo>
                  <a:lnTo>
                    <a:pt x="323" y="468"/>
                  </a:lnTo>
                  <a:lnTo>
                    <a:pt x="288" y="478"/>
                  </a:lnTo>
                  <a:lnTo>
                    <a:pt x="251" y="482"/>
                  </a:lnTo>
                  <a:lnTo>
                    <a:pt x="215" y="478"/>
                  </a:lnTo>
                  <a:lnTo>
                    <a:pt x="183" y="468"/>
                  </a:lnTo>
                  <a:lnTo>
                    <a:pt x="152" y="447"/>
                  </a:lnTo>
                  <a:lnTo>
                    <a:pt x="119" y="415"/>
                  </a:lnTo>
                  <a:lnTo>
                    <a:pt x="119" y="648"/>
                  </a:lnTo>
                  <a:lnTo>
                    <a:pt x="0" y="648"/>
                  </a:lnTo>
                  <a:lnTo>
                    <a:pt x="0" y="9"/>
                  </a:lnTo>
                  <a:close/>
                  <a:moveTo>
                    <a:pt x="118" y="234"/>
                  </a:moveTo>
                  <a:lnTo>
                    <a:pt x="125" y="301"/>
                  </a:lnTo>
                  <a:lnTo>
                    <a:pt x="148" y="349"/>
                  </a:lnTo>
                  <a:lnTo>
                    <a:pt x="182" y="377"/>
                  </a:lnTo>
                  <a:lnTo>
                    <a:pt x="221" y="386"/>
                  </a:lnTo>
                  <a:lnTo>
                    <a:pt x="259" y="377"/>
                  </a:lnTo>
                  <a:lnTo>
                    <a:pt x="291" y="352"/>
                  </a:lnTo>
                  <a:lnTo>
                    <a:pt x="312" y="306"/>
                  </a:lnTo>
                  <a:lnTo>
                    <a:pt x="319" y="240"/>
                  </a:lnTo>
                  <a:lnTo>
                    <a:pt x="312" y="177"/>
                  </a:lnTo>
                  <a:lnTo>
                    <a:pt x="290" y="132"/>
                  </a:lnTo>
                  <a:lnTo>
                    <a:pt x="258" y="105"/>
                  </a:lnTo>
                  <a:lnTo>
                    <a:pt x="219" y="96"/>
                  </a:lnTo>
                  <a:lnTo>
                    <a:pt x="180" y="104"/>
                  </a:lnTo>
                  <a:lnTo>
                    <a:pt x="147" y="130"/>
                  </a:lnTo>
                  <a:lnTo>
                    <a:pt x="125" y="174"/>
                  </a:lnTo>
                  <a:lnTo>
                    <a:pt x="118" y="234"/>
                  </a:lnTo>
                  <a:close/>
                </a:path>
              </a:pathLst>
            </a:custGeom>
            <a:solidFill>
              <a:srgbClr val="FF0000"/>
            </a:solidFill>
            <a:ln w="9525">
              <a:noFill/>
              <a:round/>
              <a:headEnd/>
              <a:tailEnd/>
            </a:ln>
          </p:spPr>
          <p:txBody>
            <a:bodyPr/>
            <a:lstStyle/>
            <a:p>
              <a:endParaRPr lang="en-US" dirty="0"/>
            </a:p>
          </p:txBody>
        </p:sp>
        <p:sp>
          <p:nvSpPr>
            <p:cNvPr id="269" name="Rectangle 108"/>
            <p:cNvSpPr>
              <a:spLocks noChangeArrowheads="1"/>
            </p:cNvSpPr>
            <p:nvPr/>
          </p:nvSpPr>
          <p:spPr bwMode="auto">
            <a:xfrm>
              <a:off x="3334" y="2678"/>
              <a:ext cx="20" cy="128"/>
            </a:xfrm>
            <a:prstGeom prst="rect">
              <a:avLst/>
            </a:prstGeom>
            <a:solidFill>
              <a:srgbClr val="FF0000"/>
            </a:solidFill>
            <a:ln w="9525">
              <a:noFill/>
              <a:miter lim="800000"/>
              <a:headEnd/>
              <a:tailEnd/>
            </a:ln>
          </p:spPr>
          <p:txBody>
            <a:bodyPr/>
            <a:lstStyle/>
            <a:p>
              <a:endParaRPr lang="en-US" dirty="0"/>
            </a:p>
          </p:txBody>
        </p:sp>
        <p:sp>
          <p:nvSpPr>
            <p:cNvPr id="270" name="Freeform 109"/>
            <p:cNvSpPr>
              <a:spLocks noEditPoints="1"/>
            </p:cNvSpPr>
            <p:nvPr/>
          </p:nvSpPr>
          <p:spPr bwMode="auto">
            <a:xfrm>
              <a:off x="3369" y="2711"/>
              <a:ext cx="78" cy="97"/>
            </a:xfrm>
            <a:custGeom>
              <a:avLst/>
              <a:gdLst>
                <a:gd name="T0" fmla="*/ 0 w 466"/>
                <a:gd name="T1" fmla="*/ 235 h 482"/>
                <a:gd name="T2" fmla="*/ 7 w 466"/>
                <a:gd name="T3" fmla="*/ 174 h 482"/>
                <a:gd name="T4" fmla="*/ 29 w 466"/>
                <a:gd name="T5" fmla="*/ 116 h 482"/>
                <a:gd name="T6" fmla="*/ 64 w 466"/>
                <a:gd name="T7" fmla="*/ 66 h 482"/>
                <a:gd name="T8" fmla="*/ 113 w 466"/>
                <a:gd name="T9" fmla="*/ 29 h 482"/>
                <a:gd name="T10" fmla="*/ 169 w 466"/>
                <a:gd name="T11" fmla="*/ 7 h 482"/>
                <a:gd name="T12" fmla="*/ 232 w 466"/>
                <a:gd name="T13" fmla="*/ 0 h 482"/>
                <a:gd name="T14" fmla="*/ 282 w 466"/>
                <a:gd name="T15" fmla="*/ 3 h 482"/>
                <a:gd name="T16" fmla="*/ 326 w 466"/>
                <a:gd name="T17" fmla="*/ 16 h 482"/>
                <a:gd name="T18" fmla="*/ 365 w 466"/>
                <a:gd name="T19" fmla="*/ 38 h 482"/>
                <a:gd name="T20" fmla="*/ 401 w 466"/>
                <a:gd name="T21" fmla="*/ 67 h 482"/>
                <a:gd name="T22" fmla="*/ 429 w 466"/>
                <a:gd name="T23" fmla="*/ 104 h 482"/>
                <a:gd name="T24" fmla="*/ 450 w 466"/>
                <a:gd name="T25" fmla="*/ 145 h 482"/>
                <a:gd name="T26" fmla="*/ 461 w 466"/>
                <a:gd name="T27" fmla="*/ 190 h 482"/>
                <a:gd name="T28" fmla="*/ 466 w 466"/>
                <a:gd name="T29" fmla="*/ 240 h 482"/>
                <a:gd name="T30" fmla="*/ 461 w 466"/>
                <a:gd name="T31" fmla="*/ 291 h 482"/>
                <a:gd name="T32" fmla="*/ 450 w 466"/>
                <a:gd name="T33" fmla="*/ 336 h 482"/>
                <a:gd name="T34" fmla="*/ 429 w 466"/>
                <a:gd name="T35" fmla="*/ 377 h 482"/>
                <a:gd name="T36" fmla="*/ 400 w 466"/>
                <a:gd name="T37" fmla="*/ 414 h 482"/>
                <a:gd name="T38" fmla="*/ 364 w 466"/>
                <a:gd name="T39" fmla="*/ 444 h 482"/>
                <a:gd name="T40" fmla="*/ 325 w 466"/>
                <a:gd name="T41" fmla="*/ 466 h 482"/>
                <a:gd name="T42" fmla="*/ 282 w 466"/>
                <a:gd name="T43" fmla="*/ 478 h 482"/>
                <a:gd name="T44" fmla="*/ 233 w 466"/>
                <a:gd name="T45" fmla="*/ 482 h 482"/>
                <a:gd name="T46" fmla="*/ 173 w 466"/>
                <a:gd name="T47" fmla="*/ 475 h 482"/>
                <a:gd name="T48" fmla="*/ 115 w 466"/>
                <a:gd name="T49" fmla="*/ 454 h 482"/>
                <a:gd name="T50" fmla="*/ 65 w 466"/>
                <a:gd name="T51" fmla="*/ 419 h 482"/>
                <a:gd name="T52" fmla="*/ 29 w 466"/>
                <a:gd name="T53" fmla="*/ 370 h 482"/>
                <a:gd name="T54" fmla="*/ 7 w 466"/>
                <a:gd name="T55" fmla="*/ 308 h 482"/>
                <a:gd name="T56" fmla="*/ 0 w 466"/>
                <a:gd name="T57" fmla="*/ 235 h 482"/>
                <a:gd name="T58" fmla="*/ 0 w 466"/>
                <a:gd name="T59" fmla="*/ 235 h 482"/>
                <a:gd name="T60" fmla="*/ 122 w 466"/>
                <a:gd name="T61" fmla="*/ 241 h 482"/>
                <a:gd name="T62" fmla="*/ 130 w 466"/>
                <a:gd name="T63" fmla="*/ 302 h 482"/>
                <a:gd name="T64" fmla="*/ 154 w 466"/>
                <a:gd name="T65" fmla="*/ 346 h 482"/>
                <a:gd name="T66" fmla="*/ 190 w 466"/>
                <a:gd name="T67" fmla="*/ 375 h 482"/>
                <a:gd name="T68" fmla="*/ 233 w 466"/>
                <a:gd name="T69" fmla="*/ 383 h 482"/>
                <a:gd name="T70" fmla="*/ 276 w 466"/>
                <a:gd name="T71" fmla="*/ 375 h 482"/>
                <a:gd name="T72" fmla="*/ 312 w 466"/>
                <a:gd name="T73" fmla="*/ 346 h 482"/>
                <a:gd name="T74" fmla="*/ 335 w 466"/>
                <a:gd name="T75" fmla="*/ 302 h 482"/>
                <a:gd name="T76" fmla="*/ 343 w 466"/>
                <a:gd name="T77" fmla="*/ 241 h 482"/>
                <a:gd name="T78" fmla="*/ 335 w 466"/>
                <a:gd name="T79" fmla="*/ 180 h 482"/>
                <a:gd name="T80" fmla="*/ 312 w 466"/>
                <a:gd name="T81" fmla="*/ 136 h 482"/>
                <a:gd name="T82" fmla="*/ 276 w 466"/>
                <a:gd name="T83" fmla="*/ 108 h 482"/>
                <a:gd name="T84" fmla="*/ 233 w 466"/>
                <a:gd name="T85" fmla="*/ 99 h 482"/>
                <a:gd name="T86" fmla="*/ 190 w 466"/>
                <a:gd name="T87" fmla="*/ 108 h 482"/>
                <a:gd name="T88" fmla="*/ 154 w 466"/>
                <a:gd name="T89" fmla="*/ 136 h 482"/>
                <a:gd name="T90" fmla="*/ 130 w 466"/>
                <a:gd name="T91" fmla="*/ 180 h 482"/>
                <a:gd name="T92" fmla="*/ 122 w 466"/>
                <a:gd name="T93" fmla="*/ 241 h 482"/>
                <a:gd name="T94" fmla="*/ 122 w 466"/>
                <a:gd name="T95" fmla="*/ 241 h 48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6"/>
                <a:gd name="T145" fmla="*/ 0 h 482"/>
                <a:gd name="T146" fmla="*/ 466 w 466"/>
                <a:gd name="T147" fmla="*/ 482 h 48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6" h="482">
                  <a:moveTo>
                    <a:pt x="0" y="235"/>
                  </a:moveTo>
                  <a:lnTo>
                    <a:pt x="7" y="174"/>
                  </a:lnTo>
                  <a:lnTo>
                    <a:pt x="29" y="116"/>
                  </a:lnTo>
                  <a:lnTo>
                    <a:pt x="64" y="66"/>
                  </a:lnTo>
                  <a:lnTo>
                    <a:pt x="113" y="29"/>
                  </a:lnTo>
                  <a:lnTo>
                    <a:pt x="169" y="7"/>
                  </a:lnTo>
                  <a:lnTo>
                    <a:pt x="232" y="0"/>
                  </a:lnTo>
                  <a:lnTo>
                    <a:pt x="282" y="3"/>
                  </a:lnTo>
                  <a:lnTo>
                    <a:pt x="326" y="16"/>
                  </a:lnTo>
                  <a:lnTo>
                    <a:pt x="365" y="38"/>
                  </a:lnTo>
                  <a:lnTo>
                    <a:pt x="401" y="67"/>
                  </a:lnTo>
                  <a:lnTo>
                    <a:pt x="429" y="104"/>
                  </a:lnTo>
                  <a:lnTo>
                    <a:pt x="450" y="145"/>
                  </a:lnTo>
                  <a:lnTo>
                    <a:pt x="461" y="190"/>
                  </a:lnTo>
                  <a:lnTo>
                    <a:pt x="466" y="240"/>
                  </a:lnTo>
                  <a:lnTo>
                    <a:pt x="461" y="291"/>
                  </a:lnTo>
                  <a:lnTo>
                    <a:pt x="450" y="336"/>
                  </a:lnTo>
                  <a:lnTo>
                    <a:pt x="429" y="377"/>
                  </a:lnTo>
                  <a:lnTo>
                    <a:pt x="400" y="414"/>
                  </a:lnTo>
                  <a:lnTo>
                    <a:pt x="364" y="444"/>
                  </a:lnTo>
                  <a:lnTo>
                    <a:pt x="325" y="466"/>
                  </a:lnTo>
                  <a:lnTo>
                    <a:pt x="282" y="478"/>
                  </a:lnTo>
                  <a:lnTo>
                    <a:pt x="233" y="482"/>
                  </a:lnTo>
                  <a:lnTo>
                    <a:pt x="173" y="475"/>
                  </a:lnTo>
                  <a:lnTo>
                    <a:pt x="115" y="454"/>
                  </a:lnTo>
                  <a:lnTo>
                    <a:pt x="65" y="419"/>
                  </a:lnTo>
                  <a:lnTo>
                    <a:pt x="29" y="370"/>
                  </a:lnTo>
                  <a:lnTo>
                    <a:pt x="7" y="308"/>
                  </a:lnTo>
                  <a:lnTo>
                    <a:pt x="0" y="235"/>
                  </a:lnTo>
                  <a:close/>
                  <a:moveTo>
                    <a:pt x="122" y="241"/>
                  </a:moveTo>
                  <a:lnTo>
                    <a:pt x="130" y="302"/>
                  </a:lnTo>
                  <a:lnTo>
                    <a:pt x="154" y="346"/>
                  </a:lnTo>
                  <a:lnTo>
                    <a:pt x="190" y="375"/>
                  </a:lnTo>
                  <a:lnTo>
                    <a:pt x="233" y="383"/>
                  </a:lnTo>
                  <a:lnTo>
                    <a:pt x="276" y="375"/>
                  </a:lnTo>
                  <a:lnTo>
                    <a:pt x="312" y="346"/>
                  </a:lnTo>
                  <a:lnTo>
                    <a:pt x="335" y="302"/>
                  </a:lnTo>
                  <a:lnTo>
                    <a:pt x="343" y="241"/>
                  </a:lnTo>
                  <a:lnTo>
                    <a:pt x="335" y="180"/>
                  </a:lnTo>
                  <a:lnTo>
                    <a:pt x="312" y="136"/>
                  </a:lnTo>
                  <a:lnTo>
                    <a:pt x="276" y="108"/>
                  </a:lnTo>
                  <a:lnTo>
                    <a:pt x="233" y="99"/>
                  </a:lnTo>
                  <a:lnTo>
                    <a:pt x="190" y="108"/>
                  </a:lnTo>
                  <a:lnTo>
                    <a:pt x="154" y="136"/>
                  </a:lnTo>
                  <a:lnTo>
                    <a:pt x="130" y="180"/>
                  </a:lnTo>
                  <a:lnTo>
                    <a:pt x="122" y="241"/>
                  </a:lnTo>
                  <a:close/>
                </a:path>
              </a:pathLst>
            </a:custGeom>
            <a:solidFill>
              <a:srgbClr val="FF0000"/>
            </a:solidFill>
            <a:ln w="9525">
              <a:noFill/>
              <a:round/>
              <a:headEnd/>
              <a:tailEnd/>
            </a:ln>
          </p:spPr>
          <p:txBody>
            <a:bodyPr/>
            <a:lstStyle/>
            <a:p>
              <a:endParaRPr lang="en-US" dirty="0"/>
            </a:p>
          </p:txBody>
        </p:sp>
        <p:sp>
          <p:nvSpPr>
            <p:cNvPr id="271" name="Freeform 110"/>
            <p:cNvSpPr>
              <a:spLocks/>
            </p:cNvSpPr>
            <p:nvPr/>
          </p:nvSpPr>
          <p:spPr bwMode="auto">
            <a:xfrm>
              <a:off x="3455" y="2711"/>
              <a:ext cx="71" cy="97"/>
            </a:xfrm>
            <a:custGeom>
              <a:avLst/>
              <a:gdLst>
                <a:gd name="T0" fmla="*/ 0 w 422"/>
                <a:gd name="T1" fmla="*/ 340 h 482"/>
                <a:gd name="T2" fmla="*/ 120 w 422"/>
                <a:gd name="T3" fmla="*/ 321 h 482"/>
                <a:gd name="T4" fmla="*/ 132 w 422"/>
                <a:gd name="T5" fmla="*/ 354 h 482"/>
                <a:gd name="T6" fmla="*/ 151 w 422"/>
                <a:gd name="T7" fmla="*/ 376 h 482"/>
                <a:gd name="T8" fmla="*/ 179 w 422"/>
                <a:gd name="T9" fmla="*/ 390 h 482"/>
                <a:gd name="T10" fmla="*/ 217 w 422"/>
                <a:gd name="T11" fmla="*/ 395 h 482"/>
                <a:gd name="T12" fmla="*/ 257 w 422"/>
                <a:gd name="T13" fmla="*/ 390 h 482"/>
                <a:gd name="T14" fmla="*/ 286 w 422"/>
                <a:gd name="T15" fmla="*/ 377 h 482"/>
                <a:gd name="T16" fmla="*/ 298 w 422"/>
                <a:gd name="T17" fmla="*/ 363 h 482"/>
                <a:gd name="T18" fmla="*/ 302 w 422"/>
                <a:gd name="T19" fmla="*/ 345 h 482"/>
                <a:gd name="T20" fmla="*/ 293 w 422"/>
                <a:gd name="T21" fmla="*/ 321 h 482"/>
                <a:gd name="T22" fmla="*/ 254 w 422"/>
                <a:gd name="T23" fmla="*/ 305 h 482"/>
                <a:gd name="T24" fmla="*/ 135 w 422"/>
                <a:gd name="T25" fmla="*/ 274 h 482"/>
                <a:gd name="T26" fmla="*/ 71 w 422"/>
                <a:gd name="T27" fmla="*/ 245 h 482"/>
                <a:gd name="T28" fmla="*/ 46 w 422"/>
                <a:gd name="T29" fmla="*/ 225 h 482"/>
                <a:gd name="T30" fmla="*/ 30 w 422"/>
                <a:gd name="T31" fmla="*/ 200 h 482"/>
                <a:gd name="T32" fmla="*/ 20 w 422"/>
                <a:gd name="T33" fmla="*/ 173 h 482"/>
                <a:gd name="T34" fmla="*/ 16 w 422"/>
                <a:gd name="T35" fmla="*/ 141 h 482"/>
                <a:gd name="T36" fmla="*/ 28 w 422"/>
                <a:gd name="T37" fmla="*/ 86 h 482"/>
                <a:gd name="T38" fmla="*/ 43 w 422"/>
                <a:gd name="T39" fmla="*/ 61 h 482"/>
                <a:gd name="T40" fmla="*/ 62 w 422"/>
                <a:gd name="T41" fmla="*/ 40 h 482"/>
                <a:gd name="T42" fmla="*/ 89 w 422"/>
                <a:gd name="T43" fmla="*/ 22 h 482"/>
                <a:gd name="T44" fmla="*/ 123 w 422"/>
                <a:gd name="T45" fmla="*/ 9 h 482"/>
                <a:gd name="T46" fmla="*/ 161 w 422"/>
                <a:gd name="T47" fmla="*/ 2 h 482"/>
                <a:gd name="T48" fmla="*/ 207 w 422"/>
                <a:gd name="T49" fmla="*/ 0 h 482"/>
                <a:gd name="T50" fmla="*/ 250 w 422"/>
                <a:gd name="T51" fmla="*/ 1 h 482"/>
                <a:gd name="T52" fmla="*/ 287 w 422"/>
                <a:gd name="T53" fmla="*/ 7 h 482"/>
                <a:gd name="T54" fmla="*/ 345 w 422"/>
                <a:gd name="T55" fmla="*/ 31 h 482"/>
                <a:gd name="T56" fmla="*/ 382 w 422"/>
                <a:gd name="T57" fmla="*/ 69 h 482"/>
                <a:gd name="T58" fmla="*/ 407 w 422"/>
                <a:gd name="T59" fmla="*/ 122 h 482"/>
                <a:gd name="T60" fmla="*/ 294 w 422"/>
                <a:gd name="T61" fmla="*/ 143 h 482"/>
                <a:gd name="T62" fmla="*/ 284 w 422"/>
                <a:gd name="T63" fmla="*/ 120 h 482"/>
                <a:gd name="T64" fmla="*/ 266 w 422"/>
                <a:gd name="T65" fmla="*/ 102 h 482"/>
                <a:gd name="T66" fmla="*/ 242 w 422"/>
                <a:gd name="T67" fmla="*/ 91 h 482"/>
                <a:gd name="T68" fmla="*/ 208 w 422"/>
                <a:gd name="T69" fmla="*/ 88 h 482"/>
                <a:gd name="T70" fmla="*/ 168 w 422"/>
                <a:gd name="T71" fmla="*/ 91 h 482"/>
                <a:gd name="T72" fmla="*/ 141 w 422"/>
                <a:gd name="T73" fmla="*/ 101 h 482"/>
                <a:gd name="T74" fmla="*/ 131 w 422"/>
                <a:gd name="T75" fmla="*/ 111 h 482"/>
                <a:gd name="T76" fmla="*/ 127 w 422"/>
                <a:gd name="T77" fmla="*/ 126 h 482"/>
                <a:gd name="T78" fmla="*/ 131 w 422"/>
                <a:gd name="T79" fmla="*/ 137 h 482"/>
                <a:gd name="T80" fmla="*/ 140 w 422"/>
                <a:gd name="T81" fmla="*/ 148 h 482"/>
                <a:gd name="T82" fmla="*/ 176 w 422"/>
                <a:gd name="T83" fmla="*/ 162 h 482"/>
                <a:gd name="T84" fmla="*/ 251 w 422"/>
                <a:gd name="T85" fmla="*/ 183 h 482"/>
                <a:gd name="T86" fmla="*/ 332 w 422"/>
                <a:gd name="T87" fmla="*/ 208 h 482"/>
                <a:gd name="T88" fmla="*/ 385 w 422"/>
                <a:gd name="T89" fmla="*/ 237 h 482"/>
                <a:gd name="T90" fmla="*/ 401 w 422"/>
                <a:gd name="T91" fmla="*/ 255 h 482"/>
                <a:gd name="T92" fmla="*/ 412 w 422"/>
                <a:gd name="T93" fmla="*/ 276 h 482"/>
                <a:gd name="T94" fmla="*/ 422 w 422"/>
                <a:gd name="T95" fmla="*/ 329 h 482"/>
                <a:gd name="T96" fmla="*/ 418 w 422"/>
                <a:gd name="T97" fmla="*/ 358 h 482"/>
                <a:gd name="T98" fmla="*/ 409 w 422"/>
                <a:gd name="T99" fmla="*/ 387 h 482"/>
                <a:gd name="T100" fmla="*/ 393 w 422"/>
                <a:gd name="T101" fmla="*/ 413 h 482"/>
                <a:gd name="T102" fmla="*/ 371 w 422"/>
                <a:gd name="T103" fmla="*/ 438 h 482"/>
                <a:gd name="T104" fmla="*/ 340 w 422"/>
                <a:gd name="T105" fmla="*/ 457 h 482"/>
                <a:gd name="T106" fmla="*/ 306 w 422"/>
                <a:gd name="T107" fmla="*/ 472 h 482"/>
                <a:gd name="T108" fmla="*/ 264 w 422"/>
                <a:gd name="T109" fmla="*/ 479 h 482"/>
                <a:gd name="T110" fmla="*/ 217 w 422"/>
                <a:gd name="T111" fmla="*/ 482 h 482"/>
                <a:gd name="T112" fmla="*/ 173 w 422"/>
                <a:gd name="T113" fmla="*/ 479 h 482"/>
                <a:gd name="T114" fmla="*/ 134 w 422"/>
                <a:gd name="T115" fmla="*/ 472 h 482"/>
                <a:gd name="T116" fmla="*/ 100 w 422"/>
                <a:gd name="T117" fmla="*/ 462 h 482"/>
                <a:gd name="T118" fmla="*/ 71 w 422"/>
                <a:gd name="T119" fmla="*/ 445 h 482"/>
                <a:gd name="T120" fmla="*/ 25 w 422"/>
                <a:gd name="T121" fmla="*/ 400 h 482"/>
                <a:gd name="T122" fmla="*/ 0 w 422"/>
                <a:gd name="T123" fmla="*/ 340 h 482"/>
                <a:gd name="T124" fmla="*/ 0 w 422"/>
                <a:gd name="T125" fmla="*/ 340 h 4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22"/>
                <a:gd name="T190" fmla="*/ 0 h 482"/>
                <a:gd name="T191" fmla="*/ 422 w 422"/>
                <a:gd name="T192" fmla="*/ 482 h 4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22" h="482">
                  <a:moveTo>
                    <a:pt x="0" y="340"/>
                  </a:moveTo>
                  <a:lnTo>
                    <a:pt x="120" y="321"/>
                  </a:lnTo>
                  <a:lnTo>
                    <a:pt x="132" y="354"/>
                  </a:lnTo>
                  <a:lnTo>
                    <a:pt x="151" y="376"/>
                  </a:lnTo>
                  <a:lnTo>
                    <a:pt x="179" y="390"/>
                  </a:lnTo>
                  <a:lnTo>
                    <a:pt x="217" y="395"/>
                  </a:lnTo>
                  <a:lnTo>
                    <a:pt x="257" y="390"/>
                  </a:lnTo>
                  <a:lnTo>
                    <a:pt x="286" y="377"/>
                  </a:lnTo>
                  <a:lnTo>
                    <a:pt x="298" y="363"/>
                  </a:lnTo>
                  <a:lnTo>
                    <a:pt x="302" y="345"/>
                  </a:lnTo>
                  <a:lnTo>
                    <a:pt x="293" y="321"/>
                  </a:lnTo>
                  <a:lnTo>
                    <a:pt x="254" y="305"/>
                  </a:lnTo>
                  <a:lnTo>
                    <a:pt x="135" y="274"/>
                  </a:lnTo>
                  <a:lnTo>
                    <a:pt x="71" y="245"/>
                  </a:lnTo>
                  <a:lnTo>
                    <a:pt x="46" y="225"/>
                  </a:lnTo>
                  <a:lnTo>
                    <a:pt x="30" y="200"/>
                  </a:lnTo>
                  <a:lnTo>
                    <a:pt x="20" y="173"/>
                  </a:lnTo>
                  <a:lnTo>
                    <a:pt x="16" y="141"/>
                  </a:lnTo>
                  <a:lnTo>
                    <a:pt x="28" y="86"/>
                  </a:lnTo>
                  <a:lnTo>
                    <a:pt x="43" y="61"/>
                  </a:lnTo>
                  <a:lnTo>
                    <a:pt x="62" y="40"/>
                  </a:lnTo>
                  <a:lnTo>
                    <a:pt x="89" y="22"/>
                  </a:lnTo>
                  <a:lnTo>
                    <a:pt x="123" y="9"/>
                  </a:lnTo>
                  <a:lnTo>
                    <a:pt x="161" y="2"/>
                  </a:lnTo>
                  <a:lnTo>
                    <a:pt x="207" y="0"/>
                  </a:lnTo>
                  <a:lnTo>
                    <a:pt x="250" y="1"/>
                  </a:lnTo>
                  <a:lnTo>
                    <a:pt x="287" y="7"/>
                  </a:lnTo>
                  <a:lnTo>
                    <a:pt x="345" y="31"/>
                  </a:lnTo>
                  <a:lnTo>
                    <a:pt x="382" y="69"/>
                  </a:lnTo>
                  <a:lnTo>
                    <a:pt x="407" y="122"/>
                  </a:lnTo>
                  <a:lnTo>
                    <a:pt x="294" y="143"/>
                  </a:lnTo>
                  <a:lnTo>
                    <a:pt x="284" y="120"/>
                  </a:lnTo>
                  <a:lnTo>
                    <a:pt x="266" y="102"/>
                  </a:lnTo>
                  <a:lnTo>
                    <a:pt x="242" y="91"/>
                  </a:lnTo>
                  <a:lnTo>
                    <a:pt x="208" y="88"/>
                  </a:lnTo>
                  <a:lnTo>
                    <a:pt x="168" y="91"/>
                  </a:lnTo>
                  <a:lnTo>
                    <a:pt x="141" y="101"/>
                  </a:lnTo>
                  <a:lnTo>
                    <a:pt x="131" y="111"/>
                  </a:lnTo>
                  <a:lnTo>
                    <a:pt x="127" y="126"/>
                  </a:lnTo>
                  <a:lnTo>
                    <a:pt x="131" y="137"/>
                  </a:lnTo>
                  <a:lnTo>
                    <a:pt x="140" y="148"/>
                  </a:lnTo>
                  <a:lnTo>
                    <a:pt x="176" y="162"/>
                  </a:lnTo>
                  <a:lnTo>
                    <a:pt x="251" y="183"/>
                  </a:lnTo>
                  <a:lnTo>
                    <a:pt x="332" y="208"/>
                  </a:lnTo>
                  <a:lnTo>
                    <a:pt x="385" y="237"/>
                  </a:lnTo>
                  <a:lnTo>
                    <a:pt x="401" y="255"/>
                  </a:lnTo>
                  <a:lnTo>
                    <a:pt x="412" y="276"/>
                  </a:lnTo>
                  <a:lnTo>
                    <a:pt x="422" y="329"/>
                  </a:lnTo>
                  <a:lnTo>
                    <a:pt x="418" y="358"/>
                  </a:lnTo>
                  <a:lnTo>
                    <a:pt x="409" y="387"/>
                  </a:lnTo>
                  <a:lnTo>
                    <a:pt x="393" y="413"/>
                  </a:lnTo>
                  <a:lnTo>
                    <a:pt x="371" y="438"/>
                  </a:lnTo>
                  <a:lnTo>
                    <a:pt x="340" y="457"/>
                  </a:lnTo>
                  <a:lnTo>
                    <a:pt x="306" y="472"/>
                  </a:lnTo>
                  <a:lnTo>
                    <a:pt x="264" y="479"/>
                  </a:lnTo>
                  <a:lnTo>
                    <a:pt x="217" y="482"/>
                  </a:lnTo>
                  <a:lnTo>
                    <a:pt x="173" y="479"/>
                  </a:lnTo>
                  <a:lnTo>
                    <a:pt x="134" y="472"/>
                  </a:lnTo>
                  <a:lnTo>
                    <a:pt x="100" y="462"/>
                  </a:lnTo>
                  <a:lnTo>
                    <a:pt x="71" y="445"/>
                  </a:lnTo>
                  <a:lnTo>
                    <a:pt x="25" y="400"/>
                  </a:lnTo>
                  <a:lnTo>
                    <a:pt x="0" y="340"/>
                  </a:lnTo>
                  <a:close/>
                </a:path>
              </a:pathLst>
            </a:custGeom>
            <a:solidFill>
              <a:srgbClr val="FF0000"/>
            </a:solidFill>
            <a:ln w="9525">
              <a:noFill/>
              <a:round/>
              <a:headEnd/>
              <a:tailEnd/>
            </a:ln>
          </p:spPr>
          <p:txBody>
            <a:bodyPr/>
            <a:lstStyle/>
            <a:p>
              <a:endParaRPr lang="en-US" dirty="0"/>
            </a:p>
          </p:txBody>
        </p:sp>
        <p:sp>
          <p:nvSpPr>
            <p:cNvPr id="272" name="Freeform 111"/>
            <p:cNvSpPr>
              <a:spLocks noEditPoints="1"/>
            </p:cNvSpPr>
            <p:nvPr/>
          </p:nvSpPr>
          <p:spPr bwMode="auto">
            <a:xfrm>
              <a:off x="3543" y="2678"/>
              <a:ext cx="20" cy="128"/>
            </a:xfrm>
            <a:custGeom>
              <a:avLst/>
              <a:gdLst>
                <a:gd name="T0" fmla="*/ 0 w 120"/>
                <a:gd name="T1" fmla="*/ 114 h 638"/>
                <a:gd name="T2" fmla="*/ 0 w 120"/>
                <a:gd name="T3" fmla="*/ 0 h 638"/>
                <a:gd name="T4" fmla="*/ 120 w 120"/>
                <a:gd name="T5" fmla="*/ 0 h 638"/>
                <a:gd name="T6" fmla="*/ 120 w 120"/>
                <a:gd name="T7" fmla="*/ 114 h 638"/>
                <a:gd name="T8" fmla="*/ 0 w 120"/>
                <a:gd name="T9" fmla="*/ 114 h 638"/>
                <a:gd name="T10" fmla="*/ 0 w 120"/>
                <a:gd name="T11" fmla="*/ 638 h 638"/>
                <a:gd name="T12" fmla="*/ 0 w 120"/>
                <a:gd name="T13" fmla="*/ 175 h 638"/>
                <a:gd name="T14" fmla="*/ 120 w 120"/>
                <a:gd name="T15" fmla="*/ 175 h 638"/>
                <a:gd name="T16" fmla="*/ 120 w 120"/>
                <a:gd name="T17" fmla="*/ 638 h 638"/>
                <a:gd name="T18" fmla="*/ 0 w 120"/>
                <a:gd name="T19" fmla="*/ 638 h 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0"/>
                <a:gd name="T31" fmla="*/ 0 h 638"/>
                <a:gd name="T32" fmla="*/ 120 w 120"/>
                <a:gd name="T33" fmla="*/ 638 h 6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0" h="638">
                  <a:moveTo>
                    <a:pt x="0" y="114"/>
                  </a:moveTo>
                  <a:lnTo>
                    <a:pt x="0" y="0"/>
                  </a:lnTo>
                  <a:lnTo>
                    <a:pt x="120" y="0"/>
                  </a:lnTo>
                  <a:lnTo>
                    <a:pt x="120" y="114"/>
                  </a:lnTo>
                  <a:lnTo>
                    <a:pt x="0" y="114"/>
                  </a:lnTo>
                  <a:close/>
                  <a:moveTo>
                    <a:pt x="0" y="638"/>
                  </a:moveTo>
                  <a:lnTo>
                    <a:pt x="0" y="175"/>
                  </a:lnTo>
                  <a:lnTo>
                    <a:pt x="120" y="175"/>
                  </a:lnTo>
                  <a:lnTo>
                    <a:pt x="120" y="638"/>
                  </a:lnTo>
                  <a:lnTo>
                    <a:pt x="0" y="638"/>
                  </a:lnTo>
                  <a:close/>
                </a:path>
              </a:pathLst>
            </a:custGeom>
            <a:solidFill>
              <a:srgbClr val="FF0000"/>
            </a:solidFill>
            <a:ln w="9525">
              <a:noFill/>
              <a:round/>
              <a:headEnd/>
              <a:tailEnd/>
            </a:ln>
          </p:spPr>
          <p:txBody>
            <a:bodyPr/>
            <a:lstStyle/>
            <a:p>
              <a:endParaRPr lang="en-US" dirty="0"/>
            </a:p>
          </p:txBody>
        </p:sp>
        <p:sp>
          <p:nvSpPr>
            <p:cNvPr id="273" name="Freeform 112"/>
            <p:cNvSpPr>
              <a:spLocks/>
            </p:cNvSpPr>
            <p:nvPr/>
          </p:nvSpPr>
          <p:spPr bwMode="auto">
            <a:xfrm>
              <a:off x="3574" y="2713"/>
              <a:ext cx="78" cy="93"/>
            </a:xfrm>
            <a:custGeom>
              <a:avLst/>
              <a:gdLst>
                <a:gd name="T0" fmla="*/ 182 w 469"/>
                <a:gd name="T1" fmla="*/ 463 h 463"/>
                <a:gd name="T2" fmla="*/ 0 w 469"/>
                <a:gd name="T3" fmla="*/ 0 h 463"/>
                <a:gd name="T4" fmla="*/ 125 w 469"/>
                <a:gd name="T5" fmla="*/ 0 h 463"/>
                <a:gd name="T6" fmla="*/ 210 w 469"/>
                <a:gd name="T7" fmla="*/ 238 h 463"/>
                <a:gd name="T8" fmla="*/ 235 w 469"/>
                <a:gd name="T9" fmla="*/ 316 h 463"/>
                <a:gd name="T10" fmla="*/ 247 w 469"/>
                <a:gd name="T11" fmla="*/ 277 h 463"/>
                <a:gd name="T12" fmla="*/ 259 w 469"/>
                <a:gd name="T13" fmla="*/ 238 h 463"/>
                <a:gd name="T14" fmla="*/ 345 w 469"/>
                <a:gd name="T15" fmla="*/ 0 h 463"/>
                <a:gd name="T16" fmla="*/ 469 w 469"/>
                <a:gd name="T17" fmla="*/ 0 h 463"/>
                <a:gd name="T18" fmla="*/ 290 w 469"/>
                <a:gd name="T19" fmla="*/ 463 h 463"/>
                <a:gd name="T20" fmla="*/ 182 w 469"/>
                <a:gd name="T21" fmla="*/ 463 h 4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69"/>
                <a:gd name="T34" fmla="*/ 0 h 463"/>
                <a:gd name="T35" fmla="*/ 469 w 469"/>
                <a:gd name="T36" fmla="*/ 463 h 4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69" h="463">
                  <a:moveTo>
                    <a:pt x="182" y="463"/>
                  </a:moveTo>
                  <a:lnTo>
                    <a:pt x="0" y="0"/>
                  </a:lnTo>
                  <a:lnTo>
                    <a:pt x="125" y="0"/>
                  </a:lnTo>
                  <a:lnTo>
                    <a:pt x="210" y="238"/>
                  </a:lnTo>
                  <a:lnTo>
                    <a:pt x="235" y="316"/>
                  </a:lnTo>
                  <a:lnTo>
                    <a:pt x="247" y="277"/>
                  </a:lnTo>
                  <a:lnTo>
                    <a:pt x="259" y="238"/>
                  </a:lnTo>
                  <a:lnTo>
                    <a:pt x="345" y="0"/>
                  </a:lnTo>
                  <a:lnTo>
                    <a:pt x="469" y="0"/>
                  </a:lnTo>
                  <a:lnTo>
                    <a:pt x="290" y="463"/>
                  </a:lnTo>
                  <a:lnTo>
                    <a:pt x="182" y="463"/>
                  </a:lnTo>
                  <a:close/>
                </a:path>
              </a:pathLst>
            </a:custGeom>
            <a:solidFill>
              <a:srgbClr val="FF0000"/>
            </a:solidFill>
            <a:ln w="9525">
              <a:noFill/>
              <a:round/>
              <a:headEnd/>
              <a:tailEnd/>
            </a:ln>
          </p:spPr>
          <p:txBody>
            <a:bodyPr/>
            <a:lstStyle/>
            <a:p>
              <a:endParaRPr lang="en-US" dirty="0"/>
            </a:p>
          </p:txBody>
        </p:sp>
        <p:sp>
          <p:nvSpPr>
            <p:cNvPr id="274" name="Freeform 113"/>
            <p:cNvSpPr>
              <a:spLocks noEditPoints="1"/>
            </p:cNvSpPr>
            <p:nvPr/>
          </p:nvSpPr>
          <p:spPr bwMode="auto">
            <a:xfrm>
              <a:off x="3658" y="2711"/>
              <a:ext cx="71" cy="97"/>
            </a:xfrm>
            <a:custGeom>
              <a:avLst/>
              <a:gdLst>
                <a:gd name="T0" fmla="*/ 297 w 423"/>
                <a:gd name="T1" fmla="*/ 325 h 482"/>
                <a:gd name="T2" fmla="*/ 416 w 423"/>
                <a:gd name="T3" fmla="*/ 346 h 482"/>
                <a:gd name="T4" fmla="*/ 386 w 423"/>
                <a:gd name="T5" fmla="*/ 405 h 482"/>
                <a:gd name="T6" fmla="*/ 344 w 423"/>
                <a:gd name="T7" fmla="*/ 449 h 482"/>
                <a:gd name="T8" fmla="*/ 288 w 423"/>
                <a:gd name="T9" fmla="*/ 473 h 482"/>
                <a:gd name="T10" fmla="*/ 219 w 423"/>
                <a:gd name="T11" fmla="*/ 482 h 482"/>
                <a:gd name="T12" fmla="*/ 165 w 423"/>
                <a:gd name="T13" fmla="*/ 477 h 482"/>
                <a:gd name="T14" fmla="*/ 117 w 423"/>
                <a:gd name="T15" fmla="*/ 464 h 482"/>
                <a:gd name="T16" fmla="*/ 78 w 423"/>
                <a:gd name="T17" fmla="*/ 439 h 482"/>
                <a:gd name="T18" fmla="*/ 45 w 423"/>
                <a:gd name="T19" fmla="*/ 405 h 482"/>
                <a:gd name="T20" fmla="*/ 26 w 423"/>
                <a:gd name="T21" fmla="*/ 370 h 482"/>
                <a:gd name="T22" fmla="*/ 12 w 423"/>
                <a:gd name="T23" fmla="*/ 333 h 482"/>
                <a:gd name="T24" fmla="*/ 4 w 423"/>
                <a:gd name="T25" fmla="*/ 291 h 482"/>
                <a:gd name="T26" fmla="*/ 0 w 423"/>
                <a:gd name="T27" fmla="*/ 244 h 482"/>
                <a:gd name="T28" fmla="*/ 4 w 423"/>
                <a:gd name="T29" fmla="*/ 191 h 482"/>
                <a:gd name="T30" fmla="*/ 15 w 423"/>
                <a:gd name="T31" fmla="*/ 142 h 482"/>
                <a:gd name="T32" fmla="*/ 34 w 423"/>
                <a:gd name="T33" fmla="*/ 101 h 482"/>
                <a:gd name="T34" fmla="*/ 59 w 423"/>
                <a:gd name="T35" fmla="*/ 65 h 482"/>
                <a:gd name="T36" fmla="*/ 91 w 423"/>
                <a:gd name="T37" fmla="*/ 37 h 482"/>
                <a:gd name="T38" fmla="*/ 125 w 423"/>
                <a:gd name="T39" fmla="*/ 15 h 482"/>
                <a:gd name="T40" fmla="*/ 165 w 423"/>
                <a:gd name="T41" fmla="*/ 3 h 482"/>
                <a:gd name="T42" fmla="*/ 208 w 423"/>
                <a:gd name="T43" fmla="*/ 0 h 482"/>
                <a:gd name="T44" fmla="*/ 255 w 423"/>
                <a:gd name="T45" fmla="*/ 3 h 482"/>
                <a:gd name="T46" fmla="*/ 298 w 423"/>
                <a:gd name="T47" fmla="*/ 16 h 482"/>
                <a:gd name="T48" fmla="*/ 335 w 423"/>
                <a:gd name="T49" fmla="*/ 38 h 482"/>
                <a:gd name="T50" fmla="*/ 367 w 423"/>
                <a:gd name="T51" fmla="*/ 67 h 482"/>
                <a:gd name="T52" fmla="*/ 392 w 423"/>
                <a:gd name="T53" fmla="*/ 107 h 482"/>
                <a:gd name="T54" fmla="*/ 410 w 423"/>
                <a:gd name="T55" fmla="*/ 154 h 482"/>
                <a:gd name="T56" fmla="*/ 420 w 423"/>
                <a:gd name="T57" fmla="*/ 211 h 482"/>
                <a:gd name="T58" fmla="*/ 423 w 423"/>
                <a:gd name="T59" fmla="*/ 276 h 482"/>
                <a:gd name="T60" fmla="*/ 123 w 423"/>
                <a:gd name="T61" fmla="*/ 276 h 482"/>
                <a:gd name="T62" fmla="*/ 131 w 423"/>
                <a:gd name="T63" fmla="*/ 325 h 482"/>
                <a:gd name="T64" fmla="*/ 152 w 423"/>
                <a:gd name="T65" fmla="*/ 362 h 482"/>
                <a:gd name="T66" fmla="*/ 183 w 423"/>
                <a:gd name="T67" fmla="*/ 384 h 482"/>
                <a:gd name="T68" fmla="*/ 221 w 423"/>
                <a:gd name="T69" fmla="*/ 392 h 482"/>
                <a:gd name="T70" fmla="*/ 247 w 423"/>
                <a:gd name="T71" fmla="*/ 388 h 482"/>
                <a:gd name="T72" fmla="*/ 268 w 423"/>
                <a:gd name="T73" fmla="*/ 376 h 482"/>
                <a:gd name="T74" fmla="*/ 285 w 423"/>
                <a:gd name="T75" fmla="*/ 356 h 482"/>
                <a:gd name="T76" fmla="*/ 297 w 423"/>
                <a:gd name="T77" fmla="*/ 325 h 482"/>
                <a:gd name="T78" fmla="*/ 297 w 423"/>
                <a:gd name="T79" fmla="*/ 325 h 482"/>
                <a:gd name="T80" fmla="*/ 304 w 423"/>
                <a:gd name="T81" fmla="*/ 202 h 482"/>
                <a:gd name="T82" fmla="*/ 297 w 423"/>
                <a:gd name="T83" fmla="*/ 155 h 482"/>
                <a:gd name="T84" fmla="*/ 277 w 423"/>
                <a:gd name="T85" fmla="*/ 121 h 482"/>
                <a:gd name="T86" fmla="*/ 249 w 423"/>
                <a:gd name="T87" fmla="*/ 99 h 482"/>
                <a:gd name="T88" fmla="*/ 215 w 423"/>
                <a:gd name="T89" fmla="*/ 94 h 482"/>
                <a:gd name="T90" fmla="*/ 180 w 423"/>
                <a:gd name="T91" fmla="*/ 101 h 482"/>
                <a:gd name="T92" fmla="*/ 151 w 423"/>
                <a:gd name="T93" fmla="*/ 122 h 482"/>
                <a:gd name="T94" fmla="*/ 131 w 423"/>
                <a:gd name="T95" fmla="*/ 156 h 482"/>
                <a:gd name="T96" fmla="*/ 125 w 423"/>
                <a:gd name="T97" fmla="*/ 202 h 482"/>
                <a:gd name="T98" fmla="*/ 304 w 423"/>
                <a:gd name="T99" fmla="*/ 202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3"/>
                <a:gd name="T151" fmla="*/ 0 h 482"/>
                <a:gd name="T152" fmla="*/ 423 w 423"/>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3" h="482">
                  <a:moveTo>
                    <a:pt x="297" y="325"/>
                  </a:moveTo>
                  <a:lnTo>
                    <a:pt x="416" y="346"/>
                  </a:lnTo>
                  <a:lnTo>
                    <a:pt x="386" y="405"/>
                  </a:lnTo>
                  <a:lnTo>
                    <a:pt x="344" y="449"/>
                  </a:lnTo>
                  <a:lnTo>
                    <a:pt x="288" y="473"/>
                  </a:lnTo>
                  <a:lnTo>
                    <a:pt x="219" y="482"/>
                  </a:lnTo>
                  <a:lnTo>
                    <a:pt x="165" y="477"/>
                  </a:lnTo>
                  <a:lnTo>
                    <a:pt x="117" y="464"/>
                  </a:lnTo>
                  <a:lnTo>
                    <a:pt x="78" y="439"/>
                  </a:lnTo>
                  <a:lnTo>
                    <a:pt x="45" y="405"/>
                  </a:lnTo>
                  <a:lnTo>
                    <a:pt x="26" y="370"/>
                  </a:lnTo>
                  <a:lnTo>
                    <a:pt x="12" y="333"/>
                  </a:lnTo>
                  <a:lnTo>
                    <a:pt x="4" y="291"/>
                  </a:lnTo>
                  <a:lnTo>
                    <a:pt x="0" y="244"/>
                  </a:lnTo>
                  <a:lnTo>
                    <a:pt x="4" y="191"/>
                  </a:lnTo>
                  <a:lnTo>
                    <a:pt x="15" y="142"/>
                  </a:lnTo>
                  <a:lnTo>
                    <a:pt x="34" y="101"/>
                  </a:lnTo>
                  <a:lnTo>
                    <a:pt x="59" y="65"/>
                  </a:lnTo>
                  <a:lnTo>
                    <a:pt x="91" y="37"/>
                  </a:lnTo>
                  <a:lnTo>
                    <a:pt x="125" y="15"/>
                  </a:lnTo>
                  <a:lnTo>
                    <a:pt x="165" y="3"/>
                  </a:lnTo>
                  <a:lnTo>
                    <a:pt x="208" y="0"/>
                  </a:lnTo>
                  <a:lnTo>
                    <a:pt x="255" y="3"/>
                  </a:lnTo>
                  <a:lnTo>
                    <a:pt x="298" y="16"/>
                  </a:lnTo>
                  <a:lnTo>
                    <a:pt x="335" y="38"/>
                  </a:lnTo>
                  <a:lnTo>
                    <a:pt x="367" y="67"/>
                  </a:lnTo>
                  <a:lnTo>
                    <a:pt x="392" y="107"/>
                  </a:lnTo>
                  <a:lnTo>
                    <a:pt x="410" y="154"/>
                  </a:lnTo>
                  <a:lnTo>
                    <a:pt x="420" y="211"/>
                  </a:lnTo>
                  <a:lnTo>
                    <a:pt x="423" y="276"/>
                  </a:lnTo>
                  <a:lnTo>
                    <a:pt x="123" y="276"/>
                  </a:lnTo>
                  <a:lnTo>
                    <a:pt x="131" y="325"/>
                  </a:lnTo>
                  <a:lnTo>
                    <a:pt x="152" y="362"/>
                  </a:lnTo>
                  <a:lnTo>
                    <a:pt x="183" y="384"/>
                  </a:lnTo>
                  <a:lnTo>
                    <a:pt x="221" y="392"/>
                  </a:lnTo>
                  <a:lnTo>
                    <a:pt x="247" y="388"/>
                  </a:lnTo>
                  <a:lnTo>
                    <a:pt x="268" y="376"/>
                  </a:lnTo>
                  <a:lnTo>
                    <a:pt x="285" y="356"/>
                  </a:lnTo>
                  <a:lnTo>
                    <a:pt x="297" y="325"/>
                  </a:lnTo>
                  <a:close/>
                  <a:moveTo>
                    <a:pt x="304" y="202"/>
                  </a:moveTo>
                  <a:lnTo>
                    <a:pt x="297" y="155"/>
                  </a:lnTo>
                  <a:lnTo>
                    <a:pt x="277" y="121"/>
                  </a:lnTo>
                  <a:lnTo>
                    <a:pt x="249" y="99"/>
                  </a:lnTo>
                  <a:lnTo>
                    <a:pt x="215" y="94"/>
                  </a:lnTo>
                  <a:lnTo>
                    <a:pt x="180" y="101"/>
                  </a:lnTo>
                  <a:lnTo>
                    <a:pt x="151" y="122"/>
                  </a:lnTo>
                  <a:lnTo>
                    <a:pt x="131" y="156"/>
                  </a:lnTo>
                  <a:lnTo>
                    <a:pt x="125" y="202"/>
                  </a:lnTo>
                  <a:lnTo>
                    <a:pt x="304" y="202"/>
                  </a:lnTo>
                  <a:close/>
                </a:path>
              </a:pathLst>
            </a:custGeom>
            <a:solidFill>
              <a:srgbClr val="FF0000"/>
            </a:solidFill>
            <a:ln w="9525">
              <a:noFill/>
              <a:round/>
              <a:headEnd/>
              <a:tailEnd/>
            </a:ln>
          </p:spPr>
          <p:txBody>
            <a:bodyPr/>
            <a:lstStyle/>
            <a:p>
              <a:endParaRPr lang="en-US" dirty="0"/>
            </a:p>
          </p:txBody>
        </p:sp>
        <p:sp>
          <p:nvSpPr>
            <p:cNvPr id="275" name="Freeform 114"/>
            <p:cNvSpPr>
              <a:spLocks noEditPoints="1"/>
            </p:cNvSpPr>
            <p:nvPr/>
          </p:nvSpPr>
          <p:spPr bwMode="auto">
            <a:xfrm>
              <a:off x="3785" y="2678"/>
              <a:ext cx="94" cy="128"/>
            </a:xfrm>
            <a:custGeom>
              <a:avLst/>
              <a:gdLst>
                <a:gd name="T0" fmla="*/ 0 w 561"/>
                <a:gd name="T1" fmla="*/ 638 h 638"/>
                <a:gd name="T2" fmla="*/ 0 w 561"/>
                <a:gd name="T3" fmla="*/ 0 h 638"/>
                <a:gd name="T4" fmla="*/ 265 w 561"/>
                <a:gd name="T5" fmla="*/ 0 h 638"/>
                <a:gd name="T6" fmla="*/ 351 w 561"/>
                <a:gd name="T7" fmla="*/ 4 h 638"/>
                <a:gd name="T8" fmla="*/ 411 w 561"/>
                <a:gd name="T9" fmla="*/ 17 h 638"/>
                <a:gd name="T10" fmla="*/ 451 w 561"/>
                <a:gd name="T11" fmla="*/ 41 h 638"/>
                <a:gd name="T12" fmla="*/ 482 w 561"/>
                <a:gd name="T13" fmla="*/ 78 h 638"/>
                <a:gd name="T14" fmla="*/ 503 w 561"/>
                <a:gd name="T15" fmla="*/ 125 h 638"/>
                <a:gd name="T16" fmla="*/ 510 w 561"/>
                <a:gd name="T17" fmla="*/ 179 h 638"/>
                <a:gd name="T18" fmla="*/ 507 w 561"/>
                <a:gd name="T19" fmla="*/ 213 h 638"/>
                <a:gd name="T20" fmla="*/ 500 w 561"/>
                <a:gd name="T21" fmla="*/ 244 h 638"/>
                <a:gd name="T22" fmla="*/ 487 w 561"/>
                <a:gd name="T23" fmla="*/ 273 h 638"/>
                <a:gd name="T24" fmla="*/ 468 w 561"/>
                <a:gd name="T25" fmla="*/ 298 h 638"/>
                <a:gd name="T26" fmla="*/ 445 w 561"/>
                <a:gd name="T27" fmla="*/ 319 h 638"/>
                <a:gd name="T28" fmla="*/ 417 w 561"/>
                <a:gd name="T29" fmla="*/ 336 h 638"/>
                <a:gd name="T30" fmla="*/ 384 w 561"/>
                <a:gd name="T31" fmla="*/ 349 h 638"/>
                <a:gd name="T32" fmla="*/ 346 w 561"/>
                <a:gd name="T33" fmla="*/ 357 h 638"/>
                <a:gd name="T34" fmla="*/ 383 w 561"/>
                <a:gd name="T35" fmla="*/ 382 h 638"/>
                <a:gd name="T36" fmla="*/ 413 w 561"/>
                <a:gd name="T37" fmla="*/ 410 h 638"/>
                <a:gd name="T38" fmla="*/ 485 w 561"/>
                <a:gd name="T39" fmla="*/ 514 h 638"/>
                <a:gd name="T40" fmla="*/ 561 w 561"/>
                <a:gd name="T41" fmla="*/ 638 h 638"/>
                <a:gd name="T42" fmla="*/ 411 w 561"/>
                <a:gd name="T43" fmla="*/ 638 h 638"/>
                <a:gd name="T44" fmla="*/ 319 w 561"/>
                <a:gd name="T45" fmla="*/ 499 h 638"/>
                <a:gd name="T46" fmla="*/ 253 w 561"/>
                <a:gd name="T47" fmla="*/ 406 h 638"/>
                <a:gd name="T48" fmla="*/ 215 w 561"/>
                <a:gd name="T49" fmla="*/ 379 h 638"/>
                <a:gd name="T50" fmla="*/ 189 w 561"/>
                <a:gd name="T51" fmla="*/ 374 h 638"/>
                <a:gd name="T52" fmla="*/ 151 w 561"/>
                <a:gd name="T53" fmla="*/ 372 h 638"/>
                <a:gd name="T54" fmla="*/ 126 w 561"/>
                <a:gd name="T55" fmla="*/ 372 h 638"/>
                <a:gd name="T56" fmla="*/ 126 w 561"/>
                <a:gd name="T57" fmla="*/ 638 h 638"/>
                <a:gd name="T58" fmla="*/ 0 w 561"/>
                <a:gd name="T59" fmla="*/ 638 h 638"/>
                <a:gd name="T60" fmla="*/ 126 w 561"/>
                <a:gd name="T61" fmla="*/ 270 h 638"/>
                <a:gd name="T62" fmla="*/ 219 w 561"/>
                <a:gd name="T63" fmla="*/ 270 h 638"/>
                <a:gd name="T64" fmla="*/ 292 w 561"/>
                <a:gd name="T65" fmla="*/ 268 h 638"/>
                <a:gd name="T66" fmla="*/ 332 w 561"/>
                <a:gd name="T67" fmla="*/ 262 h 638"/>
                <a:gd name="T68" fmla="*/ 353 w 561"/>
                <a:gd name="T69" fmla="*/ 251 h 638"/>
                <a:gd name="T70" fmla="*/ 368 w 561"/>
                <a:gd name="T71" fmla="*/ 235 h 638"/>
                <a:gd name="T72" fmla="*/ 377 w 561"/>
                <a:gd name="T73" fmla="*/ 213 h 638"/>
                <a:gd name="T74" fmla="*/ 380 w 561"/>
                <a:gd name="T75" fmla="*/ 187 h 638"/>
                <a:gd name="T76" fmla="*/ 376 w 561"/>
                <a:gd name="T77" fmla="*/ 157 h 638"/>
                <a:gd name="T78" fmla="*/ 363 w 561"/>
                <a:gd name="T79" fmla="*/ 135 h 638"/>
                <a:gd name="T80" fmla="*/ 343 w 561"/>
                <a:gd name="T81" fmla="*/ 118 h 638"/>
                <a:gd name="T82" fmla="*/ 316 w 561"/>
                <a:gd name="T83" fmla="*/ 110 h 638"/>
                <a:gd name="T84" fmla="*/ 224 w 561"/>
                <a:gd name="T85" fmla="*/ 108 h 638"/>
                <a:gd name="T86" fmla="*/ 126 w 561"/>
                <a:gd name="T87" fmla="*/ 108 h 638"/>
                <a:gd name="T88" fmla="*/ 126 w 561"/>
                <a:gd name="T89" fmla="*/ 270 h 63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61"/>
                <a:gd name="T136" fmla="*/ 0 h 638"/>
                <a:gd name="T137" fmla="*/ 561 w 561"/>
                <a:gd name="T138" fmla="*/ 638 h 63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61" h="638">
                  <a:moveTo>
                    <a:pt x="0" y="638"/>
                  </a:moveTo>
                  <a:lnTo>
                    <a:pt x="0" y="0"/>
                  </a:lnTo>
                  <a:lnTo>
                    <a:pt x="265" y="0"/>
                  </a:lnTo>
                  <a:lnTo>
                    <a:pt x="351" y="4"/>
                  </a:lnTo>
                  <a:lnTo>
                    <a:pt x="411" y="17"/>
                  </a:lnTo>
                  <a:lnTo>
                    <a:pt x="451" y="41"/>
                  </a:lnTo>
                  <a:lnTo>
                    <a:pt x="482" y="78"/>
                  </a:lnTo>
                  <a:lnTo>
                    <a:pt x="503" y="125"/>
                  </a:lnTo>
                  <a:lnTo>
                    <a:pt x="510" y="179"/>
                  </a:lnTo>
                  <a:lnTo>
                    <a:pt x="507" y="213"/>
                  </a:lnTo>
                  <a:lnTo>
                    <a:pt x="500" y="244"/>
                  </a:lnTo>
                  <a:lnTo>
                    <a:pt x="487" y="273"/>
                  </a:lnTo>
                  <a:lnTo>
                    <a:pt x="468" y="298"/>
                  </a:lnTo>
                  <a:lnTo>
                    <a:pt x="445" y="319"/>
                  </a:lnTo>
                  <a:lnTo>
                    <a:pt x="417" y="336"/>
                  </a:lnTo>
                  <a:lnTo>
                    <a:pt x="384" y="349"/>
                  </a:lnTo>
                  <a:lnTo>
                    <a:pt x="346" y="357"/>
                  </a:lnTo>
                  <a:lnTo>
                    <a:pt x="383" y="382"/>
                  </a:lnTo>
                  <a:lnTo>
                    <a:pt x="413" y="410"/>
                  </a:lnTo>
                  <a:lnTo>
                    <a:pt x="485" y="514"/>
                  </a:lnTo>
                  <a:lnTo>
                    <a:pt x="561" y="638"/>
                  </a:lnTo>
                  <a:lnTo>
                    <a:pt x="411" y="638"/>
                  </a:lnTo>
                  <a:lnTo>
                    <a:pt x="319" y="499"/>
                  </a:lnTo>
                  <a:lnTo>
                    <a:pt x="253" y="406"/>
                  </a:lnTo>
                  <a:lnTo>
                    <a:pt x="215" y="379"/>
                  </a:lnTo>
                  <a:lnTo>
                    <a:pt x="189" y="374"/>
                  </a:lnTo>
                  <a:lnTo>
                    <a:pt x="151" y="372"/>
                  </a:lnTo>
                  <a:lnTo>
                    <a:pt x="126" y="372"/>
                  </a:lnTo>
                  <a:lnTo>
                    <a:pt x="126" y="638"/>
                  </a:lnTo>
                  <a:lnTo>
                    <a:pt x="0" y="638"/>
                  </a:lnTo>
                  <a:close/>
                  <a:moveTo>
                    <a:pt x="126" y="270"/>
                  </a:moveTo>
                  <a:lnTo>
                    <a:pt x="219" y="270"/>
                  </a:lnTo>
                  <a:lnTo>
                    <a:pt x="292" y="268"/>
                  </a:lnTo>
                  <a:lnTo>
                    <a:pt x="332" y="262"/>
                  </a:lnTo>
                  <a:lnTo>
                    <a:pt x="353" y="251"/>
                  </a:lnTo>
                  <a:lnTo>
                    <a:pt x="368" y="235"/>
                  </a:lnTo>
                  <a:lnTo>
                    <a:pt x="377" y="213"/>
                  </a:lnTo>
                  <a:lnTo>
                    <a:pt x="380" y="187"/>
                  </a:lnTo>
                  <a:lnTo>
                    <a:pt x="376" y="157"/>
                  </a:lnTo>
                  <a:lnTo>
                    <a:pt x="363" y="135"/>
                  </a:lnTo>
                  <a:lnTo>
                    <a:pt x="343" y="118"/>
                  </a:lnTo>
                  <a:lnTo>
                    <a:pt x="316" y="110"/>
                  </a:lnTo>
                  <a:lnTo>
                    <a:pt x="224" y="108"/>
                  </a:lnTo>
                  <a:lnTo>
                    <a:pt x="126" y="108"/>
                  </a:lnTo>
                  <a:lnTo>
                    <a:pt x="126" y="270"/>
                  </a:lnTo>
                  <a:close/>
                </a:path>
              </a:pathLst>
            </a:custGeom>
            <a:solidFill>
              <a:srgbClr val="FF0000"/>
            </a:solidFill>
            <a:ln w="9525">
              <a:noFill/>
              <a:round/>
              <a:headEnd/>
              <a:tailEnd/>
            </a:ln>
          </p:spPr>
          <p:txBody>
            <a:bodyPr/>
            <a:lstStyle/>
            <a:p>
              <a:endParaRPr lang="en-US" dirty="0"/>
            </a:p>
          </p:txBody>
        </p:sp>
        <p:sp>
          <p:nvSpPr>
            <p:cNvPr id="276" name="Freeform 115"/>
            <p:cNvSpPr>
              <a:spLocks noEditPoints="1"/>
            </p:cNvSpPr>
            <p:nvPr/>
          </p:nvSpPr>
          <p:spPr bwMode="auto">
            <a:xfrm>
              <a:off x="3884" y="2711"/>
              <a:ext cx="71" cy="97"/>
            </a:xfrm>
            <a:custGeom>
              <a:avLst/>
              <a:gdLst>
                <a:gd name="T0" fmla="*/ 121 w 424"/>
                <a:gd name="T1" fmla="*/ 151 h 482"/>
                <a:gd name="T2" fmla="*/ 13 w 424"/>
                <a:gd name="T3" fmla="*/ 132 h 482"/>
                <a:gd name="T4" fmla="*/ 37 w 424"/>
                <a:gd name="T5" fmla="*/ 72 h 482"/>
                <a:gd name="T6" fmla="*/ 75 w 424"/>
                <a:gd name="T7" fmla="*/ 32 h 482"/>
                <a:gd name="T8" fmla="*/ 131 w 424"/>
                <a:gd name="T9" fmla="*/ 7 h 482"/>
                <a:gd name="T10" fmla="*/ 167 w 424"/>
                <a:gd name="T11" fmla="*/ 1 h 482"/>
                <a:gd name="T12" fmla="*/ 208 w 424"/>
                <a:gd name="T13" fmla="*/ 0 h 482"/>
                <a:gd name="T14" fmla="*/ 278 w 424"/>
                <a:gd name="T15" fmla="*/ 4 h 482"/>
                <a:gd name="T16" fmla="*/ 328 w 424"/>
                <a:gd name="T17" fmla="*/ 19 h 482"/>
                <a:gd name="T18" fmla="*/ 360 w 424"/>
                <a:gd name="T19" fmla="*/ 41 h 482"/>
                <a:gd name="T20" fmla="*/ 382 w 424"/>
                <a:gd name="T21" fmla="*/ 69 h 482"/>
                <a:gd name="T22" fmla="*/ 395 w 424"/>
                <a:gd name="T23" fmla="*/ 110 h 482"/>
                <a:gd name="T24" fmla="*/ 398 w 424"/>
                <a:gd name="T25" fmla="*/ 178 h 482"/>
                <a:gd name="T26" fmla="*/ 397 w 424"/>
                <a:gd name="T27" fmla="*/ 320 h 482"/>
                <a:gd name="T28" fmla="*/ 403 w 424"/>
                <a:gd name="T29" fmla="*/ 411 h 482"/>
                <a:gd name="T30" fmla="*/ 424 w 424"/>
                <a:gd name="T31" fmla="*/ 472 h 482"/>
                <a:gd name="T32" fmla="*/ 306 w 424"/>
                <a:gd name="T33" fmla="*/ 472 h 482"/>
                <a:gd name="T34" fmla="*/ 294 w 424"/>
                <a:gd name="T35" fmla="*/ 437 h 482"/>
                <a:gd name="T36" fmla="*/ 291 w 424"/>
                <a:gd name="T37" fmla="*/ 422 h 482"/>
                <a:gd name="T38" fmla="*/ 258 w 424"/>
                <a:gd name="T39" fmla="*/ 449 h 482"/>
                <a:gd name="T40" fmla="*/ 225 w 424"/>
                <a:gd name="T41" fmla="*/ 468 h 482"/>
                <a:gd name="T42" fmla="*/ 189 w 424"/>
                <a:gd name="T43" fmla="*/ 478 h 482"/>
                <a:gd name="T44" fmla="*/ 150 w 424"/>
                <a:gd name="T45" fmla="*/ 482 h 482"/>
                <a:gd name="T46" fmla="*/ 117 w 424"/>
                <a:gd name="T47" fmla="*/ 479 h 482"/>
                <a:gd name="T48" fmla="*/ 88 w 424"/>
                <a:gd name="T49" fmla="*/ 472 h 482"/>
                <a:gd name="T50" fmla="*/ 62 w 424"/>
                <a:gd name="T51" fmla="*/ 462 h 482"/>
                <a:gd name="T52" fmla="*/ 40 w 424"/>
                <a:gd name="T53" fmla="*/ 445 h 482"/>
                <a:gd name="T54" fmla="*/ 23 w 424"/>
                <a:gd name="T55" fmla="*/ 424 h 482"/>
                <a:gd name="T56" fmla="*/ 10 w 424"/>
                <a:gd name="T57" fmla="*/ 401 h 482"/>
                <a:gd name="T58" fmla="*/ 0 w 424"/>
                <a:gd name="T59" fmla="*/ 346 h 482"/>
                <a:gd name="T60" fmla="*/ 4 w 424"/>
                <a:gd name="T61" fmla="*/ 310 h 482"/>
                <a:gd name="T62" fmla="*/ 18 w 424"/>
                <a:gd name="T63" fmla="*/ 276 h 482"/>
                <a:gd name="T64" fmla="*/ 40 w 424"/>
                <a:gd name="T65" fmla="*/ 249 h 482"/>
                <a:gd name="T66" fmla="*/ 69 w 424"/>
                <a:gd name="T67" fmla="*/ 229 h 482"/>
                <a:gd name="T68" fmla="*/ 110 w 424"/>
                <a:gd name="T69" fmla="*/ 213 h 482"/>
                <a:gd name="T70" fmla="*/ 164 w 424"/>
                <a:gd name="T71" fmla="*/ 200 h 482"/>
                <a:gd name="T72" fmla="*/ 236 w 424"/>
                <a:gd name="T73" fmla="*/ 185 h 482"/>
                <a:gd name="T74" fmla="*/ 281 w 424"/>
                <a:gd name="T75" fmla="*/ 171 h 482"/>
                <a:gd name="T76" fmla="*/ 281 w 424"/>
                <a:gd name="T77" fmla="*/ 159 h 482"/>
                <a:gd name="T78" fmla="*/ 277 w 424"/>
                <a:gd name="T79" fmla="*/ 128 h 482"/>
                <a:gd name="T80" fmla="*/ 264 w 424"/>
                <a:gd name="T81" fmla="*/ 108 h 482"/>
                <a:gd name="T82" fmla="*/ 240 w 424"/>
                <a:gd name="T83" fmla="*/ 97 h 482"/>
                <a:gd name="T84" fmla="*/ 200 w 424"/>
                <a:gd name="T85" fmla="*/ 94 h 482"/>
                <a:gd name="T86" fmla="*/ 171 w 424"/>
                <a:gd name="T87" fmla="*/ 96 h 482"/>
                <a:gd name="T88" fmla="*/ 150 w 424"/>
                <a:gd name="T89" fmla="*/ 105 h 482"/>
                <a:gd name="T90" fmla="*/ 134 w 424"/>
                <a:gd name="T91" fmla="*/ 123 h 482"/>
                <a:gd name="T92" fmla="*/ 121 w 424"/>
                <a:gd name="T93" fmla="*/ 151 h 482"/>
                <a:gd name="T94" fmla="*/ 121 w 424"/>
                <a:gd name="T95" fmla="*/ 151 h 482"/>
                <a:gd name="T96" fmla="*/ 281 w 424"/>
                <a:gd name="T97" fmla="*/ 250 h 482"/>
                <a:gd name="T98" fmla="*/ 208 w 424"/>
                <a:gd name="T99" fmla="*/ 269 h 482"/>
                <a:gd name="T100" fmla="*/ 143 w 424"/>
                <a:gd name="T101" fmla="*/ 291 h 482"/>
                <a:gd name="T102" fmla="*/ 125 w 424"/>
                <a:gd name="T103" fmla="*/ 310 h 482"/>
                <a:gd name="T104" fmla="*/ 119 w 424"/>
                <a:gd name="T105" fmla="*/ 333 h 482"/>
                <a:gd name="T106" fmla="*/ 125 w 424"/>
                <a:gd name="T107" fmla="*/ 358 h 482"/>
                <a:gd name="T108" fmla="*/ 139 w 424"/>
                <a:gd name="T109" fmla="*/ 378 h 482"/>
                <a:gd name="T110" fmla="*/ 160 w 424"/>
                <a:gd name="T111" fmla="*/ 393 h 482"/>
                <a:gd name="T112" fmla="*/ 186 w 424"/>
                <a:gd name="T113" fmla="*/ 397 h 482"/>
                <a:gd name="T114" fmla="*/ 218 w 424"/>
                <a:gd name="T115" fmla="*/ 392 h 482"/>
                <a:gd name="T116" fmla="*/ 248 w 424"/>
                <a:gd name="T117" fmla="*/ 375 h 482"/>
                <a:gd name="T118" fmla="*/ 265 w 424"/>
                <a:gd name="T119" fmla="*/ 357 h 482"/>
                <a:gd name="T120" fmla="*/ 277 w 424"/>
                <a:gd name="T121" fmla="*/ 335 h 482"/>
                <a:gd name="T122" fmla="*/ 281 w 424"/>
                <a:gd name="T123" fmla="*/ 275 h 482"/>
                <a:gd name="T124" fmla="*/ 281 w 424"/>
                <a:gd name="T125" fmla="*/ 250 h 4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24"/>
                <a:gd name="T190" fmla="*/ 0 h 482"/>
                <a:gd name="T191" fmla="*/ 424 w 424"/>
                <a:gd name="T192" fmla="*/ 482 h 4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24" h="482">
                  <a:moveTo>
                    <a:pt x="121" y="151"/>
                  </a:moveTo>
                  <a:lnTo>
                    <a:pt x="13" y="132"/>
                  </a:lnTo>
                  <a:lnTo>
                    <a:pt x="37" y="72"/>
                  </a:lnTo>
                  <a:lnTo>
                    <a:pt x="75" y="32"/>
                  </a:lnTo>
                  <a:lnTo>
                    <a:pt x="131" y="7"/>
                  </a:lnTo>
                  <a:lnTo>
                    <a:pt x="167" y="1"/>
                  </a:lnTo>
                  <a:lnTo>
                    <a:pt x="208" y="0"/>
                  </a:lnTo>
                  <a:lnTo>
                    <a:pt x="278" y="4"/>
                  </a:lnTo>
                  <a:lnTo>
                    <a:pt x="328" y="19"/>
                  </a:lnTo>
                  <a:lnTo>
                    <a:pt x="360" y="41"/>
                  </a:lnTo>
                  <a:lnTo>
                    <a:pt x="382" y="69"/>
                  </a:lnTo>
                  <a:lnTo>
                    <a:pt x="395" y="110"/>
                  </a:lnTo>
                  <a:lnTo>
                    <a:pt x="398" y="178"/>
                  </a:lnTo>
                  <a:lnTo>
                    <a:pt x="397" y="320"/>
                  </a:lnTo>
                  <a:lnTo>
                    <a:pt x="403" y="411"/>
                  </a:lnTo>
                  <a:lnTo>
                    <a:pt x="424" y="472"/>
                  </a:lnTo>
                  <a:lnTo>
                    <a:pt x="306" y="472"/>
                  </a:lnTo>
                  <a:lnTo>
                    <a:pt x="294" y="437"/>
                  </a:lnTo>
                  <a:lnTo>
                    <a:pt x="291" y="422"/>
                  </a:lnTo>
                  <a:lnTo>
                    <a:pt x="258" y="449"/>
                  </a:lnTo>
                  <a:lnTo>
                    <a:pt x="225" y="468"/>
                  </a:lnTo>
                  <a:lnTo>
                    <a:pt x="189" y="478"/>
                  </a:lnTo>
                  <a:lnTo>
                    <a:pt x="150" y="482"/>
                  </a:lnTo>
                  <a:lnTo>
                    <a:pt x="117" y="479"/>
                  </a:lnTo>
                  <a:lnTo>
                    <a:pt x="88" y="472"/>
                  </a:lnTo>
                  <a:lnTo>
                    <a:pt x="62" y="462"/>
                  </a:lnTo>
                  <a:lnTo>
                    <a:pt x="40" y="445"/>
                  </a:lnTo>
                  <a:lnTo>
                    <a:pt x="23" y="424"/>
                  </a:lnTo>
                  <a:lnTo>
                    <a:pt x="10" y="401"/>
                  </a:lnTo>
                  <a:lnTo>
                    <a:pt x="0" y="346"/>
                  </a:lnTo>
                  <a:lnTo>
                    <a:pt x="4" y="310"/>
                  </a:lnTo>
                  <a:lnTo>
                    <a:pt x="18" y="276"/>
                  </a:lnTo>
                  <a:lnTo>
                    <a:pt x="40" y="249"/>
                  </a:lnTo>
                  <a:lnTo>
                    <a:pt x="69" y="229"/>
                  </a:lnTo>
                  <a:lnTo>
                    <a:pt x="110" y="213"/>
                  </a:lnTo>
                  <a:lnTo>
                    <a:pt x="164" y="200"/>
                  </a:lnTo>
                  <a:lnTo>
                    <a:pt x="236" y="185"/>
                  </a:lnTo>
                  <a:lnTo>
                    <a:pt x="281" y="171"/>
                  </a:lnTo>
                  <a:lnTo>
                    <a:pt x="281" y="159"/>
                  </a:lnTo>
                  <a:lnTo>
                    <a:pt x="277" y="128"/>
                  </a:lnTo>
                  <a:lnTo>
                    <a:pt x="264" y="108"/>
                  </a:lnTo>
                  <a:lnTo>
                    <a:pt x="240" y="97"/>
                  </a:lnTo>
                  <a:lnTo>
                    <a:pt x="200" y="94"/>
                  </a:lnTo>
                  <a:lnTo>
                    <a:pt x="171" y="96"/>
                  </a:lnTo>
                  <a:lnTo>
                    <a:pt x="150" y="105"/>
                  </a:lnTo>
                  <a:lnTo>
                    <a:pt x="134" y="123"/>
                  </a:lnTo>
                  <a:lnTo>
                    <a:pt x="121" y="151"/>
                  </a:lnTo>
                  <a:close/>
                  <a:moveTo>
                    <a:pt x="281" y="250"/>
                  </a:moveTo>
                  <a:lnTo>
                    <a:pt x="208" y="269"/>
                  </a:lnTo>
                  <a:lnTo>
                    <a:pt x="143" y="291"/>
                  </a:lnTo>
                  <a:lnTo>
                    <a:pt x="125" y="310"/>
                  </a:lnTo>
                  <a:lnTo>
                    <a:pt x="119" y="333"/>
                  </a:lnTo>
                  <a:lnTo>
                    <a:pt x="125" y="358"/>
                  </a:lnTo>
                  <a:lnTo>
                    <a:pt x="139" y="378"/>
                  </a:lnTo>
                  <a:lnTo>
                    <a:pt x="160" y="393"/>
                  </a:lnTo>
                  <a:lnTo>
                    <a:pt x="186" y="397"/>
                  </a:lnTo>
                  <a:lnTo>
                    <a:pt x="218" y="392"/>
                  </a:lnTo>
                  <a:lnTo>
                    <a:pt x="248" y="375"/>
                  </a:lnTo>
                  <a:lnTo>
                    <a:pt x="265" y="357"/>
                  </a:lnTo>
                  <a:lnTo>
                    <a:pt x="277" y="335"/>
                  </a:lnTo>
                  <a:lnTo>
                    <a:pt x="281" y="275"/>
                  </a:lnTo>
                  <a:lnTo>
                    <a:pt x="281" y="250"/>
                  </a:lnTo>
                  <a:close/>
                </a:path>
              </a:pathLst>
            </a:custGeom>
            <a:solidFill>
              <a:srgbClr val="FF0000"/>
            </a:solidFill>
            <a:ln w="9525">
              <a:noFill/>
              <a:round/>
              <a:headEnd/>
              <a:tailEnd/>
            </a:ln>
          </p:spPr>
          <p:txBody>
            <a:bodyPr/>
            <a:lstStyle/>
            <a:p>
              <a:endParaRPr lang="en-US" dirty="0"/>
            </a:p>
          </p:txBody>
        </p:sp>
        <p:sp>
          <p:nvSpPr>
            <p:cNvPr id="277" name="Freeform 116"/>
            <p:cNvSpPr>
              <a:spLocks/>
            </p:cNvSpPr>
            <p:nvPr/>
          </p:nvSpPr>
          <p:spPr bwMode="auto">
            <a:xfrm>
              <a:off x="3970" y="2711"/>
              <a:ext cx="69" cy="95"/>
            </a:xfrm>
            <a:custGeom>
              <a:avLst/>
              <a:gdLst>
                <a:gd name="T0" fmla="*/ 412 w 412"/>
                <a:gd name="T1" fmla="*/ 472 h 472"/>
                <a:gd name="T2" fmla="*/ 292 w 412"/>
                <a:gd name="T3" fmla="*/ 472 h 472"/>
                <a:gd name="T4" fmla="*/ 292 w 412"/>
                <a:gd name="T5" fmla="*/ 236 h 472"/>
                <a:gd name="T6" fmla="*/ 290 w 412"/>
                <a:gd name="T7" fmla="*/ 174 h 472"/>
                <a:gd name="T8" fmla="*/ 284 w 412"/>
                <a:gd name="T9" fmla="*/ 140 h 472"/>
                <a:gd name="T10" fmla="*/ 275 w 412"/>
                <a:gd name="T11" fmla="*/ 120 h 472"/>
                <a:gd name="T12" fmla="*/ 260 w 412"/>
                <a:gd name="T13" fmla="*/ 105 h 472"/>
                <a:gd name="T14" fmla="*/ 240 w 412"/>
                <a:gd name="T15" fmla="*/ 96 h 472"/>
                <a:gd name="T16" fmla="*/ 218 w 412"/>
                <a:gd name="T17" fmla="*/ 94 h 472"/>
                <a:gd name="T18" fmla="*/ 189 w 412"/>
                <a:gd name="T19" fmla="*/ 97 h 472"/>
                <a:gd name="T20" fmla="*/ 163 w 412"/>
                <a:gd name="T21" fmla="*/ 110 h 472"/>
                <a:gd name="T22" fmla="*/ 142 w 412"/>
                <a:gd name="T23" fmla="*/ 130 h 472"/>
                <a:gd name="T24" fmla="*/ 129 w 412"/>
                <a:gd name="T25" fmla="*/ 156 h 472"/>
                <a:gd name="T26" fmla="*/ 122 w 412"/>
                <a:gd name="T27" fmla="*/ 198 h 472"/>
                <a:gd name="T28" fmla="*/ 120 w 412"/>
                <a:gd name="T29" fmla="*/ 263 h 472"/>
                <a:gd name="T30" fmla="*/ 120 w 412"/>
                <a:gd name="T31" fmla="*/ 472 h 472"/>
                <a:gd name="T32" fmla="*/ 0 w 412"/>
                <a:gd name="T33" fmla="*/ 472 h 472"/>
                <a:gd name="T34" fmla="*/ 0 w 412"/>
                <a:gd name="T35" fmla="*/ 9 h 472"/>
                <a:gd name="T36" fmla="*/ 112 w 412"/>
                <a:gd name="T37" fmla="*/ 9 h 472"/>
                <a:gd name="T38" fmla="*/ 112 w 412"/>
                <a:gd name="T39" fmla="*/ 78 h 472"/>
                <a:gd name="T40" fmla="*/ 143 w 412"/>
                <a:gd name="T41" fmla="*/ 44 h 472"/>
                <a:gd name="T42" fmla="*/ 178 w 412"/>
                <a:gd name="T43" fmla="*/ 19 h 472"/>
                <a:gd name="T44" fmla="*/ 217 w 412"/>
                <a:gd name="T45" fmla="*/ 4 h 472"/>
                <a:gd name="T46" fmla="*/ 260 w 412"/>
                <a:gd name="T47" fmla="*/ 0 h 472"/>
                <a:gd name="T48" fmla="*/ 298 w 412"/>
                <a:gd name="T49" fmla="*/ 3 h 472"/>
                <a:gd name="T50" fmla="*/ 333 w 412"/>
                <a:gd name="T51" fmla="*/ 14 h 472"/>
                <a:gd name="T52" fmla="*/ 361 w 412"/>
                <a:gd name="T53" fmla="*/ 31 h 472"/>
                <a:gd name="T54" fmla="*/ 381 w 412"/>
                <a:gd name="T55" fmla="*/ 51 h 472"/>
                <a:gd name="T56" fmla="*/ 396 w 412"/>
                <a:gd name="T57" fmla="*/ 76 h 472"/>
                <a:gd name="T58" fmla="*/ 405 w 412"/>
                <a:gd name="T59" fmla="*/ 103 h 472"/>
                <a:gd name="T60" fmla="*/ 412 w 412"/>
                <a:gd name="T61" fmla="*/ 185 h 472"/>
                <a:gd name="T62" fmla="*/ 412 w 412"/>
                <a:gd name="T63" fmla="*/ 472 h 4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2"/>
                <a:gd name="T97" fmla="*/ 0 h 472"/>
                <a:gd name="T98" fmla="*/ 412 w 412"/>
                <a:gd name="T99" fmla="*/ 472 h 4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2" h="472">
                  <a:moveTo>
                    <a:pt x="412" y="472"/>
                  </a:moveTo>
                  <a:lnTo>
                    <a:pt x="292" y="472"/>
                  </a:lnTo>
                  <a:lnTo>
                    <a:pt x="292" y="236"/>
                  </a:lnTo>
                  <a:lnTo>
                    <a:pt x="290" y="174"/>
                  </a:lnTo>
                  <a:lnTo>
                    <a:pt x="284" y="140"/>
                  </a:lnTo>
                  <a:lnTo>
                    <a:pt x="275" y="120"/>
                  </a:lnTo>
                  <a:lnTo>
                    <a:pt x="260" y="105"/>
                  </a:lnTo>
                  <a:lnTo>
                    <a:pt x="240" y="96"/>
                  </a:lnTo>
                  <a:lnTo>
                    <a:pt x="218" y="94"/>
                  </a:lnTo>
                  <a:lnTo>
                    <a:pt x="189" y="97"/>
                  </a:lnTo>
                  <a:lnTo>
                    <a:pt x="163" y="110"/>
                  </a:lnTo>
                  <a:lnTo>
                    <a:pt x="142" y="130"/>
                  </a:lnTo>
                  <a:lnTo>
                    <a:pt x="129" y="156"/>
                  </a:lnTo>
                  <a:lnTo>
                    <a:pt x="122" y="198"/>
                  </a:lnTo>
                  <a:lnTo>
                    <a:pt x="120" y="263"/>
                  </a:lnTo>
                  <a:lnTo>
                    <a:pt x="120" y="472"/>
                  </a:lnTo>
                  <a:lnTo>
                    <a:pt x="0" y="472"/>
                  </a:lnTo>
                  <a:lnTo>
                    <a:pt x="0" y="9"/>
                  </a:lnTo>
                  <a:lnTo>
                    <a:pt x="112" y="9"/>
                  </a:lnTo>
                  <a:lnTo>
                    <a:pt x="112" y="78"/>
                  </a:lnTo>
                  <a:lnTo>
                    <a:pt x="143" y="44"/>
                  </a:lnTo>
                  <a:lnTo>
                    <a:pt x="178" y="19"/>
                  </a:lnTo>
                  <a:lnTo>
                    <a:pt x="217" y="4"/>
                  </a:lnTo>
                  <a:lnTo>
                    <a:pt x="260" y="0"/>
                  </a:lnTo>
                  <a:lnTo>
                    <a:pt x="298" y="3"/>
                  </a:lnTo>
                  <a:lnTo>
                    <a:pt x="333" y="14"/>
                  </a:lnTo>
                  <a:lnTo>
                    <a:pt x="361" y="31"/>
                  </a:lnTo>
                  <a:lnTo>
                    <a:pt x="381" y="51"/>
                  </a:lnTo>
                  <a:lnTo>
                    <a:pt x="396" y="76"/>
                  </a:lnTo>
                  <a:lnTo>
                    <a:pt x="405" y="103"/>
                  </a:lnTo>
                  <a:lnTo>
                    <a:pt x="412" y="185"/>
                  </a:lnTo>
                  <a:lnTo>
                    <a:pt x="412" y="472"/>
                  </a:lnTo>
                  <a:close/>
                </a:path>
              </a:pathLst>
            </a:custGeom>
            <a:solidFill>
              <a:srgbClr val="FF0000"/>
            </a:solidFill>
            <a:ln w="9525">
              <a:noFill/>
              <a:round/>
              <a:headEnd/>
              <a:tailEnd/>
            </a:ln>
          </p:spPr>
          <p:txBody>
            <a:bodyPr/>
            <a:lstStyle/>
            <a:p>
              <a:endParaRPr lang="en-US" dirty="0"/>
            </a:p>
          </p:txBody>
        </p:sp>
        <p:sp>
          <p:nvSpPr>
            <p:cNvPr id="278" name="Freeform 117"/>
            <p:cNvSpPr>
              <a:spLocks noEditPoints="1"/>
            </p:cNvSpPr>
            <p:nvPr/>
          </p:nvSpPr>
          <p:spPr bwMode="auto">
            <a:xfrm>
              <a:off x="4055" y="2711"/>
              <a:ext cx="73" cy="132"/>
            </a:xfrm>
            <a:custGeom>
              <a:avLst/>
              <a:gdLst>
                <a:gd name="T0" fmla="*/ 153 w 442"/>
                <a:gd name="T1" fmla="*/ 520 h 660"/>
                <a:gd name="T2" fmla="*/ 168 w 442"/>
                <a:gd name="T3" fmla="*/ 553 h 660"/>
                <a:gd name="T4" fmla="*/ 223 w 442"/>
                <a:gd name="T5" fmla="*/ 566 h 660"/>
                <a:gd name="T6" fmla="*/ 292 w 442"/>
                <a:gd name="T7" fmla="*/ 552 h 660"/>
                <a:gd name="T8" fmla="*/ 317 w 442"/>
                <a:gd name="T9" fmla="*/ 521 h 660"/>
                <a:gd name="T10" fmla="*/ 322 w 442"/>
                <a:gd name="T11" fmla="*/ 397 h 660"/>
                <a:gd name="T12" fmla="*/ 261 w 442"/>
                <a:gd name="T13" fmla="*/ 454 h 660"/>
                <a:gd name="T14" fmla="*/ 187 w 442"/>
                <a:gd name="T15" fmla="*/ 472 h 660"/>
                <a:gd name="T16" fmla="*/ 105 w 442"/>
                <a:gd name="T17" fmla="*/ 453 h 660"/>
                <a:gd name="T18" fmla="*/ 42 w 442"/>
                <a:gd name="T19" fmla="*/ 394 h 660"/>
                <a:gd name="T20" fmla="*/ 11 w 442"/>
                <a:gd name="T21" fmla="*/ 324 h 660"/>
                <a:gd name="T22" fmla="*/ 0 w 442"/>
                <a:gd name="T23" fmla="*/ 238 h 660"/>
                <a:gd name="T24" fmla="*/ 14 w 442"/>
                <a:gd name="T25" fmla="*/ 136 h 660"/>
                <a:gd name="T26" fmla="*/ 56 w 442"/>
                <a:gd name="T27" fmla="*/ 60 h 660"/>
                <a:gd name="T28" fmla="*/ 116 w 442"/>
                <a:gd name="T29" fmla="*/ 15 h 660"/>
                <a:gd name="T30" fmla="*/ 192 w 442"/>
                <a:gd name="T31" fmla="*/ 0 h 660"/>
                <a:gd name="T32" fmla="*/ 268 w 442"/>
                <a:gd name="T33" fmla="*/ 18 h 660"/>
                <a:gd name="T34" fmla="*/ 329 w 442"/>
                <a:gd name="T35" fmla="*/ 75 h 660"/>
                <a:gd name="T36" fmla="*/ 442 w 442"/>
                <a:gd name="T37" fmla="*/ 9 h 660"/>
                <a:gd name="T38" fmla="*/ 438 w 442"/>
                <a:gd name="T39" fmla="*/ 496 h 660"/>
                <a:gd name="T40" fmla="*/ 413 w 442"/>
                <a:gd name="T41" fmla="*/ 583 h 660"/>
                <a:gd name="T42" fmla="*/ 363 w 442"/>
                <a:gd name="T43" fmla="*/ 631 h 660"/>
                <a:gd name="T44" fmla="*/ 283 w 442"/>
                <a:gd name="T45" fmla="*/ 656 h 660"/>
                <a:gd name="T46" fmla="*/ 174 w 442"/>
                <a:gd name="T47" fmla="*/ 657 h 660"/>
                <a:gd name="T48" fmla="*/ 92 w 442"/>
                <a:gd name="T49" fmla="*/ 637 h 660"/>
                <a:gd name="T50" fmla="*/ 43 w 442"/>
                <a:gd name="T51" fmla="*/ 598 h 660"/>
                <a:gd name="T52" fmla="*/ 19 w 442"/>
                <a:gd name="T53" fmla="*/ 546 h 660"/>
                <a:gd name="T54" fmla="*/ 17 w 442"/>
                <a:gd name="T55" fmla="*/ 502 h 660"/>
                <a:gd name="T56" fmla="*/ 123 w 442"/>
                <a:gd name="T57" fmla="*/ 231 h 660"/>
                <a:gd name="T58" fmla="*/ 151 w 442"/>
                <a:gd name="T59" fmla="*/ 339 h 660"/>
                <a:gd name="T60" fmla="*/ 219 w 442"/>
                <a:gd name="T61" fmla="*/ 374 h 660"/>
                <a:gd name="T62" fmla="*/ 293 w 442"/>
                <a:gd name="T63" fmla="*/ 339 h 660"/>
                <a:gd name="T64" fmla="*/ 324 w 442"/>
                <a:gd name="T65" fmla="*/ 235 h 660"/>
                <a:gd name="T66" fmla="*/ 295 w 442"/>
                <a:gd name="T67" fmla="*/ 128 h 660"/>
                <a:gd name="T68" fmla="*/ 222 w 442"/>
                <a:gd name="T69" fmla="*/ 94 h 660"/>
                <a:gd name="T70" fmla="*/ 151 w 442"/>
                <a:gd name="T71" fmla="*/ 127 h 660"/>
                <a:gd name="T72" fmla="*/ 123 w 442"/>
                <a:gd name="T73" fmla="*/ 231 h 6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2"/>
                <a:gd name="T112" fmla="*/ 0 h 660"/>
                <a:gd name="T113" fmla="*/ 442 w 442"/>
                <a:gd name="T114" fmla="*/ 660 h 66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2" h="660">
                  <a:moveTo>
                    <a:pt x="17" y="502"/>
                  </a:moveTo>
                  <a:lnTo>
                    <a:pt x="153" y="520"/>
                  </a:lnTo>
                  <a:lnTo>
                    <a:pt x="159" y="540"/>
                  </a:lnTo>
                  <a:lnTo>
                    <a:pt x="168" y="553"/>
                  </a:lnTo>
                  <a:lnTo>
                    <a:pt x="190" y="562"/>
                  </a:lnTo>
                  <a:lnTo>
                    <a:pt x="223" y="566"/>
                  </a:lnTo>
                  <a:lnTo>
                    <a:pt x="263" y="562"/>
                  </a:lnTo>
                  <a:lnTo>
                    <a:pt x="292" y="552"/>
                  </a:lnTo>
                  <a:lnTo>
                    <a:pt x="306" y="539"/>
                  </a:lnTo>
                  <a:lnTo>
                    <a:pt x="317" y="521"/>
                  </a:lnTo>
                  <a:lnTo>
                    <a:pt x="322" y="465"/>
                  </a:lnTo>
                  <a:lnTo>
                    <a:pt x="322" y="397"/>
                  </a:lnTo>
                  <a:lnTo>
                    <a:pt x="293" y="431"/>
                  </a:lnTo>
                  <a:lnTo>
                    <a:pt x="261" y="454"/>
                  </a:lnTo>
                  <a:lnTo>
                    <a:pt x="225" y="468"/>
                  </a:lnTo>
                  <a:lnTo>
                    <a:pt x="187" y="472"/>
                  </a:lnTo>
                  <a:lnTo>
                    <a:pt x="144" y="468"/>
                  </a:lnTo>
                  <a:lnTo>
                    <a:pt x="105" y="453"/>
                  </a:lnTo>
                  <a:lnTo>
                    <a:pt x="71" y="428"/>
                  </a:lnTo>
                  <a:lnTo>
                    <a:pt x="42" y="394"/>
                  </a:lnTo>
                  <a:lnTo>
                    <a:pt x="25" y="361"/>
                  </a:lnTo>
                  <a:lnTo>
                    <a:pt x="11" y="324"/>
                  </a:lnTo>
                  <a:lnTo>
                    <a:pt x="4" y="283"/>
                  </a:lnTo>
                  <a:lnTo>
                    <a:pt x="0" y="238"/>
                  </a:lnTo>
                  <a:lnTo>
                    <a:pt x="4" y="184"/>
                  </a:lnTo>
                  <a:lnTo>
                    <a:pt x="14" y="136"/>
                  </a:lnTo>
                  <a:lnTo>
                    <a:pt x="32" y="95"/>
                  </a:lnTo>
                  <a:lnTo>
                    <a:pt x="56" y="60"/>
                  </a:lnTo>
                  <a:lnTo>
                    <a:pt x="84" y="34"/>
                  </a:lnTo>
                  <a:lnTo>
                    <a:pt x="116" y="15"/>
                  </a:lnTo>
                  <a:lnTo>
                    <a:pt x="152" y="3"/>
                  </a:lnTo>
                  <a:lnTo>
                    <a:pt x="192" y="0"/>
                  </a:lnTo>
                  <a:lnTo>
                    <a:pt x="231" y="4"/>
                  </a:lnTo>
                  <a:lnTo>
                    <a:pt x="268" y="18"/>
                  </a:lnTo>
                  <a:lnTo>
                    <a:pt x="300" y="41"/>
                  </a:lnTo>
                  <a:lnTo>
                    <a:pt x="329" y="75"/>
                  </a:lnTo>
                  <a:lnTo>
                    <a:pt x="329" y="9"/>
                  </a:lnTo>
                  <a:lnTo>
                    <a:pt x="442" y="9"/>
                  </a:lnTo>
                  <a:lnTo>
                    <a:pt x="442" y="425"/>
                  </a:lnTo>
                  <a:lnTo>
                    <a:pt x="438" y="496"/>
                  </a:lnTo>
                  <a:lnTo>
                    <a:pt x="428" y="547"/>
                  </a:lnTo>
                  <a:lnTo>
                    <a:pt x="413" y="583"/>
                  </a:lnTo>
                  <a:lnTo>
                    <a:pt x="391" y="610"/>
                  </a:lnTo>
                  <a:lnTo>
                    <a:pt x="363" y="631"/>
                  </a:lnTo>
                  <a:lnTo>
                    <a:pt x="328" y="647"/>
                  </a:lnTo>
                  <a:lnTo>
                    <a:pt x="283" y="656"/>
                  </a:lnTo>
                  <a:lnTo>
                    <a:pt x="227" y="660"/>
                  </a:lnTo>
                  <a:lnTo>
                    <a:pt x="174" y="657"/>
                  </a:lnTo>
                  <a:lnTo>
                    <a:pt x="129" y="649"/>
                  </a:lnTo>
                  <a:lnTo>
                    <a:pt x="92" y="637"/>
                  </a:lnTo>
                  <a:lnTo>
                    <a:pt x="64" y="619"/>
                  </a:lnTo>
                  <a:lnTo>
                    <a:pt x="43" y="598"/>
                  </a:lnTo>
                  <a:lnTo>
                    <a:pt x="28" y="573"/>
                  </a:lnTo>
                  <a:lnTo>
                    <a:pt x="19" y="546"/>
                  </a:lnTo>
                  <a:lnTo>
                    <a:pt x="17" y="517"/>
                  </a:lnTo>
                  <a:lnTo>
                    <a:pt x="17" y="502"/>
                  </a:lnTo>
                  <a:close/>
                  <a:moveTo>
                    <a:pt x="123" y="231"/>
                  </a:moveTo>
                  <a:lnTo>
                    <a:pt x="130" y="295"/>
                  </a:lnTo>
                  <a:lnTo>
                    <a:pt x="151" y="339"/>
                  </a:lnTo>
                  <a:lnTo>
                    <a:pt x="182" y="365"/>
                  </a:lnTo>
                  <a:lnTo>
                    <a:pt x="219" y="374"/>
                  </a:lnTo>
                  <a:lnTo>
                    <a:pt x="260" y="365"/>
                  </a:lnTo>
                  <a:lnTo>
                    <a:pt x="293" y="339"/>
                  </a:lnTo>
                  <a:lnTo>
                    <a:pt x="317" y="295"/>
                  </a:lnTo>
                  <a:lnTo>
                    <a:pt x="324" y="235"/>
                  </a:lnTo>
                  <a:lnTo>
                    <a:pt x="317" y="172"/>
                  </a:lnTo>
                  <a:lnTo>
                    <a:pt x="295" y="128"/>
                  </a:lnTo>
                  <a:lnTo>
                    <a:pt x="262" y="102"/>
                  </a:lnTo>
                  <a:lnTo>
                    <a:pt x="222" y="94"/>
                  </a:lnTo>
                  <a:lnTo>
                    <a:pt x="182" y="102"/>
                  </a:lnTo>
                  <a:lnTo>
                    <a:pt x="151" y="127"/>
                  </a:lnTo>
                  <a:lnTo>
                    <a:pt x="130" y="171"/>
                  </a:lnTo>
                  <a:lnTo>
                    <a:pt x="123" y="231"/>
                  </a:lnTo>
                  <a:close/>
                </a:path>
              </a:pathLst>
            </a:custGeom>
            <a:solidFill>
              <a:srgbClr val="FF0000"/>
            </a:solidFill>
            <a:ln w="9525">
              <a:noFill/>
              <a:round/>
              <a:headEnd/>
              <a:tailEnd/>
            </a:ln>
          </p:spPr>
          <p:txBody>
            <a:bodyPr/>
            <a:lstStyle/>
            <a:p>
              <a:endParaRPr lang="en-US" dirty="0"/>
            </a:p>
          </p:txBody>
        </p:sp>
        <p:sp>
          <p:nvSpPr>
            <p:cNvPr id="279" name="Freeform 118"/>
            <p:cNvSpPr>
              <a:spLocks noEditPoints="1"/>
            </p:cNvSpPr>
            <p:nvPr/>
          </p:nvSpPr>
          <p:spPr bwMode="auto">
            <a:xfrm>
              <a:off x="4142" y="2711"/>
              <a:ext cx="70" cy="97"/>
            </a:xfrm>
            <a:custGeom>
              <a:avLst/>
              <a:gdLst>
                <a:gd name="T0" fmla="*/ 297 w 423"/>
                <a:gd name="T1" fmla="*/ 325 h 482"/>
                <a:gd name="T2" fmla="*/ 416 w 423"/>
                <a:gd name="T3" fmla="*/ 346 h 482"/>
                <a:gd name="T4" fmla="*/ 386 w 423"/>
                <a:gd name="T5" fmla="*/ 405 h 482"/>
                <a:gd name="T6" fmla="*/ 344 w 423"/>
                <a:gd name="T7" fmla="*/ 449 h 482"/>
                <a:gd name="T8" fmla="*/ 287 w 423"/>
                <a:gd name="T9" fmla="*/ 473 h 482"/>
                <a:gd name="T10" fmla="*/ 219 w 423"/>
                <a:gd name="T11" fmla="*/ 482 h 482"/>
                <a:gd name="T12" fmla="*/ 164 w 423"/>
                <a:gd name="T13" fmla="*/ 477 h 482"/>
                <a:gd name="T14" fmla="*/ 117 w 423"/>
                <a:gd name="T15" fmla="*/ 464 h 482"/>
                <a:gd name="T16" fmla="*/ 78 w 423"/>
                <a:gd name="T17" fmla="*/ 439 h 482"/>
                <a:gd name="T18" fmla="*/ 45 w 423"/>
                <a:gd name="T19" fmla="*/ 405 h 482"/>
                <a:gd name="T20" fmla="*/ 25 w 423"/>
                <a:gd name="T21" fmla="*/ 370 h 482"/>
                <a:gd name="T22" fmla="*/ 12 w 423"/>
                <a:gd name="T23" fmla="*/ 333 h 482"/>
                <a:gd name="T24" fmla="*/ 3 w 423"/>
                <a:gd name="T25" fmla="*/ 291 h 482"/>
                <a:gd name="T26" fmla="*/ 0 w 423"/>
                <a:gd name="T27" fmla="*/ 244 h 482"/>
                <a:gd name="T28" fmla="*/ 3 w 423"/>
                <a:gd name="T29" fmla="*/ 191 h 482"/>
                <a:gd name="T30" fmla="*/ 15 w 423"/>
                <a:gd name="T31" fmla="*/ 142 h 482"/>
                <a:gd name="T32" fmla="*/ 34 w 423"/>
                <a:gd name="T33" fmla="*/ 101 h 482"/>
                <a:gd name="T34" fmla="*/ 59 w 423"/>
                <a:gd name="T35" fmla="*/ 65 h 482"/>
                <a:gd name="T36" fmla="*/ 90 w 423"/>
                <a:gd name="T37" fmla="*/ 37 h 482"/>
                <a:gd name="T38" fmla="*/ 125 w 423"/>
                <a:gd name="T39" fmla="*/ 15 h 482"/>
                <a:gd name="T40" fmla="*/ 164 w 423"/>
                <a:gd name="T41" fmla="*/ 3 h 482"/>
                <a:gd name="T42" fmla="*/ 207 w 423"/>
                <a:gd name="T43" fmla="*/ 0 h 482"/>
                <a:gd name="T44" fmla="*/ 255 w 423"/>
                <a:gd name="T45" fmla="*/ 3 h 482"/>
                <a:gd name="T46" fmla="*/ 298 w 423"/>
                <a:gd name="T47" fmla="*/ 16 h 482"/>
                <a:gd name="T48" fmla="*/ 335 w 423"/>
                <a:gd name="T49" fmla="*/ 38 h 482"/>
                <a:gd name="T50" fmla="*/ 367 w 423"/>
                <a:gd name="T51" fmla="*/ 67 h 482"/>
                <a:gd name="T52" fmla="*/ 392 w 423"/>
                <a:gd name="T53" fmla="*/ 107 h 482"/>
                <a:gd name="T54" fmla="*/ 410 w 423"/>
                <a:gd name="T55" fmla="*/ 154 h 482"/>
                <a:gd name="T56" fmla="*/ 419 w 423"/>
                <a:gd name="T57" fmla="*/ 211 h 482"/>
                <a:gd name="T58" fmla="*/ 423 w 423"/>
                <a:gd name="T59" fmla="*/ 276 h 482"/>
                <a:gd name="T60" fmla="*/ 123 w 423"/>
                <a:gd name="T61" fmla="*/ 276 h 482"/>
                <a:gd name="T62" fmla="*/ 131 w 423"/>
                <a:gd name="T63" fmla="*/ 325 h 482"/>
                <a:gd name="T64" fmla="*/ 152 w 423"/>
                <a:gd name="T65" fmla="*/ 362 h 482"/>
                <a:gd name="T66" fmla="*/ 183 w 423"/>
                <a:gd name="T67" fmla="*/ 384 h 482"/>
                <a:gd name="T68" fmla="*/ 221 w 423"/>
                <a:gd name="T69" fmla="*/ 392 h 482"/>
                <a:gd name="T70" fmla="*/ 247 w 423"/>
                <a:gd name="T71" fmla="*/ 388 h 482"/>
                <a:gd name="T72" fmla="*/ 268 w 423"/>
                <a:gd name="T73" fmla="*/ 376 h 482"/>
                <a:gd name="T74" fmla="*/ 285 w 423"/>
                <a:gd name="T75" fmla="*/ 356 h 482"/>
                <a:gd name="T76" fmla="*/ 297 w 423"/>
                <a:gd name="T77" fmla="*/ 325 h 482"/>
                <a:gd name="T78" fmla="*/ 297 w 423"/>
                <a:gd name="T79" fmla="*/ 325 h 482"/>
                <a:gd name="T80" fmla="*/ 303 w 423"/>
                <a:gd name="T81" fmla="*/ 202 h 482"/>
                <a:gd name="T82" fmla="*/ 297 w 423"/>
                <a:gd name="T83" fmla="*/ 155 h 482"/>
                <a:gd name="T84" fmla="*/ 277 w 423"/>
                <a:gd name="T85" fmla="*/ 121 h 482"/>
                <a:gd name="T86" fmla="*/ 249 w 423"/>
                <a:gd name="T87" fmla="*/ 99 h 482"/>
                <a:gd name="T88" fmla="*/ 214 w 423"/>
                <a:gd name="T89" fmla="*/ 94 h 482"/>
                <a:gd name="T90" fmla="*/ 180 w 423"/>
                <a:gd name="T91" fmla="*/ 101 h 482"/>
                <a:gd name="T92" fmla="*/ 151 w 423"/>
                <a:gd name="T93" fmla="*/ 122 h 482"/>
                <a:gd name="T94" fmla="*/ 131 w 423"/>
                <a:gd name="T95" fmla="*/ 156 h 482"/>
                <a:gd name="T96" fmla="*/ 125 w 423"/>
                <a:gd name="T97" fmla="*/ 202 h 482"/>
                <a:gd name="T98" fmla="*/ 303 w 423"/>
                <a:gd name="T99" fmla="*/ 202 h 4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3"/>
                <a:gd name="T151" fmla="*/ 0 h 482"/>
                <a:gd name="T152" fmla="*/ 423 w 423"/>
                <a:gd name="T153" fmla="*/ 482 h 48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3" h="482">
                  <a:moveTo>
                    <a:pt x="297" y="325"/>
                  </a:moveTo>
                  <a:lnTo>
                    <a:pt x="416" y="346"/>
                  </a:lnTo>
                  <a:lnTo>
                    <a:pt x="386" y="405"/>
                  </a:lnTo>
                  <a:lnTo>
                    <a:pt x="344" y="449"/>
                  </a:lnTo>
                  <a:lnTo>
                    <a:pt x="287" y="473"/>
                  </a:lnTo>
                  <a:lnTo>
                    <a:pt x="219" y="482"/>
                  </a:lnTo>
                  <a:lnTo>
                    <a:pt x="164" y="477"/>
                  </a:lnTo>
                  <a:lnTo>
                    <a:pt x="117" y="464"/>
                  </a:lnTo>
                  <a:lnTo>
                    <a:pt x="78" y="439"/>
                  </a:lnTo>
                  <a:lnTo>
                    <a:pt x="45" y="405"/>
                  </a:lnTo>
                  <a:lnTo>
                    <a:pt x="25" y="370"/>
                  </a:lnTo>
                  <a:lnTo>
                    <a:pt x="12" y="333"/>
                  </a:lnTo>
                  <a:lnTo>
                    <a:pt x="3" y="291"/>
                  </a:lnTo>
                  <a:lnTo>
                    <a:pt x="0" y="244"/>
                  </a:lnTo>
                  <a:lnTo>
                    <a:pt x="3" y="191"/>
                  </a:lnTo>
                  <a:lnTo>
                    <a:pt x="15" y="142"/>
                  </a:lnTo>
                  <a:lnTo>
                    <a:pt x="34" y="101"/>
                  </a:lnTo>
                  <a:lnTo>
                    <a:pt x="59" y="65"/>
                  </a:lnTo>
                  <a:lnTo>
                    <a:pt x="90" y="37"/>
                  </a:lnTo>
                  <a:lnTo>
                    <a:pt x="125" y="15"/>
                  </a:lnTo>
                  <a:lnTo>
                    <a:pt x="164" y="3"/>
                  </a:lnTo>
                  <a:lnTo>
                    <a:pt x="207" y="0"/>
                  </a:lnTo>
                  <a:lnTo>
                    <a:pt x="255" y="3"/>
                  </a:lnTo>
                  <a:lnTo>
                    <a:pt x="298" y="16"/>
                  </a:lnTo>
                  <a:lnTo>
                    <a:pt x="335" y="38"/>
                  </a:lnTo>
                  <a:lnTo>
                    <a:pt x="367" y="67"/>
                  </a:lnTo>
                  <a:lnTo>
                    <a:pt x="392" y="107"/>
                  </a:lnTo>
                  <a:lnTo>
                    <a:pt x="410" y="154"/>
                  </a:lnTo>
                  <a:lnTo>
                    <a:pt x="419" y="211"/>
                  </a:lnTo>
                  <a:lnTo>
                    <a:pt x="423" y="276"/>
                  </a:lnTo>
                  <a:lnTo>
                    <a:pt x="123" y="276"/>
                  </a:lnTo>
                  <a:lnTo>
                    <a:pt x="131" y="325"/>
                  </a:lnTo>
                  <a:lnTo>
                    <a:pt x="152" y="362"/>
                  </a:lnTo>
                  <a:lnTo>
                    <a:pt x="183" y="384"/>
                  </a:lnTo>
                  <a:lnTo>
                    <a:pt x="221" y="392"/>
                  </a:lnTo>
                  <a:lnTo>
                    <a:pt x="247" y="388"/>
                  </a:lnTo>
                  <a:lnTo>
                    <a:pt x="268" y="376"/>
                  </a:lnTo>
                  <a:lnTo>
                    <a:pt x="285" y="356"/>
                  </a:lnTo>
                  <a:lnTo>
                    <a:pt x="297" y="325"/>
                  </a:lnTo>
                  <a:close/>
                  <a:moveTo>
                    <a:pt x="303" y="202"/>
                  </a:moveTo>
                  <a:lnTo>
                    <a:pt x="297" y="155"/>
                  </a:lnTo>
                  <a:lnTo>
                    <a:pt x="277" y="121"/>
                  </a:lnTo>
                  <a:lnTo>
                    <a:pt x="249" y="99"/>
                  </a:lnTo>
                  <a:lnTo>
                    <a:pt x="214" y="94"/>
                  </a:lnTo>
                  <a:lnTo>
                    <a:pt x="180" y="101"/>
                  </a:lnTo>
                  <a:lnTo>
                    <a:pt x="151" y="122"/>
                  </a:lnTo>
                  <a:lnTo>
                    <a:pt x="131" y="156"/>
                  </a:lnTo>
                  <a:lnTo>
                    <a:pt x="125" y="202"/>
                  </a:lnTo>
                  <a:lnTo>
                    <a:pt x="303" y="202"/>
                  </a:lnTo>
                  <a:close/>
                </a:path>
              </a:pathLst>
            </a:custGeom>
            <a:solidFill>
              <a:srgbClr val="FF0000"/>
            </a:solidFill>
            <a:ln w="9525">
              <a:noFill/>
              <a:round/>
              <a:headEnd/>
              <a:tailEnd/>
            </a:ln>
          </p:spPr>
          <p:txBody>
            <a:bodyPr/>
            <a:lstStyle/>
            <a:p>
              <a:endParaRPr lang="en-US" dirty="0"/>
            </a:p>
          </p:txBody>
        </p:sp>
        <p:grpSp>
          <p:nvGrpSpPr>
            <p:cNvPr id="280" name="Group 119"/>
            <p:cNvGrpSpPr>
              <a:grpSpLocks/>
            </p:cNvGrpSpPr>
            <p:nvPr/>
          </p:nvGrpSpPr>
          <p:grpSpPr bwMode="auto">
            <a:xfrm>
              <a:off x="1527" y="1281"/>
              <a:ext cx="2600" cy="229"/>
              <a:chOff x="1527" y="1116"/>
              <a:chExt cx="2600" cy="229"/>
            </a:xfrm>
          </p:grpSpPr>
          <p:sp>
            <p:nvSpPr>
              <p:cNvPr id="303" name="Freeform 120"/>
              <p:cNvSpPr>
                <a:spLocks noEditPoints="1"/>
              </p:cNvSpPr>
              <p:nvPr/>
            </p:nvSpPr>
            <p:spPr bwMode="auto">
              <a:xfrm>
                <a:off x="1527" y="1119"/>
                <a:ext cx="131" cy="178"/>
              </a:xfrm>
              <a:custGeom>
                <a:avLst/>
                <a:gdLst>
                  <a:gd name="T0" fmla="*/ 0 w 525"/>
                  <a:gd name="T1" fmla="*/ 532 h 532"/>
                  <a:gd name="T2" fmla="*/ 0 w 525"/>
                  <a:gd name="T3" fmla="*/ 0 h 532"/>
                  <a:gd name="T4" fmla="*/ 223 w 525"/>
                  <a:gd name="T5" fmla="*/ 0 h 532"/>
                  <a:gd name="T6" fmla="*/ 326 w 525"/>
                  <a:gd name="T7" fmla="*/ 2 h 532"/>
                  <a:gd name="T8" fmla="*/ 387 w 525"/>
                  <a:gd name="T9" fmla="*/ 8 h 532"/>
                  <a:gd name="T10" fmla="*/ 441 w 525"/>
                  <a:gd name="T11" fmla="*/ 27 h 532"/>
                  <a:gd name="T12" fmla="*/ 486 w 525"/>
                  <a:gd name="T13" fmla="*/ 61 h 532"/>
                  <a:gd name="T14" fmla="*/ 514 w 525"/>
                  <a:gd name="T15" fmla="*/ 107 h 532"/>
                  <a:gd name="T16" fmla="*/ 525 w 525"/>
                  <a:gd name="T17" fmla="*/ 164 h 532"/>
                  <a:gd name="T18" fmla="*/ 520 w 525"/>
                  <a:gd name="T19" fmla="*/ 209 h 532"/>
                  <a:gd name="T20" fmla="*/ 503 w 525"/>
                  <a:gd name="T21" fmla="*/ 247 h 532"/>
                  <a:gd name="T22" fmla="*/ 476 w 525"/>
                  <a:gd name="T23" fmla="*/ 276 h 532"/>
                  <a:gd name="T24" fmla="*/ 443 w 525"/>
                  <a:gd name="T25" fmla="*/ 299 h 532"/>
                  <a:gd name="T26" fmla="*/ 408 w 525"/>
                  <a:gd name="T27" fmla="*/ 314 h 532"/>
                  <a:gd name="T28" fmla="*/ 372 w 525"/>
                  <a:gd name="T29" fmla="*/ 324 h 532"/>
                  <a:gd name="T30" fmla="*/ 312 w 525"/>
                  <a:gd name="T31" fmla="*/ 330 h 532"/>
                  <a:gd name="T32" fmla="*/ 229 w 525"/>
                  <a:gd name="T33" fmla="*/ 332 h 532"/>
                  <a:gd name="T34" fmla="*/ 138 w 525"/>
                  <a:gd name="T35" fmla="*/ 332 h 532"/>
                  <a:gd name="T36" fmla="*/ 138 w 525"/>
                  <a:gd name="T37" fmla="*/ 532 h 532"/>
                  <a:gd name="T38" fmla="*/ 0 w 525"/>
                  <a:gd name="T39" fmla="*/ 532 h 532"/>
                  <a:gd name="T40" fmla="*/ 138 w 525"/>
                  <a:gd name="T41" fmla="*/ 90 h 532"/>
                  <a:gd name="T42" fmla="*/ 138 w 525"/>
                  <a:gd name="T43" fmla="*/ 242 h 532"/>
                  <a:gd name="T44" fmla="*/ 215 w 525"/>
                  <a:gd name="T45" fmla="*/ 242 h 532"/>
                  <a:gd name="T46" fmla="*/ 283 w 525"/>
                  <a:gd name="T47" fmla="*/ 240 h 532"/>
                  <a:gd name="T48" fmla="*/ 324 w 525"/>
                  <a:gd name="T49" fmla="*/ 233 h 532"/>
                  <a:gd name="T50" fmla="*/ 349 w 525"/>
                  <a:gd name="T51" fmla="*/ 222 h 532"/>
                  <a:gd name="T52" fmla="*/ 367 w 525"/>
                  <a:gd name="T53" fmla="*/ 207 h 532"/>
                  <a:gd name="T54" fmla="*/ 379 w 525"/>
                  <a:gd name="T55" fmla="*/ 187 h 532"/>
                  <a:gd name="T56" fmla="*/ 383 w 525"/>
                  <a:gd name="T57" fmla="*/ 166 h 532"/>
                  <a:gd name="T58" fmla="*/ 378 w 525"/>
                  <a:gd name="T59" fmla="*/ 139 h 532"/>
                  <a:gd name="T60" fmla="*/ 361 w 525"/>
                  <a:gd name="T61" fmla="*/ 118 h 532"/>
                  <a:gd name="T62" fmla="*/ 336 w 525"/>
                  <a:gd name="T63" fmla="*/ 103 h 532"/>
                  <a:gd name="T64" fmla="*/ 305 w 525"/>
                  <a:gd name="T65" fmla="*/ 94 h 532"/>
                  <a:gd name="T66" fmla="*/ 205 w 525"/>
                  <a:gd name="T67" fmla="*/ 90 h 532"/>
                  <a:gd name="T68" fmla="*/ 138 w 525"/>
                  <a:gd name="T69" fmla="*/ 90 h 53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5"/>
                  <a:gd name="T106" fmla="*/ 0 h 532"/>
                  <a:gd name="T107" fmla="*/ 525 w 525"/>
                  <a:gd name="T108" fmla="*/ 532 h 53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5" h="532">
                    <a:moveTo>
                      <a:pt x="0" y="532"/>
                    </a:moveTo>
                    <a:lnTo>
                      <a:pt x="0" y="0"/>
                    </a:lnTo>
                    <a:lnTo>
                      <a:pt x="223" y="0"/>
                    </a:lnTo>
                    <a:lnTo>
                      <a:pt x="326" y="2"/>
                    </a:lnTo>
                    <a:lnTo>
                      <a:pt x="387" y="8"/>
                    </a:lnTo>
                    <a:lnTo>
                      <a:pt x="441" y="27"/>
                    </a:lnTo>
                    <a:lnTo>
                      <a:pt x="486" y="61"/>
                    </a:lnTo>
                    <a:lnTo>
                      <a:pt x="514" y="107"/>
                    </a:lnTo>
                    <a:lnTo>
                      <a:pt x="525" y="164"/>
                    </a:lnTo>
                    <a:lnTo>
                      <a:pt x="520" y="209"/>
                    </a:lnTo>
                    <a:lnTo>
                      <a:pt x="503" y="247"/>
                    </a:lnTo>
                    <a:lnTo>
                      <a:pt x="476" y="276"/>
                    </a:lnTo>
                    <a:lnTo>
                      <a:pt x="443" y="299"/>
                    </a:lnTo>
                    <a:lnTo>
                      <a:pt x="408" y="314"/>
                    </a:lnTo>
                    <a:lnTo>
                      <a:pt x="372" y="324"/>
                    </a:lnTo>
                    <a:lnTo>
                      <a:pt x="312" y="330"/>
                    </a:lnTo>
                    <a:lnTo>
                      <a:pt x="229" y="332"/>
                    </a:lnTo>
                    <a:lnTo>
                      <a:pt x="138" y="332"/>
                    </a:lnTo>
                    <a:lnTo>
                      <a:pt x="138" y="532"/>
                    </a:lnTo>
                    <a:lnTo>
                      <a:pt x="0" y="532"/>
                    </a:lnTo>
                    <a:close/>
                    <a:moveTo>
                      <a:pt x="138" y="90"/>
                    </a:moveTo>
                    <a:lnTo>
                      <a:pt x="138" y="242"/>
                    </a:lnTo>
                    <a:lnTo>
                      <a:pt x="215" y="242"/>
                    </a:lnTo>
                    <a:lnTo>
                      <a:pt x="283" y="240"/>
                    </a:lnTo>
                    <a:lnTo>
                      <a:pt x="324" y="233"/>
                    </a:lnTo>
                    <a:lnTo>
                      <a:pt x="349" y="222"/>
                    </a:lnTo>
                    <a:lnTo>
                      <a:pt x="367" y="207"/>
                    </a:lnTo>
                    <a:lnTo>
                      <a:pt x="379" y="187"/>
                    </a:lnTo>
                    <a:lnTo>
                      <a:pt x="383" y="166"/>
                    </a:lnTo>
                    <a:lnTo>
                      <a:pt x="378" y="139"/>
                    </a:lnTo>
                    <a:lnTo>
                      <a:pt x="361" y="118"/>
                    </a:lnTo>
                    <a:lnTo>
                      <a:pt x="336" y="103"/>
                    </a:lnTo>
                    <a:lnTo>
                      <a:pt x="305" y="94"/>
                    </a:lnTo>
                    <a:lnTo>
                      <a:pt x="205" y="90"/>
                    </a:lnTo>
                    <a:lnTo>
                      <a:pt x="138" y="90"/>
                    </a:lnTo>
                    <a:close/>
                  </a:path>
                </a:pathLst>
              </a:custGeom>
              <a:solidFill>
                <a:schemeClr val="accent1"/>
              </a:solidFill>
              <a:ln w="9525">
                <a:noFill/>
                <a:round/>
                <a:headEnd/>
                <a:tailEnd/>
              </a:ln>
            </p:spPr>
            <p:txBody>
              <a:bodyPr/>
              <a:lstStyle/>
              <a:p>
                <a:endParaRPr lang="en-US" dirty="0"/>
              </a:p>
            </p:txBody>
          </p:sp>
          <p:sp>
            <p:nvSpPr>
              <p:cNvPr id="304" name="Freeform 121"/>
              <p:cNvSpPr>
                <a:spLocks noEditPoints="1"/>
              </p:cNvSpPr>
              <p:nvPr/>
            </p:nvSpPr>
            <p:spPr bwMode="auto">
              <a:xfrm>
                <a:off x="1676" y="1165"/>
                <a:ext cx="116" cy="134"/>
              </a:xfrm>
              <a:custGeom>
                <a:avLst/>
                <a:gdLst>
                  <a:gd name="T0" fmla="*/ 324 w 462"/>
                  <a:gd name="T1" fmla="*/ 271 h 402"/>
                  <a:gd name="T2" fmla="*/ 454 w 462"/>
                  <a:gd name="T3" fmla="*/ 289 h 402"/>
                  <a:gd name="T4" fmla="*/ 423 w 462"/>
                  <a:gd name="T5" fmla="*/ 338 h 402"/>
                  <a:gd name="T6" fmla="*/ 376 w 462"/>
                  <a:gd name="T7" fmla="*/ 374 h 402"/>
                  <a:gd name="T8" fmla="*/ 314 w 462"/>
                  <a:gd name="T9" fmla="*/ 395 h 402"/>
                  <a:gd name="T10" fmla="*/ 239 w 462"/>
                  <a:gd name="T11" fmla="*/ 402 h 402"/>
                  <a:gd name="T12" fmla="*/ 178 w 462"/>
                  <a:gd name="T13" fmla="*/ 398 h 402"/>
                  <a:gd name="T14" fmla="*/ 127 w 462"/>
                  <a:gd name="T15" fmla="*/ 387 h 402"/>
                  <a:gd name="T16" fmla="*/ 84 w 462"/>
                  <a:gd name="T17" fmla="*/ 366 h 402"/>
                  <a:gd name="T18" fmla="*/ 48 w 462"/>
                  <a:gd name="T19" fmla="*/ 338 h 402"/>
                  <a:gd name="T20" fmla="*/ 27 w 462"/>
                  <a:gd name="T21" fmla="*/ 309 h 402"/>
                  <a:gd name="T22" fmla="*/ 11 w 462"/>
                  <a:gd name="T23" fmla="*/ 278 h 402"/>
                  <a:gd name="T24" fmla="*/ 2 w 462"/>
                  <a:gd name="T25" fmla="*/ 243 h 402"/>
                  <a:gd name="T26" fmla="*/ 0 w 462"/>
                  <a:gd name="T27" fmla="*/ 205 h 402"/>
                  <a:gd name="T28" fmla="*/ 4 w 462"/>
                  <a:gd name="T29" fmla="*/ 159 h 402"/>
                  <a:gd name="T30" fmla="*/ 15 w 462"/>
                  <a:gd name="T31" fmla="*/ 119 h 402"/>
                  <a:gd name="T32" fmla="*/ 35 w 462"/>
                  <a:gd name="T33" fmla="*/ 84 h 402"/>
                  <a:gd name="T34" fmla="*/ 64 w 462"/>
                  <a:gd name="T35" fmla="*/ 55 h 402"/>
                  <a:gd name="T36" fmla="*/ 98 w 462"/>
                  <a:gd name="T37" fmla="*/ 31 h 402"/>
                  <a:gd name="T38" fmla="*/ 136 w 462"/>
                  <a:gd name="T39" fmla="*/ 14 h 402"/>
                  <a:gd name="T40" fmla="*/ 180 w 462"/>
                  <a:gd name="T41" fmla="*/ 3 h 402"/>
                  <a:gd name="T42" fmla="*/ 226 w 462"/>
                  <a:gd name="T43" fmla="*/ 0 h 402"/>
                  <a:gd name="T44" fmla="*/ 278 w 462"/>
                  <a:gd name="T45" fmla="*/ 3 h 402"/>
                  <a:gd name="T46" fmla="*/ 326 w 462"/>
                  <a:gd name="T47" fmla="*/ 15 h 402"/>
                  <a:gd name="T48" fmla="*/ 366 w 462"/>
                  <a:gd name="T49" fmla="*/ 32 h 402"/>
                  <a:gd name="T50" fmla="*/ 401 w 462"/>
                  <a:gd name="T51" fmla="*/ 57 h 402"/>
                  <a:gd name="T52" fmla="*/ 428 w 462"/>
                  <a:gd name="T53" fmla="*/ 89 h 402"/>
                  <a:gd name="T54" fmla="*/ 448 w 462"/>
                  <a:gd name="T55" fmla="*/ 129 h 402"/>
                  <a:gd name="T56" fmla="*/ 460 w 462"/>
                  <a:gd name="T57" fmla="*/ 176 h 402"/>
                  <a:gd name="T58" fmla="*/ 462 w 462"/>
                  <a:gd name="T59" fmla="*/ 231 h 402"/>
                  <a:gd name="T60" fmla="*/ 134 w 462"/>
                  <a:gd name="T61" fmla="*/ 231 h 402"/>
                  <a:gd name="T62" fmla="*/ 142 w 462"/>
                  <a:gd name="T63" fmla="*/ 271 h 402"/>
                  <a:gd name="T64" fmla="*/ 165 w 462"/>
                  <a:gd name="T65" fmla="*/ 302 h 402"/>
                  <a:gd name="T66" fmla="*/ 199 w 462"/>
                  <a:gd name="T67" fmla="*/ 320 h 402"/>
                  <a:gd name="T68" fmla="*/ 240 w 462"/>
                  <a:gd name="T69" fmla="*/ 327 h 402"/>
                  <a:gd name="T70" fmla="*/ 269 w 462"/>
                  <a:gd name="T71" fmla="*/ 323 h 402"/>
                  <a:gd name="T72" fmla="*/ 293 w 462"/>
                  <a:gd name="T73" fmla="*/ 314 h 402"/>
                  <a:gd name="T74" fmla="*/ 311 w 462"/>
                  <a:gd name="T75" fmla="*/ 297 h 402"/>
                  <a:gd name="T76" fmla="*/ 324 w 462"/>
                  <a:gd name="T77" fmla="*/ 271 h 402"/>
                  <a:gd name="T78" fmla="*/ 324 w 462"/>
                  <a:gd name="T79" fmla="*/ 271 h 402"/>
                  <a:gd name="T80" fmla="*/ 332 w 462"/>
                  <a:gd name="T81" fmla="*/ 169 h 402"/>
                  <a:gd name="T82" fmla="*/ 323 w 462"/>
                  <a:gd name="T83" fmla="*/ 129 h 402"/>
                  <a:gd name="T84" fmla="*/ 302 w 462"/>
                  <a:gd name="T85" fmla="*/ 102 h 402"/>
                  <a:gd name="T86" fmla="*/ 272 w 462"/>
                  <a:gd name="T87" fmla="*/ 84 h 402"/>
                  <a:gd name="T88" fmla="*/ 234 w 462"/>
                  <a:gd name="T89" fmla="*/ 78 h 402"/>
                  <a:gd name="T90" fmla="*/ 195 w 462"/>
                  <a:gd name="T91" fmla="*/ 84 h 402"/>
                  <a:gd name="T92" fmla="*/ 164 w 462"/>
                  <a:gd name="T93" fmla="*/ 103 h 402"/>
                  <a:gd name="T94" fmla="*/ 143 w 462"/>
                  <a:gd name="T95" fmla="*/ 131 h 402"/>
                  <a:gd name="T96" fmla="*/ 136 w 462"/>
                  <a:gd name="T97" fmla="*/ 169 h 402"/>
                  <a:gd name="T98" fmla="*/ 332 w 462"/>
                  <a:gd name="T99" fmla="*/ 169 h 4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62"/>
                  <a:gd name="T151" fmla="*/ 0 h 402"/>
                  <a:gd name="T152" fmla="*/ 462 w 462"/>
                  <a:gd name="T153" fmla="*/ 402 h 40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62" h="402">
                    <a:moveTo>
                      <a:pt x="324" y="271"/>
                    </a:moveTo>
                    <a:lnTo>
                      <a:pt x="454" y="289"/>
                    </a:lnTo>
                    <a:lnTo>
                      <a:pt x="423" y="338"/>
                    </a:lnTo>
                    <a:lnTo>
                      <a:pt x="376" y="374"/>
                    </a:lnTo>
                    <a:lnTo>
                      <a:pt x="314" y="395"/>
                    </a:lnTo>
                    <a:lnTo>
                      <a:pt x="239" y="402"/>
                    </a:lnTo>
                    <a:lnTo>
                      <a:pt x="178" y="398"/>
                    </a:lnTo>
                    <a:lnTo>
                      <a:pt x="127" y="387"/>
                    </a:lnTo>
                    <a:lnTo>
                      <a:pt x="84" y="366"/>
                    </a:lnTo>
                    <a:lnTo>
                      <a:pt x="48" y="338"/>
                    </a:lnTo>
                    <a:lnTo>
                      <a:pt x="27" y="309"/>
                    </a:lnTo>
                    <a:lnTo>
                      <a:pt x="11" y="278"/>
                    </a:lnTo>
                    <a:lnTo>
                      <a:pt x="2" y="243"/>
                    </a:lnTo>
                    <a:lnTo>
                      <a:pt x="0" y="205"/>
                    </a:lnTo>
                    <a:lnTo>
                      <a:pt x="4" y="159"/>
                    </a:lnTo>
                    <a:lnTo>
                      <a:pt x="15" y="119"/>
                    </a:lnTo>
                    <a:lnTo>
                      <a:pt x="35" y="84"/>
                    </a:lnTo>
                    <a:lnTo>
                      <a:pt x="64" y="55"/>
                    </a:lnTo>
                    <a:lnTo>
                      <a:pt x="98" y="31"/>
                    </a:lnTo>
                    <a:lnTo>
                      <a:pt x="136" y="14"/>
                    </a:lnTo>
                    <a:lnTo>
                      <a:pt x="180" y="3"/>
                    </a:lnTo>
                    <a:lnTo>
                      <a:pt x="226" y="0"/>
                    </a:lnTo>
                    <a:lnTo>
                      <a:pt x="278" y="3"/>
                    </a:lnTo>
                    <a:lnTo>
                      <a:pt x="326" y="15"/>
                    </a:lnTo>
                    <a:lnTo>
                      <a:pt x="366" y="32"/>
                    </a:lnTo>
                    <a:lnTo>
                      <a:pt x="401" y="57"/>
                    </a:lnTo>
                    <a:lnTo>
                      <a:pt x="428" y="89"/>
                    </a:lnTo>
                    <a:lnTo>
                      <a:pt x="448" y="129"/>
                    </a:lnTo>
                    <a:lnTo>
                      <a:pt x="460" y="176"/>
                    </a:lnTo>
                    <a:lnTo>
                      <a:pt x="462" y="231"/>
                    </a:lnTo>
                    <a:lnTo>
                      <a:pt x="134" y="231"/>
                    </a:lnTo>
                    <a:lnTo>
                      <a:pt x="142" y="271"/>
                    </a:lnTo>
                    <a:lnTo>
                      <a:pt x="165" y="302"/>
                    </a:lnTo>
                    <a:lnTo>
                      <a:pt x="199" y="320"/>
                    </a:lnTo>
                    <a:lnTo>
                      <a:pt x="240" y="327"/>
                    </a:lnTo>
                    <a:lnTo>
                      <a:pt x="269" y="323"/>
                    </a:lnTo>
                    <a:lnTo>
                      <a:pt x="293" y="314"/>
                    </a:lnTo>
                    <a:lnTo>
                      <a:pt x="311" y="297"/>
                    </a:lnTo>
                    <a:lnTo>
                      <a:pt x="324" y="271"/>
                    </a:lnTo>
                    <a:close/>
                    <a:moveTo>
                      <a:pt x="332" y="169"/>
                    </a:moveTo>
                    <a:lnTo>
                      <a:pt x="323" y="129"/>
                    </a:lnTo>
                    <a:lnTo>
                      <a:pt x="302" y="102"/>
                    </a:lnTo>
                    <a:lnTo>
                      <a:pt x="272" y="84"/>
                    </a:lnTo>
                    <a:lnTo>
                      <a:pt x="234" y="78"/>
                    </a:lnTo>
                    <a:lnTo>
                      <a:pt x="195" y="84"/>
                    </a:lnTo>
                    <a:lnTo>
                      <a:pt x="164" y="103"/>
                    </a:lnTo>
                    <a:lnTo>
                      <a:pt x="143" y="131"/>
                    </a:lnTo>
                    <a:lnTo>
                      <a:pt x="136" y="169"/>
                    </a:lnTo>
                    <a:lnTo>
                      <a:pt x="332" y="169"/>
                    </a:lnTo>
                    <a:close/>
                  </a:path>
                </a:pathLst>
              </a:custGeom>
              <a:solidFill>
                <a:schemeClr val="accent1"/>
              </a:solidFill>
              <a:ln w="9525">
                <a:noFill/>
                <a:round/>
                <a:headEnd/>
                <a:tailEnd/>
              </a:ln>
            </p:spPr>
            <p:txBody>
              <a:bodyPr/>
              <a:lstStyle/>
              <a:p>
                <a:endParaRPr lang="en-US" dirty="0"/>
              </a:p>
            </p:txBody>
          </p:sp>
          <p:sp>
            <p:nvSpPr>
              <p:cNvPr id="305" name="Freeform 122"/>
              <p:cNvSpPr>
                <a:spLocks/>
              </p:cNvSpPr>
              <p:nvPr/>
            </p:nvSpPr>
            <p:spPr bwMode="auto">
              <a:xfrm>
                <a:off x="1817" y="1165"/>
                <a:ext cx="81" cy="132"/>
              </a:xfrm>
              <a:custGeom>
                <a:avLst/>
                <a:gdLst>
                  <a:gd name="T0" fmla="*/ 132 w 322"/>
                  <a:gd name="T1" fmla="*/ 394 h 394"/>
                  <a:gd name="T2" fmla="*/ 0 w 322"/>
                  <a:gd name="T3" fmla="*/ 394 h 394"/>
                  <a:gd name="T4" fmla="*/ 0 w 322"/>
                  <a:gd name="T5" fmla="*/ 8 h 394"/>
                  <a:gd name="T6" fmla="*/ 123 w 322"/>
                  <a:gd name="T7" fmla="*/ 8 h 394"/>
                  <a:gd name="T8" fmla="*/ 123 w 322"/>
                  <a:gd name="T9" fmla="*/ 64 h 394"/>
                  <a:gd name="T10" fmla="*/ 153 w 322"/>
                  <a:gd name="T11" fmla="*/ 31 h 394"/>
                  <a:gd name="T12" fmla="*/ 179 w 322"/>
                  <a:gd name="T13" fmla="*/ 13 h 394"/>
                  <a:gd name="T14" fmla="*/ 205 w 322"/>
                  <a:gd name="T15" fmla="*/ 3 h 394"/>
                  <a:gd name="T16" fmla="*/ 236 w 322"/>
                  <a:gd name="T17" fmla="*/ 0 h 394"/>
                  <a:gd name="T18" fmla="*/ 279 w 322"/>
                  <a:gd name="T19" fmla="*/ 5 h 394"/>
                  <a:gd name="T20" fmla="*/ 322 w 322"/>
                  <a:gd name="T21" fmla="*/ 20 h 394"/>
                  <a:gd name="T22" fmla="*/ 282 w 322"/>
                  <a:gd name="T23" fmla="*/ 109 h 394"/>
                  <a:gd name="T24" fmla="*/ 249 w 322"/>
                  <a:gd name="T25" fmla="*/ 95 h 394"/>
                  <a:gd name="T26" fmla="*/ 220 w 322"/>
                  <a:gd name="T27" fmla="*/ 91 h 394"/>
                  <a:gd name="T28" fmla="*/ 195 w 322"/>
                  <a:gd name="T29" fmla="*/ 94 h 394"/>
                  <a:gd name="T30" fmla="*/ 173 w 322"/>
                  <a:gd name="T31" fmla="*/ 104 h 394"/>
                  <a:gd name="T32" fmla="*/ 155 w 322"/>
                  <a:gd name="T33" fmla="*/ 120 h 394"/>
                  <a:gd name="T34" fmla="*/ 144 w 322"/>
                  <a:gd name="T35" fmla="*/ 147 h 394"/>
                  <a:gd name="T36" fmla="*/ 134 w 322"/>
                  <a:gd name="T37" fmla="*/ 194 h 394"/>
                  <a:gd name="T38" fmla="*/ 132 w 322"/>
                  <a:gd name="T39" fmla="*/ 275 h 394"/>
                  <a:gd name="T40" fmla="*/ 132 w 322"/>
                  <a:gd name="T41" fmla="*/ 394 h 3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22"/>
                  <a:gd name="T64" fmla="*/ 0 h 394"/>
                  <a:gd name="T65" fmla="*/ 322 w 322"/>
                  <a:gd name="T66" fmla="*/ 394 h 39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22" h="394">
                    <a:moveTo>
                      <a:pt x="132" y="394"/>
                    </a:moveTo>
                    <a:lnTo>
                      <a:pt x="0" y="394"/>
                    </a:lnTo>
                    <a:lnTo>
                      <a:pt x="0" y="8"/>
                    </a:lnTo>
                    <a:lnTo>
                      <a:pt x="123" y="8"/>
                    </a:lnTo>
                    <a:lnTo>
                      <a:pt x="123" y="64"/>
                    </a:lnTo>
                    <a:lnTo>
                      <a:pt x="153" y="31"/>
                    </a:lnTo>
                    <a:lnTo>
                      <a:pt x="179" y="13"/>
                    </a:lnTo>
                    <a:lnTo>
                      <a:pt x="205" y="3"/>
                    </a:lnTo>
                    <a:lnTo>
                      <a:pt x="236" y="0"/>
                    </a:lnTo>
                    <a:lnTo>
                      <a:pt x="279" y="5"/>
                    </a:lnTo>
                    <a:lnTo>
                      <a:pt x="322" y="20"/>
                    </a:lnTo>
                    <a:lnTo>
                      <a:pt x="282" y="109"/>
                    </a:lnTo>
                    <a:lnTo>
                      <a:pt x="249" y="95"/>
                    </a:lnTo>
                    <a:lnTo>
                      <a:pt x="220" y="91"/>
                    </a:lnTo>
                    <a:lnTo>
                      <a:pt x="195" y="94"/>
                    </a:lnTo>
                    <a:lnTo>
                      <a:pt x="173" y="104"/>
                    </a:lnTo>
                    <a:lnTo>
                      <a:pt x="155" y="120"/>
                    </a:lnTo>
                    <a:lnTo>
                      <a:pt x="144" y="147"/>
                    </a:lnTo>
                    <a:lnTo>
                      <a:pt x="134" y="194"/>
                    </a:lnTo>
                    <a:lnTo>
                      <a:pt x="132" y="275"/>
                    </a:lnTo>
                    <a:lnTo>
                      <a:pt x="132" y="394"/>
                    </a:lnTo>
                    <a:close/>
                  </a:path>
                </a:pathLst>
              </a:custGeom>
              <a:solidFill>
                <a:schemeClr val="accent1"/>
              </a:solidFill>
              <a:ln w="9525">
                <a:noFill/>
                <a:round/>
                <a:headEnd/>
                <a:tailEnd/>
              </a:ln>
            </p:spPr>
            <p:txBody>
              <a:bodyPr/>
              <a:lstStyle/>
              <a:p>
                <a:endParaRPr lang="en-US" dirty="0"/>
              </a:p>
            </p:txBody>
          </p:sp>
          <p:sp>
            <p:nvSpPr>
              <p:cNvPr id="306" name="Freeform 123"/>
              <p:cNvSpPr>
                <a:spLocks/>
              </p:cNvSpPr>
              <p:nvPr/>
            </p:nvSpPr>
            <p:spPr bwMode="auto">
              <a:xfrm>
                <a:off x="1904" y="1165"/>
                <a:ext cx="117" cy="134"/>
              </a:xfrm>
              <a:custGeom>
                <a:avLst/>
                <a:gdLst>
                  <a:gd name="T0" fmla="*/ 460 w 466"/>
                  <a:gd name="T1" fmla="*/ 123 h 402"/>
                  <a:gd name="T2" fmla="*/ 331 w 466"/>
                  <a:gd name="T3" fmla="*/ 141 h 402"/>
                  <a:gd name="T4" fmla="*/ 321 w 466"/>
                  <a:gd name="T5" fmla="*/ 115 h 402"/>
                  <a:gd name="T6" fmla="*/ 302 w 466"/>
                  <a:gd name="T7" fmla="*/ 95 h 402"/>
                  <a:gd name="T8" fmla="*/ 275 w 466"/>
                  <a:gd name="T9" fmla="*/ 84 h 402"/>
                  <a:gd name="T10" fmla="*/ 242 w 466"/>
                  <a:gd name="T11" fmla="*/ 80 h 402"/>
                  <a:gd name="T12" fmla="*/ 197 w 466"/>
                  <a:gd name="T13" fmla="*/ 87 h 402"/>
                  <a:gd name="T14" fmla="*/ 163 w 466"/>
                  <a:gd name="T15" fmla="*/ 107 h 402"/>
                  <a:gd name="T16" fmla="*/ 142 w 466"/>
                  <a:gd name="T17" fmla="*/ 141 h 402"/>
                  <a:gd name="T18" fmla="*/ 134 w 466"/>
                  <a:gd name="T19" fmla="*/ 195 h 402"/>
                  <a:gd name="T20" fmla="*/ 142 w 466"/>
                  <a:gd name="T21" fmla="*/ 253 h 402"/>
                  <a:gd name="T22" fmla="*/ 164 w 466"/>
                  <a:gd name="T23" fmla="*/ 292 h 402"/>
                  <a:gd name="T24" fmla="*/ 198 w 466"/>
                  <a:gd name="T25" fmla="*/ 313 h 402"/>
                  <a:gd name="T26" fmla="*/ 243 w 466"/>
                  <a:gd name="T27" fmla="*/ 320 h 402"/>
                  <a:gd name="T28" fmla="*/ 277 w 466"/>
                  <a:gd name="T29" fmla="*/ 316 h 402"/>
                  <a:gd name="T30" fmla="*/ 305 w 466"/>
                  <a:gd name="T31" fmla="*/ 304 h 402"/>
                  <a:gd name="T32" fmla="*/ 324 w 466"/>
                  <a:gd name="T33" fmla="*/ 282 h 402"/>
                  <a:gd name="T34" fmla="*/ 338 w 466"/>
                  <a:gd name="T35" fmla="*/ 247 h 402"/>
                  <a:gd name="T36" fmla="*/ 466 w 466"/>
                  <a:gd name="T37" fmla="*/ 264 h 402"/>
                  <a:gd name="T38" fmla="*/ 455 w 466"/>
                  <a:gd name="T39" fmla="*/ 296 h 402"/>
                  <a:gd name="T40" fmla="*/ 438 w 466"/>
                  <a:gd name="T41" fmla="*/ 325 h 402"/>
                  <a:gd name="T42" fmla="*/ 390 w 466"/>
                  <a:gd name="T43" fmla="*/ 368 h 402"/>
                  <a:gd name="T44" fmla="*/ 359 w 466"/>
                  <a:gd name="T45" fmla="*/ 383 h 402"/>
                  <a:gd name="T46" fmla="*/ 323 w 466"/>
                  <a:gd name="T47" fmla="*/ 394 h 402"/>
                  <a:gd name="T48" fmla="*/ 282 w 466"/>
                  <a:gd name="T49" fmla="*/ 400 h 402"/>
                  <a:gd name="T50" fmla="*/ 238 w 466"/>
                  <a:gd name="T51" fmla="*/ 402 h 402"/>
                  <a:gd name="T52" fmla="*/ 185 w 466"/>
                  <a:gd name="T53" fmla="*/ 399 h 402"/>
                  <a:gd name="T54" fmla="*/ 139 w 466"/>
                  <a:gd name="T55" fmla="*/ 390 h 402"/>
                  <a:gd name="T56" fmla="*/ 98 w 466"/>
                  <a:gd name="T57" fmla="*/ 374 h 402"/>
                  <a:gd name="T58" fmla="*/ 64 w 466"/>
                  <a:gd name="T59" fmla="*/ 350 h 402"/>
                  <a:gd name="T60" fmla="*/ 35 w 466"/>
                  <a:gd name="T61" fmla="*/ 320 h 402"/>
                  <a:gd name="T62" fmla="*/ 15 w 466"/>
                  <a:gd name="T63" fmla="*/ 287 h 402"/>
                  <a:gd name="T64" fmla="*/ 4 w 466"/>
                  <a:gd name="T65" fmla="*/ 247 h 402"/>
                  <a:gd name="T66" fmla="*/ 0 w 466"/>
                  <a:gd name="T67" fmla="*/ 202 h 402"/>
                  <a:gd name="T68" fmla="*/ 4 w 466"/>
                  <a:gd name="T69" fmla="*/ 157 h 402"/>
                  <a:gd name="T70" fmla="*/ 15 w 466"/>
                  <a:gd name="T71" fmla="*/ 117 h 402"/>
                  <a:gd name="T72" fmla="*/ 35 w 466"/>
                  <a:gd name="T73" fmla="*/ 83 h 402"/>
                  <a:gd name="T74" fmla="*/ 64 w 466"/>
                  <a:gd name="T75" fmla="*/ 53 h 402"/>
                  <a:gd name="T76" fmla="*/ 100 w 466"/>
                  <a:gd name="T77" fmla="*/ 30 h 402"/>
                  <a:gd name="T78" fmla="*/ 140 w 466"/>
                  <a:gd name="T79" fmla="*/ 14 h 402"/>
                  <a:gd name="T80" fmla="*/ 188 w 466"/>
                  <a:gd name="T81" fmla="*/ 3 h 402"/>
                  <a:gd name="T82" fmla="*/ 239 w 466"/>
                  <a:gd name="T83" fmla="*/ 0 h 402"/>
                  <a:gd name="T84" fmla="*/ 321 w 466"/>
                  <a:gd name="T85" fmla="*/ 7 h 402"/>
                  <a:gd name="T86" fmla="*/ 384 w 466"/>
                  <a:gd name="T87" fmla="*/ 31 h 402"/>
                  <a:gd name="T88" fmla="*/ 430 w 466"/>
                  <a:gd name="T89" fmla="*/ 69 h 402"/>
                  <a:gd name="T90" fmla="*/ 460 w 466"/>
                  <a:gd name="T91" fmla="*/ 123 h 402"/>
                  <a:gd name="T92" fmla="*/ 460 w 466"/>
                  <a:gd name="T93" fmla="*/ 123 h 40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66"/>
                  <a:gd name="T142" fmla="*/ 0 h 402"/>
                  <a:gd name="T143" fmla="*/ 466 w 466"/>
                  <a:gd name="T144" fmla="*/ 402 h 40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66" h="402">
                    <a:moveTo>
                      <a:pt x="460" y="123"/>
                    </a:moveTo>
                    <a:lnTo>
                      <a:pt x="331" y="141"/>
                    </a:lnTo>
                    <a:lnTo>
                      <a:pt x="321" y="115"/>
                    </a:lnTo>
                    <a:lnTo>
                      <a:pt x="302" y="95"/>
                    </a:lnTo>
                    <a:lnTo>
                      <a:pt x="275" y="84"/>
                    </a:lnTo>
                    <a:lnTo>
                      <a:pt x="242" y="80"/>
                    </a:lnTo>
                    <a:lnTo>
                      <a:pt x="197" y="87"/>
                    </a:lnTo>
                    <a:lnTo>
                      <a:pt x="163" y="107"/>
                    </a:lnTo>
                    <a:lnTo>
                      <a:pt x="142" y="141"/>
                    </a:lnTo>
                    <a:lnTo>
                      <a:pt x="134" y="195"/>
                    </a:lnTo>
                    <a:lnTo>
                      <a:pt x="142" y="253"/>
                    </a:lnTo>
                    <a:lnTo>
                      <a:pt x="164" y="292"/>
                    </a:lnTo>
                    <a:lnTo>
                      <a:pt x="198" y="313"/>
                    </a:lnTo>
                    <a:lnTo>
                      <a:pt x="243" y="320"/>
                    </a:lnTo>
                    <a:lnTo>
                      <a:pt x="277" y="316"/>
                    </a:lnTo>
                    <a:lnTo>
                      <a:pt x="305" y="304"/>
                    </a:lnTo>
                    <a:lnTo>
                      <a:pt x="324" y="282"/>
                    </a:lnTo>
                    <a:lnTo>
                      <a:pt x="338" y="247"/>
                    </a:lnTo>
                    <a:lnTo>
                      <a:pt x="466" y="264"/>
                    </a:lnTo>
                    <a:lnTo>
                      <a:pt x="455" y="296"/>
                    </a:lnTo>
                    <a:lnTo>
                      <a:pt x="438" y="325"/>
                    </a:lnTo>
                    <a:lnTo>
                      <a:pt x="390" y="368"/>
                    </a:lnTo>
                    <a:lnTo>
                      <a:pt x="359" y="383"/>
                    </a:lnTo>
                    <a:lnTo>
                      <a:pt x="323" y="394"/>
                    </a:lnTo>
                    <a:lnTo>
                      <a:pt x="282" y="400"/>
                    </a:lnTo>
                    <a:lnTo>
                      <a:pt x="238" y="402"/>
                    </a:lnTo>
                    <a:lnTo>
                      <a:pt x="185" y="399"/>
                    </a:lnTo>
                    <a:lnTo>
                      <a:pt x="139" y="390"/>
                    </a:lnTo>
                    <a:lnTo>
                      <a:pt x="98" y="374"/>
                    </a:lnTo>
                    <a:lnTo>
                      <a:pt x="64" y="350"/>
                    </a:lnTo>
                    <a:lnTo>
                      <a:pt x="35" y="320"/>
                    </a:lnTo>
                    <a:lnTo>
                      <a:pt x="15" y="287"/>
                    </a:lnTo>
                    <a:lnTo>
                      <a:pt x="4" y="247"/>
                    </a:lnTo>
                    <a:lnTo>
                      <a:pt x="0" y="202"/>
                    </a:lnTo>
                    <a:lnTo>
                      <a:pt x="4" y="157"/>
                    </a:lnTo>
                    <a:lnTo>
                      <a:pt x="15" y="117"/>
                    </a:lnTo>
                    <a:lnTo>
                      <a:pt x="35" y="83"/>
                    </a:lnTo>
                    <a:lnTo>
                      <a:pt x="64" y="53"/>
                    </a:lnTo>
                    <a:lnTo>
                      <a:pt x="100" y="30"/>
                    </a:lnTo>
                    <a:lnTo>
                      <a:pt x="140" y="14"/>
                    </a:lnTo>
                    <a:lnTo>
                      <a:pt x="188" y="3"/>
                    </a:lnTo>
                    <a:lnTo>
                      <a:pt x="239" y="0"/>
                    </a:lnTo>
                    <a:lnTo>
                      <a:pt x="321" y="7"/>
                    </a:lnTo>
                    <a:lnTo>
                      <a:pt x="384" y="31"/>
                    </a:lnTo>
                    <a:lnTo>
                      <a:pt x="430" y="69"/>
                    </a:lnTo>
                    <a:lnTo>
                      <a:pt x="460" y="123"/>
                    </a:lnTo>
                    <a:close/>
                  </a:path>
                </a:pathLst>
              </a:custGeom>
              <a:solidFill>
                <a:schemeClr val="accent1"/>
              </a:solidFill>
              <a:ln w="9525">
                <a:noFill/>
                <a:round/>
                <a:headEnd/>
                <a:tailEnd/>
              </a:ln>
            </p:spPr>
            <p:txBody>
              <a:bodyPr/>
              <a:lstStyle/>
              <a:p>
                <a:endParaRPr lang="en-US" dirty="0"/>
              </a:p>
            </p:txBody>
          </p:sp>
          <p:sp>
            <p:nvSpPr>
              <p:cNvPr id="307" name="Freeform 124"/>
              <p:cNvSpPr>
                <a:spLocks noEditPoints="1"/>
              </p:cNvSpPr>
              <p:nvPr/>
            </p:nvSpPr>
            <p:spPr bwMode="auto">
              <a:xfrm>
                <a:off x="2035" y="1165"/>
                <a:ext cx="115" cy="134"/>
              </a:xfrm>
              <a:custGeom>
                <a:avLst/>
                <a:gdLst>
                  <a:gd name="T0" fmla="*/ 324 w 462"/>
                  <a:gd name="T1" fmla="*/ 271 h 402"/>
                  <a:gd name="T2" fmla="*/ 455 w 462"/>
                  <a:gd name="T3" fmla="*/ 289 h 402"/>
                  <a:gd name="T4" fmla="*/ 423 w 462"/>
                  <a:gd name="T5" fmla="*/ 338 h 402"/>
                  <a:gd name="T6" fmla="*/ 376 w 462"/>
                  <a:gd name="T7" fmla="*/ 374 h 402"/>
                  <a:gd name="T8" fmla="*/ 314 w 462"/>
                  <a:gd name="T9" fmla="*/ 395 h 402"/>
                  <a:gd name="T10" fmla="*/ 239 w 462"/>
                  <a:gd name="T11" fmla="*/ 402 h 402"/>
                  <a:gd name="T12" fmla="*/ 178 w 462"/>
                  <a:gd name="T13" fmla="*/ 398 h 402"/>
                  <a:gd name="T14" fmla="*/ 127 w 462"/>
                  <a:gd name="T15" fmla="*/ 387 h 402"/>
                  <a:gd name="T16" fmla="*/ 84 w 462"/>
                  <a:gd name="T17" fmla="*/ 366 h 402"/>
                  <a:gd name="T18" fmla="*/ 48 w 462"/>
                  <a:gd name="T19" fmla="*/ 338 h 402"/>
                  <a:gd name="T20" fmla="*/ 27 w 462"/>
                  <a:gd name="T21" fmla="*/ 309 h 402"/>
                  <a:gd name="T22" fmla="*/ 12 w 462"/>
                  <a:gd name="T23" fmla="*/ 278 h 402"/>
                  <a:gd name="T24" fmla="*/ 2 w 462"/>
                  <a:gd name="T25" fmla="*/ 243 h 402"/>
                  <a:gd name="T26" fmla="*/ 0 w 462"/>
                  <a:gd name="T27" fmla="*/ 205 h 402"/>
                  <a:gd name="T28" fmla="*/ 4 w 462"/>
                  <a:gd name="T29" fmla="*/ 159 h 402"/>
                  <a:gd name="T30" fmla="*/ 15 w 462"/>
                  <a:gd name="T31" fmla="*/ 119 h 402"/>
                  <a:gd name="T32" fmla="*/ 35 w 462"/>
                  <a:gd name="T33" fmla="*/ 84 h 402"/>
                  <a:gd name="T34" fmla="*/ 64 w 462"/>
                  <a:gd name="T35" fmla="*/ 55 h 402"/>
                  <a:gd name="T36" fmla="*/ 98 w 462"/>
                  <a:gd name="T37" fmla="*/ 31 h 402"/>
                  <a:gd name="T38" fmla="*/ 136 w 462"/>
                  <a:gd name="T39" fmla="*/ 14 h 402"/>
                  <a:gd name="T40" fmla="*/ 180 w 462"/>
                  <a:gd name="T41" fmla="*/ 3 h 402"/>
                  <a:gd name="T42" fmla="*/ 226 w 462"/>
                  <a:gd name="T43" fmla="*/ 0 h 402"/>
                  <a:gd name="T44" fmla="*/ 278 w 462"/>
                  <a:gd name="T45" fmla="*/ 3 h 402"/>
                  <a:gd name="T46" fmla="*/ 326 w 462"/>
                  <a:gd name="T47" fmla="*/ 15 h 402"/>
                  <a:gd name="T48" fmla="*/ 367 w 462"/>
                  <a:gd name="T49" fmla="*/ 32 h 402"/>
                  <a:gd name="T50" fmla="*/ 401 w 462"/>
                  <a:gd name="T51" fmla="*/ 57 h 402"/>
                  <a:gd name="T52" fmla="*/ 428 w 462"/>
                  <a:gd name="T53" fmla="*/ 89 h 402"/>
                  <a:gd name="T54" fmla="*/ 448 w 462"/>
                  <a:gd name="T55" fmla="*/ 129 h 402"/>
                  <a:gd name="T56" fmla="*/ 460 w 462"/>
                  <a:gd name="T57" fmla="*/ 176 h 402"/>
                  <a:gd name="T58" fmla="*/ 462 w 462"/>
                  <a:gd name="T59" fmla="*/ 231 h 402"/>
                  <a:gd name="T60" fmla="*/ 134 w 462"/>
                  <a:gd name="T61" fmla="*/ 231 h 402"/>
                  <a:gd name="T62" fmla="*/ 142 w 462"/>
                  <a:gd name="T63" fmla="*/ 271 h 402"/>
                  <a:gd name="T64" fmla="*/ 165 w 462"/>
                  <a:gd name="T65" fmla="*/ 302 h 402"/>
                  <a:gd name="T66" fmla="*/ 200 w 462"/>
                  <a:gd name="T67" fmla="*/ 320 h 402"/>
                  <a:gd name="T68" fmla="*/ 240 w 462"/>
                  <a:gd name="T69" fmla="*/ 327 h 402"/>
                  <a:gd name="T70" fmla="*/ 269 w 462"/>
                  <a:gd name="T71" fmla="*/ 323 h 402"/>
                  <a:gd name="T72" fmla="*/ 293 w 462"/>
                  <a:gd name="T73" fmla="*/ 314 h 402"/>
                  <a:gd name="T74" fmla="*/ 311 w 462"/>
                  <a:gd name="T75" fmla="*/ 297 h 402"/>
                  <a:gd name="T76" fmla="*/ 324 w 462"/>
                  <a:gd name="T77" fmla="*/ 271 h 402"/>
                  <a:gd name="T78" fmla="*/ 324 w 462"/>
                  <a:gd name="T79" fmla="*/ 271 h 402"/>
                  <a:gd name="T80" fmla="*/ 332 w 462"/>
                  <a:gd name="T81" fmla="*/ 169 h 402"/>
                  <a:gd name="T82" fmla="*/ 323 w 462"/>
                  <a:gd name="T83" fmla="*/ 129 h 402"/>
                  <a:gd name="T84" fmla="*/ 302 w 462"/>
                  <a:gd name="T85" fmla="*/ 102 h 402"/>
                  <a:gd name="T86" fmla="*/ 272 w 462"/>
                  <a:gd name="T87" fmla="*/ 84 h 402"/>
                  <a:gd name="T88" fmla="*/ 234 w 462"/>
                  <a:gd name="T89" fmla="*/ 78 h 402"/>
                  <a:gd name="T90" fmla="*/ 196 w 462"/>
                  <a:gd name="T91" fmla="*/ 84 h 402"/>
                  <a:gd name="T92" fmla="*/ 164 w 462"/>
                  <a:gd name="T93" fmla="*/ 103 h 402"/>
                  <a:gd name="T94" fmla="*/ 143 w 462"/>
                  <a:gd name="T95" fmla="*/ 131 h 402"/>
                  <a:gd name="T96" fmla="*/ 136 w 462"/>
                  <a:gd name="T97" fmla="*/ 169 h 402"/>
                  <a:gd name="T98" fmla="*/ 332 w 462"/>
                  <a:gd name="T99" fmla="*/ 169 h 4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62"/>
                  <a:gd name="T151" fmla="*/ 0 h 402"/>
                  <a:gd name="T152" fmla="*/ 462 w 462"/>
                  <a:gd name="T153" fmla="*/ 402 h 40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62" h="402">
                    <a:moveTo>
                      <a:pt x="324" y="271"/>
                    </a:moveTo>
                    <a:lnTo>
                      <a:pt x="455" y="289"/>
                    </a:lnTo>
                    <a:lnTo>
                      <a:pt x="423" y="338"/>
                    </a:lnTo>
                    <a:lnTo>
                      <a:pt x="376" y="374"/>
                    </a:lnTo>
                    <a:lnTo>
                      <a:pt x="314" y="395"/>
                    </a:lnTo>
                    <a:lnTo>
                      <a:pt x="239" y="402"/>
                    </a:lnTo>
                    <a:lnTo>
                      <a:pt x="178" y="398"/>
                    </a:lnTo>
                    <a:lnTo>
                      <a:pt x="127" y="387"/>
                    </a:lnTo>
                    <a:lnTo>
                      <a:pt x="84" y="366"/>
                    </a:lnTo>
                    <a:lnTo>
                      <a:pt x="48" y="338"/>
                    </a:lnTo>
                    <a:lnTo>
                      <a:pt x="27" y="309"/>
                    </a:lnTo>
                    <a:lnTo>
                      <a:pt x="12" y="278"/>
                    </a:lnTo>
                    <a:lnTo>
                      <a:pt x="2" y="243"/>
                    </a:lnTo>
                    <a:lnTo>
                      <a:pt x="0" y="205"/>
                    </a:lnTo>
                    <a:lnTo>
                      <a:pt x="4" y="159"/>
                    </a:lnTo>
                    <a:lnTo>
                      <a:pt x="15" y="119"/>
                    </a:lnTo>
                    <a:lnTo>
                      <a:pt x="35" y="84"/>
                    </a:lnTo>
                    <a:lnTo>
                      <a:pt x="64" y="55"/>
                    </a:lnTo>
                    <a:lnTo>
                      <a:pt x="98" y="31"/>
                    </a:lnTo>
                    <a:lnTo>
                      <a:pt x="136" y="14"/>
                    </a:lnTo>
                    <a:lnTo>
                      <a:pt x="180" y="3"/>
                    </a:lnTo>
                    <a:lnTo>
                      <a:pt x="226" y="0"/>
                    </a:lnTo>
                    <a:lnTo>
                      <a:pt x="278" y="3"/>
                    </a:lnTo>
                    <a:lnTo>
                      <a:pt x="326" y="15"/>
                    </a:lnTo>
                    <a:lnTo>
                      <a:pt x="367" y="32"/>
                    </a:lnTo>
                    <a:lnTo>
                      <a:pt x="401" y="57"/>
                    </a:lnTo>
                    <a:lnTo>
                      <a:pt x="428" y="89"/>
                    </a:lnTo>
                    <a:lnTo>
                      <a:pt x="448" y="129"/>
                    </a:lnTo>
                    <a:lnTo>
                      <a:pt x="460" y="176"/>
                    </a:lnTo>
                    <a:lnTo>
                      <a:pt x="462" y="231"/>
                    </a:lnTo>
                    <a:lnTo>
                      <a:pt x="134" y="231"/>
                    </a:lnTo>
                    <a:lnTo>
                      <a:pt x="142" y="271"/>
                    </a:lnTo>
                    <a:lnTo>
                      <a:pt x="165" y="302"/>
                    </a:lnTo>
                    <a:lnTo>
                      <a:pt x="200" y="320"/>
                    </a:lnTo>
                    <a:lnTo>
                      <a:pt x="240" y="327"/>
                    </a:lnTo>
                    <a:lnTo>
                      <a:pt x="269" y="323"/>
                    </a:lnTo>
                    <a:lnTo>
                      <a:pt x="293" y="314"/>
                    </a:lnTo>
                    <a:lnTo>
                      <a:pt x="311" y="297"/>
                    </a:lnTo>
                    <a:lnTo>
                      <a:pt x="324" y="271"/>
                    </a:lnTo>
                    <a:close/>
                    <a:moveTo>
                      <a:pt x="332" y="169"/>
                    </a:moveTo>
                    <a:lnTo>
                      <a:pt x="323" y="129"/>
                    </a:lnTo>
                    <a:lnTo>
                      <a:pt x="302" y="102"/>
                    </a:lnTo>
                    <a:lnTo>
                      <a:pt x="272" y="84"/>
                    </a:lnTo>
                    <a:lnTo>
                      <a:pt x="234" y="78"/>
                    </a:lnTo>
                    <a:lnTo>
                      <a:pt x="196" y="84"/>
                    </a:lnTo>
                    <a:lnTo>
                      <a:pt x="164" y="103"/>
                    </a:lnTo>
                    <a:lnTo>
                      <a:pt x="143" y="131"/>
                    </a:lnTo>
                    <a:lnTo>
                      <a:pt x="136" y="169"/>
                    </a:lnTo>
                    <a:lnTo>
                      <a:pt x="332" y="169"/>
                    </a:lnTo>
                    <a:close/>
                  </a:path>
                </a:pathLst>
              </a:custGeom>
              <a:solidFill>
                <a:schemeClr val="accent1"/>
              </a:solidFill>
              <a:ln w="9525">
                <a:noFill/>
                <a:round/>
                <a:headEnd/>
                <a:tailEnd/>
              </a:ln>
            </p:spPr>
            <p:txBody>
              <a:bodyPr/>
              <a:lstStyle/>
              <a:p>
                <a:endParaRPr lang="en-US" dirty="0"/>
              </a:p>
            </p:txBody>
          </p:sp>
          <p:sp>
            <p:nvSpPr>
              <p:cNvPr id="308" name="Freeform 125"/>
              <p:cNvSpPr>
                <a:spLocks/>
              </p:cNvSpPr>
              <p:nvPr/>
            </p:nvSpPr>
            <p:spPr bwMode="auto">
              <a:xfrm>
                <a:off x="2177" y="1165"/>
                <a:ext cx="113" cy="132"/>
              </a:xfrm>
              <a:custGeom>
                <a:avLst/>
                <a:gdLst>
                  <a:gd name="T0" fmla="*/ 452 w 452"/>
                  <a:gd name="T1" fmla="*/ 394 h 394"/>
                  <a:gd name="T2" fmla="*/ 320 w 452"/>
                  <a:gd name="T3" fmla="*/ 394 h 394"/>
                  <a:gd name="T4" fmla="*/ 320 w 452"/>
                  <a:gd name="T5" fmla="*/ 198 h 394"/>
                  <a:gd name="T6" fmla="*/ 318 w 452"/>
                  <a:gd name="T7" fmla="*/ 147 h 394"/>
                  <a:gd name="T8" fmla="*/ 311 w 452"/>
                  <a:gd name="T9" fmla="*/ 117 h 394"/>
                  <a:gd name="T10" fmla="*/ 301 w 452"/>
                  <a:gd name="T11" fmla="*/ 101 h 394"/>
                  <a:gd name="T12" fmla="*/ 285 w 452"/>
                  <a:gd name="T13" fmla="*/ 88 h 394"/>
                  <a:gd name="T14" fmla="*/ 264 w 452"/>
                  <a:gd name="T15" fmla="*/ 81 h 394"/>
                  <a:gd name="T16" fmla="*/ 239 w 452"/>
                  <a:gd name="T17" fmla="*/ 78 h 394"/>
                  <a:gd name="T18" fmla="*/ 206 w 452"/>
                  <a:gd name="T19" fmla="*/ 82 h 394"/>
                  <a:gd name="T20" fmla="*/ 178 w 452"/>
                  <a:gd name="T21" fmla="*/ 92 h 394"/>
                  <a:gd name="T22" fmla="*/ 155 w 452"/>
                  <a:gd name="T23" fmla="*/ 110 h 394"/>
                  <a:gd name="T24" fmla="*/ 140 w 452"/>
                  <a:gd name="T25" fmla="*/ 131 h 394"/>
                  <a:gd name="T26" fmla="*/ 132 w 452"/>
                  <a:gd name="T27" fmla="*/ 165 h 394"/>
                  <a:gd name="T28" fmla="*/ 131 w 452"/>
                  <a:gd name="T29" fmla="*/ 220 h 394"/>
                  <a:gd name="T30" fmla="*/ 131 w 452"/>
                  <a:gd name="T31" fmla="*/ 394 h 394"/>
                  <a:gd name="T32" fmla="*/ 0 w 452"/>
                  <a:gd name="T33" fmla="*/ 394 h 394"/>
                  <a:gd name="T34" fmla="*/ 0 w 452"/>
                  <a:gd name="T35" fmla="*/ 8 h 394"/>
                  <a:gd name="T36" fmla="*/ 122 w 452"/>
                  <a:gd name="T37" fmla="*/ 8 h 394"/>
                  <a:gd name="T38" fmla="*/ 122 w 452"/>
                  <a:gd name="T39" fmla="*/ 66 h 394"/>
                  <a:gd name="T40" fmla="*/ 156 w 452"/>
                  <a:gd name="T41" fmla="*/ 37 h 394"/>
                  <a:gd name="T42" fmla="*/ 194 w 452"/>
                  <a:gd name="T43" fmla="*/ 17 h 394"/>
                  <a:gd name="T44" fmla="*/ 238 w 452"/>
                  <a:gd name="T45" fmla="*/ 4 h 394"/>
                  <a:gd name="T46" fmla="*/ 285 w 452"/>
                  <a:gd name="T47" fmla="*/ 0 h 394"/>
                  <a:gd name="T48" fmla="*/ 326 w 452"/>
                  <a:gd name="T49" fmla="*/ 3 h 394"/>
                  <a:gd name="T50" fmla="*/ 364 w 452"/>
                  <a:gd name="T51" fmla="*/ 13 h 394"/>
                  <a:gd name="T52" fmla="*/ 395 w 452"/>
                  <a:gd name="T53" fmla="*/ 26 h 394"/>
                  <a:gd name="T54" fmla="*/ 419 w 452"/>
                  <a:gd name="T55" fmla="*/ 43 h 394"/>
                  <a:gd name="T56" fmla="*/ 444 w 452"/>
                  <a:gd name="T57" fmla="*/ 86 h 394"/>
                  <a:gd name="T58" fmla="*/ 452 w 452"/>
                  <a:gd name="T59" fmla="*/ 155 h 394"/>
                  <a:gd name="T60" fmla="*/ 452 w 452"/>
                  <a:gd name="T61" fmla="*/ 394 h 3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52"/>
                  <a:gd name="T94" fmla="*/ 0 h 394"/>
                  <a:gd name="T95" fmla="*/ 452 w 452"/>
                  <a:gd name="T96" fmla="*/ 394 h 39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52" h="394">
                    <a:moveTo>
                      <a:pt x="452" y="394"/>
                    </a:moveTo>
                    <a:lnTo>
                      <a:pt x="320" y="394"/>
                    </a:lnTo>
                    <a:lnTo>
                      <a:pt x="320" y="198"/>
                    </a:lnTo>
                    <a:lnTo>
                      <a:pt x="318" y="147"/>
                    </a:lnTo>
                    <a:lnTo>
                      <a:pt x="311" y="117"/>
                    </a:lnTo>
                    <a:lnTo>
                      <a:pt x="301" y="101"/>
                    </a:lnTo>
                    <a:lnTo>
                      <a:pt x="285" y="88"/>
                    </a:lnTo>
                    <a:lnTo>
                      <a:pt x="264" y="81"/>
                    </a:lnTo>
                    <a:lnTo>
                      <a:pt x="239" y="78"/>
                    </a:lnTo>
                    <a:lnTo>
                      <a:pt x="206" y="82"/>
                    </a:lnTo>
                    <a:lnTo>
                      <a:pt x="178" y="92"/>
                    </a:lnTo>
                    <a:lnTo>
                      <a:pt x="155" y="110"/>
                    </a:lnTo>
                    <a:lnTo>
                      <a:pt x="140" y="131"/>
                    </a:lnTo>
                    <a:lnTo>
                      <a:pt x="132" y="165"/>
                    </a:lnTo>
                    <a:lnTo>
                      <a:pt x="131" y="220"/>
                    </a:lnTo>
                    <a:lnTo>
                      <a:pt x="131" y="394"/>
                    </a:lnTo>
                    <a:lnTo>
                      <a:pt x="0" y="394"/>
                    </a:lnTo>
                    <a:lnTo>
                      <a:pt x="0" y="8"/>
                    </a:lnTo>
                    <a:lnTo>
                      <a:pt x="122" y="8"/>
                    </a:lnTo>
                    <a:lnTo>
                      <a:pt x="122" y="66"/>
                    </a:lnTo>
                    <a:lnTo>
                      <a:pt x="156" y="37"/>
                    </a:lnTo>
                    <a:lnTo>
                      <a:pt x="194" y="17"/>
                    </a:lnTo>
                    <a:lnTo>
                      <a:pt x="238" y="4"/>
                    </a:lnTo>
                    <a:lnTo>
                      <a:pt x="285" y="0"/>
                    </a:lnTo>
                    <a:lnTo>
                      <a:pt x="326" y="3"/>
                    </a:lnTo>
                    <a:lnTo>
                      <a:pt x="364" y="13"/>
                    </a:lnTo>
                    <a:lnTo>
                      <a:pt x="395" y="26"/>
                    </a:lnTo>
                    <a:lnTo>
                      <a:pt x="419" y="43"/>
                    </a:lnTo>
                    <a:lnTo>
                      <a:pt x="444" y="86"/>
                    </a:lnTo>
                    <a:lnTo>
                      <a:pt x="452" y="155"/>
                    </a:lnTo>
                    <a:lnTo>
                      <a:pt x="452" y="394"/>
                    </a:lnTo>
                    <a:close/>
                  </a:path>
                </a:pathLst>
              </a:custGeom>
              <a:solidFill>
                <a:schemeClr val="accent1"/>
              </a:solidFill>
              <a:ln w="9525">
                <a:noFill/>
                <a:round/>
                <a:headEnd/>
                <a:tailEnd/>
              </a:ln>
            </p:spPr>
            <p:txBody>
              <a:bodyPr/>
              <a:lstStyle/>
              <a:p>
                <a:endParaRPr lang="en-US" dirty="0"/>
              </a:p>
            </p:txBody>
          </p:sp>
          <p:sp>
            <p:nvSpPr>
              <p:cNvPr id="309" name="Freeform 126"/>
              <p:cNvSpPr>
                <a:spLocks/>
              </p:cNvSpPr>
              <p:nvPr/>
            </p:nvSpPr>
            <p:spPr bwMode="auto">
              <a:xfrm>
                <a:off x="2309" y="1123"/>
                <a:ext cx="73" cy="176"/>
              </a:xfrm>
              <a:custGeom>
                <a:avLst/>
                <a:gdLst>
                  <a:gd name="T0" fmla="*/ 281 w 292"/>
                  <a:gd name="T1" fmla="*/ 136 h 530"/>
                  <a:gd name="T2" fmla="*/ 281 w 292"/>
                  <a:gd name="T3" fmla="*/ 218 h 530"/>
                  <a:gd name="T4" fmla="*/ 190 w 292"/>
                  <a:gd name="T5" fmla="*/ 218 h 530"/>
                  <a:gd name="T6" fmla="*/ 190 w 292"/>
                  <a:gd name="T7" fmla="*/ 374 h 530"/>
                  <a:gd name="T8" fmla="*/ 193 w 292"/>
                  <a:gd name="T9" fmla="*/ 429 h 530"/>
                  <a:gd name="T10" fmla="*/ 205 w 292"/>
                  <a:gd name="T11" fmla="*/ 441 h 530"/>
                  <a:gd name="T12" fmla="*/ 227 w 292"/>
                  <a:gd name="T13" fmla="*/ 446 h 530"/>
                  <a:gd name="T14" fmla="*/ 280 w 292"/>
                  <a:gd name="T15" fmla="*/ 437 h 530"/>
                  <a:gd name="T16" fmla="*/ 292 w 292"/>
                  <a:gd name="T17" fmla="*/ 516 h 530"/>
                  <a:gd name="T18" fmla="*/ 243 w 292"/>
                  <a:gd name="T19" fmla="*/ 526 h 530"/>
                  <a:gd name="T20" fmla="*/ 188 w 292"/>
                  <a:gd name="T21" fmla="*/ 530 h 530"/>
                  <a:gd name="T22" fmla="*/ 154 w 292"/>
                  <a:gd name="T23" fmla="*/ 528 h 530"/>
                  <a:gd name="T24" fmla="*/ 123 w 292"/>
                  <a:gd name="T25" fmla="*/ 522 h 530"/>
                  <a:gd name="T26" fmla="*/ 98 w 292"/>
                  <a:gd name="T27" fmla="*/ 511 h 530"/>
                  <a:gd name="T28" fmla="*/ 83 w 292"/>
                  <a:gd name="T29" fmla="*/ 499 h 530"/>
                  <a:gd name="T30" fmla="*/ 63 w 292"/>
                  <a:gd name="T31" fmla="*/ 459 h 530"/>
                  <a:gd name="T32" fmla="*/ 59 w 292"/>
                  <a:gd name="T33" fmla="*/ 386 h 530"/>
                  <a:gd name="T34" fmla="*/ 59 w 292"/>
                  <a:gd name="T35" fmla="*/ 218 h 530"/>
                  <a:gd name="T36" fmla="*/ 0 w 292"/>
                  <a:gd name="T37" fmla="*/ 218 h 530"/>
                  <a:gd name="T38" fmla="*/ 0 w 292"/>
                  <a:gd name="T39" fmla="*/ 136 h 530"/>
                  <a:gd name="T40" fmla="*/ 59 w 292"/>
                  <a:gd name="T41" fmla="*/ 136 h 530"/>
                  <a:gd name="T42" fmla="*/ 59 w 292"/>
                  <a:gd name="T43" fmla="*/ 61 h 530"/>
                  <a:gd name="T44" fmla="*/ 190 w 292"/>
                  <a:gd name="T45" fmla="*/ 0 h 530"/>
                  <a:gd name="T46" fmla="*/ 190 w 292"/>
                  <a:gd name="T47" fmla="*/ 136 h 530"/>
                  <a:gd name="T48" fmla="*/ 281 w 292"/>
                  <a:gd name="T49" fmla="*/ 136 h 53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92"/>
                  <a:gd name="T76" fmla="*/ 0 h 530"/>
                  <a:gd name="T77" fmla="*/ 292 w 292"/>
                  <a:gd name="T78" fmla="*/ 530 h 53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92" h="530">
                    <a:moveTo>
                      <a:pt x="281" y="136"/>
                    </a:moveTo>
                    <a:lnTo>
                      <a:pt x="281" y="218"/>
                    </a:lnTo>
                    <a:lnTo>
                      <a:pt x="190" y="218"/>
                    </a:lnTo>
                    <a:lnTo>
                      <a:pt x="190" y="374"/>
                    </a:lnTo>
                    <a:lnTo>
                      <a:pt x="193" y="429"/>
                    </a:lnTo>
                    <a:lnTo>
                      <a:pt x="205" y="441"/>
                    </a:lnTo>
                    <a:lnTo>
                      <a:pt x="227" y="446"/>
                    </a:lnTo>
                    <a:lnTo>
                      <a:pt x="280" y="437"/>
                    </a:lnTo>
                    <a:lnTo>
                      <a:pt x="292" y="516"/>
                    </a:lnTo>
                    <a:lnTo>
                      <a:pt x="243" y="526"/>
                    </a:lnTo>
                    <a:lnTo>
                      <a:pt x="188" y="530"/>
                    </a:lnTo>
                    <a:lnTo>
                      <a:pt x="154" y="528"/>
                    </a:lnTo>
                    <a:lnTo>
                      <a:pt x="123" y="522"/>
                    </a:lnTo>
                    <a:lnTo>
                      <a:pt x="98" y="511"/>
                    </a:lnTo>
                    <a:lnTo>
                      <a:pt x="83" y="499"/>
                    </a:lnTo>
                    <a:lnTo>
                      <a:pt x="63" y="459"/>
                    </a:lnTo>
                    <a:lnTo>
                      <a:pt x="59" y="386"/>
                    </a:lnTo>
                    <a:lnTo>
                      <a:pt x="59" y="218"/>
                    </a:lnTo>
                    <a:lnTo>
                      <a:pt x="0" y="218"/>
                    </a:lnTo>
                    <a:lnTo>
                      <a:pt x="0" y="136"/>
                    </a:lnTo>
                    <a:lnTo>
                      <a:pt x="59" y="136"/>
                    </a:lnTo>
                    <a:lnTo>
                      <a:pt x="59" y="61"/>
                    </a:lnTo>
                    <a:lnTo>
                      <a:pt x="190" y="0"/>
                    </a:lnTo>
                    <a:lnTo>
                      <a:pt x="190" y="136"/>
                    </a:lnTo>
                    <a:lnTo>
                      <a:pt x="281" y="136"/>
                    </a:lnTo>
                    <a:close/>
                  </a:path>
                </a:pathLst>
              </a:custGeom>
              <a:solidFill>
                <a:schemeClr val="accent1"/>
              </a:solidFill>
              <a:ln w="9525">
                <a:noFill/>
                <a:round/>
                <a:headEnd/>
                <a:tailEnd/>
              </a:ln>
            </p:spPr>
            <p:txBody>
              <a:bodyPr/>
              <a:lstStyle/>
              <a:p>
                <a:endParaRPr lang="en-US" dirty="0"/>
              </a:p>
            </p:txBody>
          </p:sp>
          <p:sp>
            <p:nvSpPr>
              <p:cNvPr id="310" name="Freeform 127"/>
              <p:cNvSpPr>
                <a:spLocks noEditPoints="1"/>
              </p:cNvSpPr>
              <p:nvPr/>
            </p:nvSpPr>
            <p:spPr bwMode="auto">
              <a:xfrm>
                <a:off x="2461" y="1165"/>
                <a:ext cx="128" cy="134"/>
              </a:xfrm>
              <a:custGeom>
                <a:avLst/>
                <a:gdLst>
                  <a:gd name="T0" fmla="*/ 0 w 511"/>
                  <a:gd name="T1" fmla="*/ 197 h 402"/>
                  <a:gd name="T2" fmla="*/ 8 w 511"/>
                  <a:gd name="T3" fmla="*/ 147 h 402"/>
                  <a:gd name="T4" fmla="*/ 32 w 511"/>
                  <a:gd name="T5" fmla="*/ 97 h 402"/>
                  <a:gd name="T6" fmla="*/ 71 w 511"/>
                  <a:gd name="T7" fmla="*/ 56 h 402"/>
                  <a:gd name="T8" fmla="*/ 124 w 511"/>
                  <a:gd name="T9" fmla="*/ 25 h 402"/>
                  <a:gd name="T10" fmla="*/ 185 w 511"/>
                  <a:gd name="T11" fmla="*/ 6 h 402"/>
                  <a:gd name="T12" fmla="*/ 255 w 511"/>
                  <a:gd name="T13" fmla="*/ 0 h 402"/>
                  <a:gd name="T14" fmla="*/ 309 w 511"/>
                  <a:gd name="T15" fmla="*/ 3 h 402"/>
                  <a:gd name="T16" fmla="*/ 358 w 511"/>
                  <a:gd name="T17" fmla="*/ 15 h 402"/>
                  <a:gd name="T18" fmla="*/ 401 w 511"/>
                  <a:gd name="T19" fmla="*/ 32 h 402"/>
                  <a:gd name="T20" fmla="*/ 439 w 511"/>
                  <a:gd name="T21" fmla="*/ 57 h 402"/>
                  <a:gd name="T22" fmla="*/ 471 w 511"/>
                  <a:gd name="T23" fmla="*/ 87 h 402"/>
                  <a:gd name="T24" fmla="*/ 493 w 511"/>
                  <a:gd name="T25" fmla="*/ 121 h 402"/>
                  <a:gd name="T26" fmla="*/ 506 w 511"/>
                  <a:gd name="T27" fmla="*/ 159 h 402"/>
                  <a:gd name="T28" fmla="*/ 511 w 511"/>
                  <a:gd name="T29" fmla="*/ 201 h 402"/>
                  <a:gd name="T30" fmla="*/ 506 w 511"/>
                  <a:gd name="T31" fmla="*/ 243 h 402"/>
                  <a:gd name="T32" fmla="*/ 493 w 511"/>
                  <a:gd name="T33" fmla="*/ 281 h 402"/>
                  <a:gd name="T34" fmla="*/ 471 w 511"/>
                  <a:gd name="T35" fmla="*/ 315 h 402"/>
                  <a:gd name="T36" fmla="*/ 438 w 511"/>
                  <a:gd name="T37" fmla="*/ 346 h 402"/>
                  <a:gd name="T38" fmla="*/ 400 w 511"/>
                  <a:gd name="T39" fmla="*/ 371 h 402"/>
                  <a:gd name="T40" fmla="*/ 356 w 511"/>
                  <a:gd name="T41" fmla="*/ 389 h 402"/>
                  <a:gd name="T42" fmla="*/ 308 w 511"/>
                  <a:gd name="T43" fmla="*/ 398 h 402"/>
                  <a:gd name="T44" fmla="*/ 255 w 511"/>
                  <a:gd name="T45" fmla="*/ 402 h 402"/>
                  <a:gd name="T46" fmla="*/ 189 w 511"/>
                  <a:gd name="T47" fmla="*/ 396 h 402"/>
                  <a:gd name="T48" fmla="*/ 126 w 511"/>
                  <a:gd name="T49" fmla="*/ 380 h 402"/>
                  <a:gd name="T50" fmla="*/ 71 w 511"/>
                  <a:gd name="T51" fmla="*/ 350 h 402"/>
                  <a:gd name="T52" fmla="*/ 32 w 511"/>
                  <a:gd name="T53" fmla="*/ 309 h 402"/>
                  <a:gd name="T54" fmla="*/ 8 w 511"/>
                  <a:gd name="T55" fmla="*/ 258 h 402"/>
                  <a:gd name="T56" fmla="*/ 0 w 511"/>
                  <a:gd name="T57" fmla="*/ 197 h 402"/>
                  <a:gd name="T58" fmla="*/ 0 w 511"/>
                  <a:gd name="T59" fmla="*/ 197 h 402"/>
                  <a:gd name="T60" fmla="*/ 134 w 511"/>
                  <a:gd name="T61" fmla="*/ 202 h 402"/>
                  <a:gd name="T62" fmla="*/ 142 w 511"/>
                  <a:gd name="T63" fmla="*/ 252 h 402"/>
                  <a:gd name="T64" fmla="*/ 168 w 511"/>
                  <a:gd name="T65" fmla="*/ 290 h 402"/>
                  <a:gd name="T66" fmla="*/ 208 w 511"/>
                  <a:gd name="T67" fmla="*/ 312 h 402"/>
                  <a:gd name="T68" fmla="*/ 255 w 511"/>
                  <a:gd name="T69" fmla="*/ 320 h 402"/>
                  <a:gd name="T70" fmla="*/ 302 w 511"/>
                  <a:gd name="T71" fmla="*/ 312 h 402"/>
                  <a:gd name="T72" fmla="*/ 342 w 511"/>
                  <a:gd name="T73" fmla="*/ 290 h 402"/>
                  <a:gd name="T74" fmla="*/ 367 w 511"/>
                  <a:gd name="T75" fmla="*/ 252 h 402"/>
                  <a:gd name="T76" fmla="*/ 376 w 511"/>
                  <a:gd name="T77" fmla="*/ 201 h 402"/>
                  <a:gd name="T78" fmla="*/ 367 w 511"/>
                  <a:gd name="T79" fmla="*/ 151 h 402"/>
                  <a:gd name="T80" fmla="*/ 342 w 511"/>
                  <a:gd name="T81" fmla="*/ 114 h 402"/>
                  <a:gd name="T82" fmla="*/ 302 w 511"/>
                  <a:gd name="T83" fmla="*/ 91 h 402"/>
                  <a:gd name="T84" fmla="*/ 255 w 511"/>
                  <a:gd name="T85" fmla="*/ 83 h 402"/>
                  <a:gd name="T86" fmla="*/ 208 w 511"/>
                  <a:gd name="T87" fmla="*/ 91 h 402"/>
                  <a:gd name="T88" fmla="*/ 168 w 511"/>
                  <a:gd name="T89" fmla="*/ 114 h 402"/>
                  <a:gd name="T90" fmla="*/ 142 w 511"/>
                  <a:gd name="T91" fmla="*/ 151 h 402"/>
                  <a:gd name="T92" fmla="*/ 134 w 511"/>
                  <a:gd name="T93" fmla="*/ 202 h 402"/>
                  <a:gd name="T94" fmla="*/ 134 w 511"/>
                  <a:gd name="T95" fmla="*/ 202 h 4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11"/>
                  <a:gd name="T145" fmla="*/ 0 h 402"/>
                  <a:gd name="T146" fmla="*/ 511 w 511"/>
                  <a:gd name="T147" fmla="*/ 402 h 4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11" h="402">
                    <a:moveTo>
                      <a:pt x="0" y="197"/>
                    </a:moveTo>
                    <a:lnTo>
                      <a:pt x="8" y="147"/>
                    </a:lnTo>
                    <a:lnTo>
                      <a:pt x="32" y="97"/>
                    </a:lnTo>
                    <a:lnTo>
                      <a:pt x="71" y="56"/>
                    </a:lnTo>
                    <a:lnTo>
                      <a:pt x="124" y="25"/>
                    </a:lnTo>
                    <a:lnTo>
                      <a:pt x="185" y="6"/>
                    </a:lnTo>
                    <a:lnTo>
                      <a:pt x="255" y="0"/>
                    </a:lnTo>
                    <a:lnTo>
                      <a:pt x="309" y="3"/>
                    </a:lnTo>
                    <a:lnTo>
                      <a:pt x="358" y="15"/>
                    </a:lnTo>
                    <a:lnTo>
                      <a:pt x="401" y="32"/>
                    </a:lnTo>
                    <a:lnTo>
                      <a:pt x="439" y="57"/>
                    </a:lnTo>
                    <a:lnTo>
                      <a:pt x="471" y="87"/>
                    </a:lnTo>
                    <a:lnTo>
                      <a:pt x="493" y="121"/>
                    </a:lnTo>
                    <a:lnTo>
                      <a:pt x="506" y="159"/>
                    </a:lnTo>
                    <a:lnTo>
                      <a:pt x="511" y="201"/>
                    </a:lnTo>
                    <a:lnTo>
                      <a:pt x="506" y="243"/>
                    </a:lnTo>
                    <a:lnTo>
                      <a:pt x="493" y="281"/>
                    </a:lnTo>
                    <a:lnTo>
                      <a:pt x="471" y="315"/>
                    </a:lnTo>
                    <a:lnTo>
                      <a:pt x="438" y="346"/>
                    </a:lnTo>
                    <a:lnTo>
                      <a:pt x="400" y="371"/>
                    </a:lnTo>
                    <a:lnTo>
                      <a:pt x="356" y="389"/>
                    </a:lnTo>
                    <a:lnTo>
                      <a:pt x="308" y="398"/>
                    </a:lnTo>
                    <a:lnTo>
                      <a:pt x="255" y="402"/>
                    </a:lnTo>
                    <a:lnTo>
                      <a:pt x="189" y="396"/>
                    </a:lnTo>
                    <a:lnTo>
                      <a:pt x="126" y="380"/>
                    </a:lnTo>
                    <a:lnTo>
                      <a:pt x="71" y="350"/>
                    </a:lnTo>
                    <a:lnTo>
                      <a:pt x="32" y="309"/>
                    </a:lnTo>
                    <a:lnTo>
                      <a:pt x="8" y="258"/>
                    </a:lnTo>
                    <a:lnTo>
                      <a:pt x="0" y="197"/>
                    </a:lnTo>
                    <a:close/>
                    <a:moveTo>
                      <a:pt x="134" y="202"/>
                    </a:moveTo>
                    <a:lnTo>
                      <a:pt x="142" y="252"/>
                    </a:lnTo>
                    <a:lnTo>
                      <a:pt x="168" y="290"/>
                    </a:lnTo>
                    <a:lnTo>
                      <a:pt x="208" y="312"/>
                    </a:lnTo>
                    <a:lnTo>
                      <a:pt x="255" y="320"/>
                    </a:lnTo>
                    <a:lnTo>
                      <a:pt x="302" y="312"/>
                    </a:lnTo>
                    <a:lnTo>
                      <a:pt x="342" y="290"/>
                    </a:lnTo>
                    <a:lnTo>
                      <a:pt x="367" y="252"/>
                    </a:lnTo>
                    <a:lnTo>
                      <a:pt x="376" y="201"/>
                    </a:lnTo>
                    <a:lnTo>
                      <a:pt x="367" y="151"/>
                    </a:lnTo>
                    <a:lnTo>
                      <a:pt x="342" y="114"/>
                    </a:lnTo>
                    <a:lnTo>
                      <a:pt x="302" y="91"/>
                    </a:lnTo>
                    <a:lnTo>
                      <a:pt x="255" y="83"/>
                    </a:lnTo>
                    <a:lnTo>
                      <a:pt x="208" y="91"/>
                    </a:lnTo>
                    <a:lnTo>
                      <a:pt x="168" y="114"/>
                    </a:lnTo>
                    <a:lnTo>
                      <a:pt x="142" y="151"/>
                    </a:lnTo>
                    <a:lnTo>
                      <a:pt x="134" y="202"/>
                    </a:lnTo>
                    <a:close/>
                  </a:path>
                </a:pathLst>
              </a:custGeom>
              <a:solidFill>
                <a:schemeClr val="accent1"/>
              </a:solidFill>
              <a:ln w="9525">
                <a:noFill/>
                <a:round/>
                <a:headEnd/>
                <a:tailEnd/>
              </a:ln>
            </p:spPr>
            <p:txBody>
              <a:bodyPr/>
              <a:lstStyle/>
              <a:p>
                <a:endParaRPr lang="en-US" dirty="0"/>
              </a:p>
            </p:txBody>
          </p:sp>
          <p:sp>
            <p:nvSpPr>
              <p:cNvPr id="311" name="Freeform 128"/>
              <p:cNvSpPr>
                <a:spLocks/>
              </p:cNvSpPr>
              <p:nvPr/>
            </p:nvSpPr>
            <p:spPr bwMode="auto">
              <a:xfrm>
                <a:off x="2600" y="1116"/>
                <a:ext cx="84" cy="181"/>
              </a:xfrm>
              <a:custGeom>
                <a:avLst/>
                <a:gdLst>
                  <a:gd name="T0" fmla="*/ 0 w 335"/>
                  <a:gd name="T1" fmla="*/ 155 h 541"/>
                  <a:gd name="T2" fmla="*/ 72 w 335"/>
                  <a:gd name="T3" fmla="*/ 155 h 541"/>
                  <a:gd name="T4" fmla="*/ 72 w 335"/>
                  <a:gd name="T5" fmla="*/ 127 h 541"/>
                  <a:gd name="T6" fmla="*/ 76 w 335"/>
                  <a:gd name="T7" fmla="*/ 84 h 541"/>
                  <a:gd name="T8" fmla="*/ 87 w 335"/>
                  <a:gd name="T9" fmla="*/ 54 h 541"/>
                  <a:gd name="T10" fmla="*/ 105 w 335"/>
                  <a:gd name="T11" fmla="*/ 33 h 541"/>
                  <a:gd name="T12" fmla="*/ 136 w 335"/>
                  <a:gd name="T13" fmla="*/ 15 h 541"/>
                  <a:gd name="T14" fmla="*/ 175 w 335"/>
                  <a:gd name="T15" fmla="*/ 4 h 541"/>
                  <a:gd name="T16" fmla="*/ 225 w 335"/>
                  <a:gd name="T17" fmla="*/ 0 h 541"/>
                  <a:gd name="T18" fmla="*/ 281 w 335"/>
                  <a:gd name="T19" fmla="*/ 3 h 541"/>
                  <a:gd name="T20" fmla="*/ 335 w 335"/>
                  <a:gd name="T21" fmla="*/ 13 h 541"/>
                  <a:gd name="T22" fmla="*/ 317 w 335"/>
                  <a:gd name="T23" fmla="*/ 84 h 541"/>
                  <a:gd name="T24" fmla="*/ 258 w 335"/>
                  <a:gd name="T25" fmla="*/ 79 h 541"/>
                  <a:gd name="T26" fmla="*/ 233 w 335"/>
                  <a:gd name="T27" fmla="*/ 81 h 541"/>
                  <a:gd name="T28" fmla="*/ 217 w 335"/>
                  <a:gd name="T29" fmla="*/ 89 h 541"/>
                  <a:gd name="T30" fmla="*/ 207 w 335"/>
                  <a:gd name="T31" fmla="*/ 104 h 541"/>
                  <a:gd name="T32" fmla="*/ 204 w 335"/>
                  <a:gd name="T33" fmla="*/ 129 h 541"/>
                  <a:gd name="T34" fmla="*/ 204 w 335"/>
                  <a:gd name="T35" fmla="*/ 155 h 541"/>
                  <a:gd name="T36" fmla="*/ 303 w 335"/>
                  <a:gd name="T37" fmla="*/ 155 h 541"/>
                  <a:gd name="T38" fmla="*/ 303 w 335"/>
                  <a:gd name="T39" fmla="*/ 236 h 541"/>
                  <a:gd name="T40" fmla="*/ 204 w 335"/>
                  <a:gd name="T41" fmla="*/ 236 h 541"/>
                  <a:gd name="T42" fmla="*/ 204 w 335"/>
                  <a:gd name="T43" fmla="*/ 541 h 541"/>
                  <a:gd name="T44" fmla="*/ 72 w 335"/>
                  <a:gd name="T45" fmla="*/ 541 h 541"/>
                  <a:gd name="T46" fmla="*/ 72 w 335"/>
                  <a:gd name="T47" fmla="*/ 236 h 541"/>
                  <a:gd name="T48" fmla="*/ 0 w 335"/>
                  <a:gd name="T49" fmla="*/ 236 h 541"/>
                  <a:gd name="T50" fmla="*/ 0 w 335"/>
                  <a:gd name="T51" fmla="*/ 155 h 5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5"/>
                  <a:gd name="T79" fmla="*/ 0 h 541"/>
                  <a:gd name="T80" fmla="*/ 335 w 335"/>
                  <a:gd name="T81" fmla="*/ 541 h 54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5" h="541">
                    <a:moveTo>
                      <a:pt x="0" y="155"/>
                    </a:moveTo>
                    <a:lnTo>
                      <a:pt x="72" y="155"/>
                    </a:lnTo>
                    <a:lnTo>
                      <a:pt x="72" y="127"/>
                    </a:lnTo>
                    <a:lnTo>
                      <a:pt x="76" y="84"/>
                    </a:lnTo>
                    <a:lnTo>
                      <a:pt x="87" y="54"/>
                    </a:lnTo>
                    <a:lnTo>
                      <a:pt x="105" y="33"/>
                    </a:lnTo>
                    <a:lnTo>
                      <a:pt x="136" y="15"/>
                    </a:lnTo>
                    <a:lnTo>
                      <a:pt x="175" y="4"/>
                    </a:lnTo>
                    <a:lnTo>
                      <a:pt x="225" y="0"/>
                    </a:lnTo>
                    <a:lnTo>
                      <a:pt x="281" y="3"/>
                    </a:lnTo>
                    <a:lnTo>
                      <a:pt x="335" y="13"/>
                    </a:lnTo>
                    <a:lnTo>
                      <a:pt x="317" y="84"/>
                    </a:lnTo>
                    <a:lnTo>
                      <a:pt x="258" y="79"/>
                    </a:lnTo>
                    <a:lnTo>
                      <a:pt x="233" y="81"/>
                    </a:lnTo>
                    <a:lnTo>
                      <a:pt x="217" y="89"/>
                    </a:lnTo>
                    <a:lnTo>
                      <a:pt x="207" y="104"/>
                    </a:lnTo>
                    <a:lnTo>
                      <a:pt x="204" y="129"/>
                    </a:lnTo>
                    <a:lnTo>
                      <a:pt x="204" y="155"/>
                    </a:lnTo>
                    <a:lnTo>
                      <a:pt x="303" y="155"/>
                    </a:lnTo>
                    <a:lnTo>
                      <a:pt x="303" y="236"/>
                    </a:lnTo>
                    <a:lnTo>
                      <a:pt x="204" y="236"/>
                    </a:lnTo>
                    <a:lnTo>
                      <a:pt x="204" y="541"/>
                    </a:lnTo>
                    <a:lnTo>
                      <a:pt x="72" y="541"/>
                    </a:lnTo>
                    <a:lnTo>
                      <a:pt x="72" y="236"/>
                    </a:lnTo>
                    <a:lnTo>
                      <a:pt x="0" y="236"/>
                    </a:lnTo>
                    <a:lnTo>
                      <a:pt x="0" y="155"/>
                    </a:lnTo>
                    <a:close/>
                  </a:path>
                </a:pathLst>
              </a:custGeom>
              <a:solidFill>
                <a:schemeClr val="accent1"/>
              </a:solidFill>
              <a:ln w="9525">
                <a:noFill/>
                <a:round/>
                <a:headEnd/>
                <a:tailEnd/>
              </a:ln>
            </p:spPr>
            <p:txBody>
              <a:bodyPr/>
              <a:lstStyle/>
              <a:p>
                <a:endParaRPr lang="en-US" dirty="0"/>
              </a:p>
            </p:txBody>
          </p:sp>
          <p:sp>
            <p:nvSpPr>
              <p:cNvPr id="312" name="Freeform 129"/>
              <p:cNvSpPr>
                <a:spLocks noEditPoints="1"/>
              </p:cNvSpPr>
              <p:nvPr/>
            </p:nvSpPr>
            <p:spPr bwMode="auto">
              <a:xfrm>
                <a:off x="2743" y="1119"/>
                <a:ext cx="172" cy="178"/>
              </a:xfrm>
              <a:custGeom>
                <a:avLst/>
                <a:gdLst>
                  <a:gd name="T0" fmla="*/ 686 w 686"/>
                  <a:gd name="T1" fmla="*/ 532 h 532"/>
                  <a:gd name="T2" fmla="*/ 535 w 686"/>
                  <a:gd name="T3" fmla="*/ 532 h 532"/>
                  <a:gd name="T4" fmla="*/ 476 w 686"/>
                  <a:gd name="T5" fmla="*/ 411 h 532"/>
                  <a:gd name="T6" fmla="*/ 203 w 686"/>
                  <a:gd name="T7" fmla="*/ 411 h 532"/>
                  <a:gd name="T8" fmla="*/ 146 w 686"/>
                  <a:gd name="T9" fmla="*/ 532 h 532"/>
                  <a:gd name="T10" fmla="*/ 0 w 686"/>
                  <a:gd name="T11" fmla="*/ 532 h 532"/>
                  <a:gd name="T12" fmla="*/ 266 w 686"/>
                  <a:gd name="T13" fmla="*/ 0 h 532"/>
                  <a:gd name="T14" fmla="*/ 412 w 686"/>
                  <a:gd name="T15" fmla="*/ 0 h 532"/>
                  <a:gd name="T16" fmla="*/ 686 w 686"/>
                  <a:gd name="T17" fmla="*/ 532 h 532"/>
                  <a:gd name="T18" fmla="*/ 431 w 686"/>
                  <a:gd name="T19" fmla="*/ 322 h 532"/>
                  <a:gd name="T20" fmla="*/ 338 w 686"/>
                  <a:gd name="T21" fmla="*/ 124 h 532"/>
                  <a:gd name="T22" fmla="*/ 245 w 686"/>
                  <a:gd name="T23" fmla="*/ 322 h 532"/>
                  <a:gd name="T24" fmla="*/ 431 w 686"/>
                  <a:gd name="T25" fmla="*/ 322 h 5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6"/>
                  <a:gd name="T40" fmla="*/ 0 h 532"/>
                  <a:gd name="T41" fmla="*/ 686 w 686"/>
                  <a:gd name="T42" fmla="*/ 532 h 5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6" h="532">
                    <a:moveTo>
                      <a:pt x="686" y="532"/>
                    </a:moveTo>
                    <a:lnTo>
                      <a:pt x="535" y="532"/>
                    </a:lnTo>
                    <a:lnTo>
                      <a:pt x="476" y="411"/>
                    </a:lnTo>
                    <a:lnTo>
                      <a:pt x="203" y="411"/>
                    </a:lnTo>
                    <a:lnTo>
                      <a:pt x="146" y="532"/>
                    </a:lnTo>
                    <a:lnTo>
                      <a:pt x="0" y="532"/>
                    </a:lnTo>
                    <a:lnTo>
                      <a:pt x="266" y="0"/>
                    </a:lnTo>
                    <a:lnTo>
                      <a:pt x="412" y="0"/>
                    </a:lnTo>
                    <a:lnTo>
                      <a:pt x="686" y="532"/>
                    </a:lnTo>
                    <a:close/>
                    <a:moveTo>
                      <a:pt x="431" y="322"/>
                    </a:moveTo>
                    <a:lnTo>
                      <a:pt x="338" y="124"/>
                    </a:lnTo>
                    <a:lnTo>
                      <a:pt x="245" y="322"/>
                    </a:lnTo>
                    <a:lnTo>
                      <a:pt x="431" y="322"/>
                    </a:lnTo>
                    <a:close/>
                  </a:path>
                </a:pathLst>
              </a:custGeom>
              <a:solidFill>
                <a:schemeClr val="accent1"/>
              </a:solidFill>
              <a:ln w="9525">
                <a:noFill/>
                <a:round/>
                <a:headEnd/>
                <a:tailEnd/>
              </a:ln>
            </p:spPr>
            <p:txBody>
              <a:bodyPr/>
              <a:lstStyle/>
              <a:p>
                <a:endParaRPr lang="en-US" dirty="0"/>
              </a:p>
            </p:txBody>
          </p:sp>
          <p:sp>
            <p:nvSpPr>
              <p:cNvPr id="313" name="Freeform 130"/>
              <p:cNvSpPr>
                <a:spLocks/>
              </p:cNvSpPr>
              <p:nvPr/>
            </p:nvSpPr>
            <p:spPr bwMode="auto">
              <a:xfrm>
                <a:off x="2919" y="1123"/>
                <a:ext cx="73" cy="176"/>
              </a:xfrm>
              <a:custGeom>
                <a:avLst/>
                <a:gdLst>
                  <a:gd name="T0" fmla="*/ 281 w 292"/>
                  <a:gd name="T1" fmla="*/ 136 h 530"/>
                  <a:gd name="T2" fmla="*/ 281 w 292"/>
                  <a:gd name="T3" fmla="*/ 218 h 530"/>
                  <a:gd name="T4" fmla="*/ 190 w 292"/>
                  <a:gd name="T5" fmla="*/ 218 h 530"/>
                  <a:gd name="T6" fmla="*/ 190 w 292"/>
                  <a:gd name="T7" fmla="*/ 374 h 530"/>
                  <a:gd name="T8" fmla="*/ 193 w 292"/>
                  <a:gd name="T9" fmla="*/ 429 h 530"/>
                  <a:gd name="T10" fmla="*/ 205 w 292"/>
                  <a:gd name="T11" fmla="*/ 441 h 530"/>
                  <a:gd name="T12" fmla="*/ 227 w 292"/>
                  <a:gd name="T13" fmla="*/ 446 h 530"/>
                  <a:gd name="T14" fmla="*/ 280 w 292"/>
                  <a:gd name="T15" fmla="*/ 437 h 530"/>
                  <a:gd name="T16" fmla="*/ 292 w 292"/>
                  <a:gd name="T17" fmla="*/ 516 h 530"/>
                  <a:gd name="T18" fmla="*/ 243 w 292"/>
                  <a:gd name="T19" fmla="*/ 526 h 530"/>
                  <a:gd name="T20" fmla="*/ 188 w 292"/>
                  <a:gd name="T21" fmla="*/ 530 h 530"/>
                  <a:gd name="T22" fmla="*/ 154 w 292"/>
                  <a:gd name="T23" fmla="*/ 528 h 530"/>
                  <a:gd name="T24" fmla="*/ 123 w 292"/>
                  <a:gd name="T25" fmla="*/ 522 h 530"/>
                  <a:gd name="T26" fmla="*/ 98 w 292"/>
                  <a:gd name="T27" fmla="*/ 511 h 530"/>
                  <a:gd name="T28" fmla="*/ 83 w 292"/>
                  <a:gd name="T29" fmla="*/ 499 h 530"/>
                  <a:gd name="T30" fmla="*/ 63 w 292"/>
                  <a:gd name="T31" fmla="*/ 459 h 530"/>
                  <a:gd name="T32" fmla="*/ 59 w 292"/>
                  <a:gd name="T33" fmla="*/ 386 h 530"/>
                  <a:gd name="T34" fmla="*/ 59 w 292"/>
                  <a:gd name="T35" fmla="*/ 218 h 530"/>
                  <a:gd name="T36" fmla="*/ 0 w 292"/>
                  <a:gd name="T37" fmla="*/ 218 h 530"/>
                  <a:gd name="T38" fmla="*/ 0 w 292"/>
                  <a:gd name="T39" fmla="*/ 136 h 530"/>
                  <a:gd name="T40" fmla="*/ 59 w 292"/>
                  <a:gd name="T41" fmla="*/ 136 h 530"/>
                  <a:gd name="T42" fmla="*/ 59 w 292"/>
                  <a:gd name="T43" fmla="*/ 61 h 530"/>
                  <a:gd name="T44" fmla="*/ 190 w 292"/>
                  <a:gd name="T45" fmla="*/ 0 h 530"/>
                  <a:gd name="T46" fmla="*/ 190 w 292"/>
                  <a:gd name="T47" fmla="*/ 136 h 530"/>
                  <a:gd name="T48" fmla="*/ 281 w 292"/>
                  <a:gd name="T49" fmla="*/ 136 h 53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92"/>
                  <a:gd name="T76" fmla="*/ 0 h 530"/>
                  <a:gd name="T77" fmla="*/ 292 w 292"/>
                  <a:gd name="T78" fmla="*/ 530 h 53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92" h="530">
                    <a:moveTo>
                      <a:pt x="281" y="136"/>
                    </a:moveTo>
                    <a:lnTo>
                      <a:pt x="281" y="218"/>
                    </a:lnTo>
                    <a:lnTo>
                      <a:pt x="190" y="218"/>
                    </a:lnTo>
                    <a:lnTo>
                      <a:pt x="190" y="374"/>
                    </a:lnTo>
                    <a:lnTo>
                      <a:pt x="193" y="429"/>
                    </a:lnTo>
                    <a:lnTo>
                      <a:pt x="205" y="441"/>
                    </a:lnTo>
                    <a:lnTo>
                      <a:pt x="227" y="446"/>
                    </a:lnTo>
                    <a:lnTo>
                      <a:pt x="280" y="437"/>
                    </a:lnTo>
                    <a:lnTo>
                      <a:pt x="292" y="516"/>
                    </a:lnTo>
                    <a:lnTo>
                      <a:pt x="243" y="526"/>
                    </a:lnTo>
                    <a:lnTo>
                      <a:pt x="188" y="530"/>
                    </a:lnTo>
                    <a:lnTo>
                      <a:pt x="154" y="528"/>
                    </a:lnTo>
                    <a:lnTo>
                      <a:pt x="123" y="522"/>
                    </a:lnTo>
                    <a:lnTo>
                      <a:pt x="98" y="511"/>
                    </a:lnTo>
                    <a:lnTo>
                      <a:pt x="83" y="499"/>
                    </a:lnTo>
                    <a:lnTo>
                      <a:pt x="63" y="459"/>
                    </a:lnTo>
                    <a:lnTo>
                      <a:pt x="59" y="386"/>
                    </a:lnTo>
                    <a:lnTo>
                      <a:pt x="59" y="218"/>
                    </a:lnTo>
                    <a:lnTo>
                      <a:pt x="0" y="218"/>
                    </a:lnTo>
                    <a:lnTo>
                      <a:pt x="0" y="136"/>
                    </a:lnTo>
                    <a:lnTo>
                      <a:pt x="59" y="136"/>
                    </a:lnTo>
                    <a:lnTo>
                      <a:pt x="59" y="61"/>
                    </a:lnTo>
                    <a:lnTo>
                      <a:pt x="190" y="0"/>
                    </a:lnTo>
                    <a:lnTo>
                      <a:pt x="190" y="136"/>
                    </a:lnTo>
                    <a:lnTo>
                      <a:pt x="281" y="136"/>
                    </a:lnTo>
                    <a:close/>
                  </a:path>
                </a:pathLst>
              </a:custGeom>
              <a:solidFill>
                <a:schemeClr val="accent1"/>
              </a:solidFill>
              <a:ln w="9525">
                <a:noFill/>
                <a:round/>
                <a:headEnd/>
                <a:tailEnd/>
              </a:ln>
            </p:spPr>
            <p:txBody>
              <a:bodyPr/>
              <a:lstStyle/>
              <a:p>
                <a:endParaRPr lang="en-US" dirty="0"/>
              </a:p>
            </p:txBody>
          </p:sp>
          <p:sp>
            <p:nvSpPr>
              <p:cNvPr id="314" name="Freeform 131"/>
              <p:cNvSpPr>
                <a:spLocks/>
              </p:cNvSpPr>
              <p:nvPr/>
            </p:nvSpPr>
            <p:spPr bwMode="auto">
              <a:xfrm>
                <a:off x="3010" y="1165"/>
                <a:ext cx="182" cy="132"/>
              </a:xfrm>
              <a:custGeom>
                <a:avLst/>
                <a:gdLst>
                  <a:gd name="T0" fmla="*/ 0 w 730"/>
                  <a:gd name="T1" fmla="*/ 8 h 394"/>
                  <a:gd name="T2" fmla="*/ 121 w 730"/>
                  <a:gd name="T3" fmla="*/ 8 h 394"/>
                  <a:gd name="T4" fmla="*/ 121 w 730"/>
                  <a:gd name="T5" fmla="*/ 62 h 394"/>
                  <a:gd name="T6" fmla="*/ 155 w 730"/>
                  <a:gd name="T7" fmla="*/ 35 h 394"/>
                  <a:gd name="T8" fmla="*/ 192 w 730"/>
                  <a:gd name="T9" fmla="*/ 16 h 394"/>
                  <a:gd name="T10" fmla="*/ 233 w 730"/>
                  <a:gd name="T11" fmla="*/ 4 h 394"/>
                  <a:gd name="T12" fmla="*/ 276 w 730"/>
                  <a:gd name="T13" fmla="*/ 0 h 394"/>
                  <a:gd name="T14" fmla="*/ 320 w 730"/>
                  <a:gd name="T15" fmla="*/ 4 h 394"/>
                  <a:gd name="T16" fmla="*/ 358 w 730"/>
                  <a:gd name="T17" fmla="*/ 16 h 394"/>
                  <a:gd name="T18" fmla="*/ 391 w 730"/>
                  <a:gd name="T19" fmla="*/ 34 h 394"/>
                  <a:gd name="T20" fmla="*/ 416 w 730"/>
                  <a:gd name="T21" fmla="*/ 62 h 394"/>
                  <a:gd name="T22" fmla="*/ 450 w 730"/>
                  <a:gd name="T23" fmla="*/ 34 h 394"/>
                  <a:gd name="T24" fmla="*/ 487 w 730"/>
                  <a:gd name="T25" fmla="*/ 16 h 394"/>
                  <a:gd name="T26" fmla="*/ 525 w 730"/>
                  <a:gd name="T27" fmla="*/ 4 h 394"/>
                  <a:gd name="T28" fmla="*/ 567 w 730"/>
                  <a:gd name="T29" fmla="*/ 0 h 394"/>
                  <a:gd name="T30" fmla="*/ 618 w 730"/>
                  <a:gd name="T31" fmla="*/ 4 h 394"/>
                  <a:gd name="T32" fmla="*/ 659 w 730"/>
                  <a:gd name="T33" fmla="*/ 18 h 394"/>
                  <a:gd name="T34" fmla="*/ 692 w 730"/>
                  <a:gd name="T35" fmla="*/ 39 h 394"/>
                  <a:gd name="T36" fmla="*/ 716 w 730"/>
                  <a:gd name="T37" fmla="*/ 68 h 394"/>
                  <a:gd name="T38" fmla="*/ 726 w 730"/>
                  <a:gd name="T39" fmla="*/ 101 h 394"/>
                  <a:gd name="T40" fmla="*/ 730 w 730"/>
                  <a:gd name="T41" fmla="*/ 148 h 394"/>
                  <a:gd name="T42" fmla="*/ 730 w 730"/>
                  <a:gd name="T43" fmla="*/ 394 h 394"/>
                  <a:gd name="T44" fmla="*/ 599 w 730"/>
                  <a:gd name="T45" fmla="*/ 394 h 394"/>
                  <a:gd name="T46" fmla="*/ 599 w 730"/>
                  <a:gd name="T47" fmla="*/ 174 h 394"/>
                  <a:gd name="T48" fmla="*/ 595 w 730"/>
                  <a:gd name="T49" fmla="*/ 127 h 394"/>
                  <a:gd name="T50" fmla="*/ 585 w 730"/>
                  <a:gd name="T51" fmla="*/ 101 h 394"/>
                  <a:gd name="T52" fmla="*/ 562 w 730"/>
                  <a:gd name="T53" fmla="*/ 84 h 394"/>
                  <a:gd name="T54" fmla="*/ 529 w 730"/>
                  <a:gd name="T55" fmla="*/ 78 h 394"/>
                  <a:gd name="T56" fmla="*/ 503 w 730"/>
                  <a:gd name="T57" fmla="*/ 81 h 394"/>
                  <a:gd name="T58" fmla="*/ 478 w 730"/>
                  <a:gd name="T59" fmla="*/ 91 h 394"/>
                  <a:gd name="T60" fmla="*/ 457 w 730"/>
                  <a:gd name="T61" fmla="*/ 108 h 394"/>
                  <a:gd name="T62" fmla="*/ 442 w 730"/>
                  <a:gd name="T63" fmla="*/ 129 h 394"/>
                  <a:gd name="T64" fmla="*/ 434 w 730"/>
                  <a:gd name="T65" fmla="*/ 162 h 394"/>
                  <a:gd name="T66" fmla="*/ 432 w 730"/>
                  <a:gd name="T67" fmla="*/ 209 h 394"/>
                  <a:gd name="T68" fmla="*/ 432 w 730"/>
                  <a:gd name="T69" fmla="*/ 394 h 394"/>
                  <a:gd name="T70" fmla="*/ 300 w 730"/>
                  <a:gd name="T71" fmla="*/ 394 h 394"/>
                  <a:gd name="T72" fmla="*/ 300 w 730"/>
                  <a:gd name="T73" fmla="*/ 183 h 394"/>
                  <a:gd name="T74" fmla="*/ 299 w 730"/>
                  <a:gd name="T75" fmla="*/ 137 h 394"/>
                  <a:gd name="T76" fmla="*/ 294 w 730"/>
                  <a:gd name="T77" fmla="*/ 111 h 394"/>
                  <a:gd name="T78" fmla="*/ 271 w 730"/>
                  <a:gd name="T79" fmla="*/ 86 h 394"/>
                  <a:gd name="T80" fmla="*/ 254 w 730"/>
                  <a:gd name="T81" fmla="*/ 80 h 394"/>
                  <a:gd name="T82" fmla="*/ 232 w 730"/>
                  <a:gd name="T83" fmla="*/ 78 h 394"/>
                  <a:gd name="T84" fmla="*/ 203 w 730"/>
                  <a:gd name="T85" fmla="*/ 81 h 394"/>
                  <a:gd name="T86" fmla="*/ 176 w 730"/>
                  <a:gd name="T87" fmla="*/ 91 h 394"/>
                  <a:gd name="T88" fmla="*/ 155 w 730"/>
                  <a:gd name="T89" fmla="*/ 107 h 394"/>
                  <a:gd name="T90" fmla="*/ 142 w 730"/>
                  <a:gd name="T91" fmla="*/ 128 h 394"/>
                  <a:gd name="T92" fmla="*/ 134 w 730"/>
                  <a:gd name="T93" fmla="*/ 160 h 394"/>
                  <a:gd name="T94" fmla="*/ 132 w 730"/>
                  <a:gd name="T95" fmla="*/ 207 h 394"/>
                  <a:gd name="T96" fmla="*/ 132 w 730"/>
                  <a:gd name="T97" fmla="*/ 394 h 394"/>
                  <a:gd name="T98" fmla="*/ 0 w 730"/>
                  <a:gd name="T99" fmla="*/ 394 h 394"/>
                  <a:gd name="T100" fmla="*/ 0 w 730"/>
                  <a:gd name="T101" fmla="*/ 8 h 3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30"/>
                  <a:gd name="T154" fmla="*/ 0 h 394"/>
                  <a:gd name="T155" fmla="*/ 730 w 730"/>
                  <a:gd name="T156" fmla="*/ 394 h 39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30" h="394">
                    <a:moveTo>
                      <a:pt x="0" y="8"/>
                    </a:moveTo>
                    <a:lnTo>
                      <a:pt x="121" y="8"/>
                    </a:lnTo>
                    <a:lnTo>
                      <a:pt x="121" y="62"/>
                    </a:lnTo>
                    <a:lnTo>
                      <a:pt x="155" y="35"/>
                    </a:lnTo>
                    <a:lnTo>
                      <a:pt x="192" y="16"/>
                    </a:lnTo>
                    <a:lnTo>
                      <a:pt x="233" y="4"/>
                    </a:lnTo>
                    <a:lnTo>
                      <a:pt x="276" y="0"/>
                    </a:lnTo>
                    <a:lnTo>
                      <a:pt x="320" y="4"/>
                    </a:lnTo>
                    <a:lnTo>
                      <a:pt x="358" y="16"/>
                    </a:lnTo>
                    <a:lnTo>
                      <a:pt x="391" y="34"/>
                    </a:lnTo>
                    <a:lnTo>
                      <a:pt x="416" y="62"/>
                    </a:lnTo>
                    <a:lnTo>
                      <a:pt x="450" y="34"/>
                    </a:lnTo>
                    <a:lnTo>
                      <a:pt x="487" y="16"/>
                    </a:lnTo>
                    <a:lnTo>
                      <a:pt x="525" y="4"/>
                    </a:lnTo>
                    <a:lnTo>
                      <a:pt x="567" y="0"/>
                    </a:lnTo>
                    <a:lnTo>
                      <a:pt x="618" y="4"/>
                    </a:lnTo>
                    <a:lnTo>
                      <a:pt x="659" y="18"/>
                    </a:lnTo>
                    <a:lnTo>
                      <a:pt x="692" y="39"/>
                    </a:lnTo>
                    <a:lnTo>
                      <a:pt x="716" y="68"/>
                    </a:lnTo>
                    <a:lnTo>
                      <a:pt x="726" y="101"/>
                    </a:lnTo>
                    <a:lnTo>
                      <a:pt x="730" y="148"/>
                    </a:lnTo>
                    <a:lnTo>
                      <a:pt x="730" y="394"/>
                    </a:lnTo>
                    <a:lnTo>
                      <a:pt x="599" y="394"/>
                    </a:lnTo>
                    <a:lnTo>
                      <a:pt x="599" y="174"/>
                    </a:lnTo>
                    <a:lnTo>
                      <a:pt x="595" y="127"/>
                    </a:lnTo>
                    <a:lnTo>
                      <a:pt x="585" y="101"/>
                    </a:lnTo>
                    <a:lnTo>
                      <a:pt x="562" y="84"/>
                    </a:lnTo>
                    <a:lnTo>
                      <a:pt x="529" y="78"/>
                    </a:lnTo>
                    <a:lnTo>
                      <a:pt x="503" y="81"/>
                    </a:lnTo>
                    <a:lnTo>
                      <a:pt x="478" y="91"/>
                    </a:lnTo>
                    <a:lnTo>
                      <a:pt x="457" y="108"/>
                    </a:lnTo>
                    <a:lnTo>
                      <a:pt x="442" y="129"/>
                    </a:lnTo>
                    <a:lnTo>
                      <a:pt x="434" y="162"/>
                    </a:lnTo>
                    <a:lnTo>
                      <a:pt x="432" y="209"/>
                    </a:lnTo>
                    <a:lnTo>
                      <a:pt x="432" y="394"/>
                    </a:lnTo>
                    <a:lnTo>
                      <a:pt x="300" y="394"/>
                    </a:lnTo>
                    <a:lnTo>
                      <a:pt x="300" y="183"/>
                    </a:lnTo>
                    <a:lnTo>
                      <a:pt x="299" y="137"/>
                    </a:lnTo>
                    <a:lnTo>
                      <a:pt x="294" y="111"/>
                    </a:lnTo>
                    <a:lnTo>
                      <a:pt x="271" y="86"/>
                    </a:lnTo>
                    <a:lnTo>
                      <a:pt x="254" y="80"/>
                    </a:lnTo>
                    <a:lnTo>
                      <a:pt x="232" y="78"/>
                    </a:lnTo>
                    <a:lnTo>
                      <a:pt x="203" y="81"/>
                    </a:lnTo>
                    <a:lnTo>
                      <a:pt x="176" y="91"/>
                    </a:lnTo>
                    <a:lnTo>
                      <a:pt x="155" y="107"/>
                    </a:lnTo>
                    <a:lnTo>
                      <a:pt x="142" y="128"/>
                    </a:lnTo>
                    <a:lnTo>
                      <a:pt x="134" y="160"/>
                    </a:lnTo>
                    <a:lnTo>
                      <a:pt x="132" y="207"/>
                    </a:lnTo>
                    <a:lnTo>
                      <a:pt x="132" y="394"/>
                    </a:lnTo>
                    <a:lnTo>
                      <a:pt x="0" y="394"/>
                    </a:lnTo>
                    <a:lnTo>
                      <a:pt x="0" y="8"/>
                    </a:lnTo>
                    <a:close/>
                  </a:path>
                </a:pathLst>
              </a:custGeom>
              <a:solidFill>
                <a:schemeClr val="accent1"/>
              </a:solidFill>
              <a:ln w="9525">
                <a:noFill/>
                <a:round/>
                <a:headEnd/>
                <a:tailEnd/>
              </a:ln>
            </p:spPr>
            <p:txBody>
              <a:bodyPr/>
              <a:lstStyle/>
              <a:p>
                <a:endParaRPr lang="en-US" dirty="0"/>
              </a:p>
            </p:txBody>
          </p:sp>
          <p:sp>
            <p:nvSpPr>
              <p:cNvPr id="315" name="Freeform 132"/>
              <p:cNvSpPr>
                <a:spLocks noEditPoints="1"/>
              </p:cNvSpPr>
              <p:nvPr/>
            </p:nvSpPr>
            <p:spPr bwMode="auto">
              <a:xfrm>
                <a:off x="3217" y="1165"/>
                <a:ext cx="128" cy="134"/>
              </a:xfrm>
              <a:custGeom>
                <a:avLst/>
                <a:gdLst>
                  <a:gd name="T0" fmla="*/ 0 w 511"/>
                  <a:gd name="T1" fmla="*/ 197 h 402"/>
                  <a:gd name="T2" fmla="*/ 8 w 511"/>
                  <a:gd name="T3" fmla="*/ 147 h 402"/>
                  <a:gd name="T4" fmla="*/ 31 w 511"/>
                  <a:gd name="T5" fmla="*/ 97 h 402"/>
                  <a:gd name="T6" fmla="*/ 71 w 511"/>
                  <a:gd name="T7" fmla="*/ 56 h 402"/>
                  <a:gd name="T8" fmla="*/ 124 w 511"/>
                  <a:gd name="T9" fmla="*/ 25 h 402"/>
                  <a:gd name="T10" fmla="*/ 185 w 511"/>
                  <a:gd name="T11" fmla="*/ 6 h 402"/>
                  <a:gd name="T12" fmla="*/ 255 w 511"/>
                  <a:gd name="T13" fmla="*/ 0 h 402"/>
                  <a:gd name="T14" fmla="*/ 309 w 511"/>
                  <a:gd name="T15" fmla="*/ 3 h 402"/>
                  <a:gd name="T16" fmla="*/ 358 w 511"/>
                  <a:gd name="T17" fmla="*/ 15 h 402"/>
                  <a:gd name="T18" fmla="*/ 401 w 511"/>
                  <a:gd name="T19" fmla="*/ 32 h 402"/>
                  <a:gd name="T20" fmla="*/ 439 w 511"/>
                  <a:gd name="T21" fmla="*/ 57 h 402"/>
                  <a:gd name="T22" fmla="*/ 471 w 511"/>
                  <a:gd name="T23" fmla="*/ 87 h 402"/>
                  <a:gd name="T24" fmla="*/ 493 w 511"/>
                  <a:gd name="T25" fmla="*/ 121 h 402"/>
                  <a:gd name="T26" fmla="*/ 506 w 511"/>
                  <a:gd name="T27" fmla="*/ 159 h 402"/>
                  <a:gd name="T28" fmla="*/ 511 w 511"/>
                  <a:gd name="T29" fmla="*/ 201 h 402"/>
                  <a:gd name="T30" fmla="*/ 506 w 511"/>
                  <a:gd name="T31" fmla="*/ 243 h 402"/>
                  <a:gd name="T32" fmla="*/ 493 w 511"/>
                  <a:gd name="T33" fmla="*/ 281 h 402"/>
                  <a:gd name="T34" fmla="*/ 471 w 511"/>
                  <a:gd name="T35" fmla="*/ 315 h 402"/>
                  <a:gd name="T36" fmla="*/ 438 w 511"/>
                  <a:gd name="T37" fmla="*/ 346 h 402"/>
                  <a:gd name="T38" fmla="*/ 400 w 511"/>
                  <a:gd name="T39" fmla="*/ 371 h 402"/>
                  <a:gd name="T40" fmla="*/ 356 w 511"/>
                  <a:gd name="T41" fmla="*/ 389 h 402"/>
                  <a:gd name="T42" fmla="*/ 308 w 511"/>
                  <a:gd name="T43" fmla="*/ 398 h 402"/>
                  <a:gd name="T44" fmla="*/ 255 w 511"/>
                  <a:gd name="T45" fmla="*/ 402 h 402"/>
                  <a:gd name="T46" fmla="*/ 189 w 511"/>
                  <a:gd name="T47" fmla="*/ 396 h 402"/>
                  <a:gd name="T48" fmla="*/ 126 w 511"/>
                  <a:gd name="T49" fmla="*/ 380 h 402"/>
                  <a:gd name="T50" fmla="*/ 71 w 511"/>
                  <a:gd name="T51" fmla="*/ 350 h 402"/>
                  <a:gd name="T52" fmla="*/ 31 w 511"/>
                  <a:gd name="T53" fmla="*/ 309 h 402"/>
                  <a:gd name="T54" fmla="*/ 8 w 511"/>
                  <a:gd name="T55" fmla="*/ 258 h 402"/>
                  <a:gd name="T56" fmla="*/ 0 w 511"/>
                  <a:gd name="T57" fmla="*/ 197 h 402"/>
                  <a:gd name="T58" fmla="*/ 0 w 511"/>
                  <a:gd name="T59" fmla="*/ 197 h 402"/>
                  <a:gd name="T60" fmla="*/ 134 w 511"/>
                  <a:gd name="T61" fmla="*/ 202 h 402"/>
                  <a:gd name="T62" fmla="*/ 142 w 511"/>
                  <a:gd name="T63" fmla="*/ 252 h 402"/>
                  <a:gd name="T64" fmla="*/ 168 w 511"/>
                  <a:gd name="T65" fmla="*/ 290 h 402"/>
                  <a:gd name="T66" fmla="*/ 208 w 511"/>
                  <a:gd name="T67" fmla="*/ 312 h 402"/>
                  <a:gd name="T68" fmla="*/ 255 w 511"/>
                  <a:gd name="T69" fmla="*/ 320 h 402"/>
                  <a:gd name="T70" fmla="*/ 302 w 511"/>
                  <a:gd name="T71" fmla="*/ 312 h 402"/>
                  <a:gd name="T72" fmla="*/ 342 w 511"/>
                  <a:gd name="T73" fmla="*/ 290 h 402"/>
                  <a:gd name="T74" fmla="*/ 367 w 511"/>
                  <a:gd name="T75" fmla="*/ 252 h 402"/>
                  <a:gd name="T76" fmla="*/ 376 w 511"/>
                  <a:gd name="T77" fmla="*/ 201 h 402"/>
                  <a:gd name="T78" fmla="*/ 367 w 511"/>
                  <a:gd name="T79" fmla="*/ 151 h 402"/>
                  <a:gd name="T80" fmla="*/ 342 w 511"/>
                  <a:gd name="T81" fmla="*/ 114 h 402"/>
                  <a:gd name="T82" fmla="*/ 302 w 511"/>
                  <a:gd name="T83" fmla="*/ 91 h 402"/>
                  <a:gd name="T84" fmla="*/ 255 w 511"/>
                  <a:gd name="T85" fmla="*/ 83 h 402"/>
                  <a:gd name="T86" fmla="*/ 208 w 511"/>
                  <a:gd name="T87" fmla="*/ 91 h 402"/>
                  <a:gd name="T88" fmla="*/ 168 w 511"/>
                  <a:gd name="T89" fmla="*/ 114 h 402"/>
                  <a:gd name="T90" fmla="*/ 142 w 511"/>
                  <a:gd name="T91" fmla="*/ 151 h 402"/>
                  <a:gd name="T92" fmla="*/ 134 w 511"/>
                  <a:gd name="T93" fmla="*/ 202 h 402"/>
                  <a:gd name="T94" fmla="*/ 134 w 511"/>
                  <a:gd name="T95" fmla="*/ 202 h 4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11"/>
                  <a:gd name="T145" fmla="*/ 0 h 402"/>
                  <a:gd name="T146" fmla="*/ 511 w 511"/>
                  <a:gd name="T147" fmla="*/ 402 h 4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11" h="402">
                    <a:moveTo>
                      <a:pt x="0" y="197"/>
                    </a:moveTo>
                    <a:lnTo>
                      <a:pt x="8" y="147"/>
                    </a:lnTo>
                    <a:lnTo>
                      <a:pt x="31" y="97"/>
                    </a:lnTo>
                    <a:lnTo>
                      <a:pt x="71" y="56"/>
                    </a:lnTo>
                    <a:lnTo>
                      <a:pt x="124" y="25"/>
                    </a:lnTo>
                    <a:lnTo>
                      <a:pt x="185" y="6"/>
                    </a:lnTo>
                    <a:lnTo>
                      <a:pt x="255" y="0"/>
                    </a:lnTo>
                    <a:lnTo>
                      <a:pt x="309" y="3"/>
                    </a:lnTo>
                    <a:lnTo>
                      <a:pt x="358" y="15"/>
                    </a:lnTo>
                    <a:lnTo>
                      <a:pt x="401" y="32"/>
                    </a:lnTo>
                    <a:lnTo>
                      <a:pt x="439" y="57"/>
                    </a:lnTo>
                    <a:lnTo>
                      <a:pt x="471" y="87"/>
                    </a:lnTo>
                    <a:lnTo>
                      <a:pt x="493" y="121"/>
                    </a:lnTo>
                    <a:lnTo>
                      <a:pt x="506" y="159"/>
                    </a:lnTo>
                    <a:lnTo>
                      <a:pt x="511" y="201"/>
                    </a:lnTo>
                    <a:lnTo>
                      <a:pt x="506" y="243"/>
                    </a:lnTo>
                    <a:lnTo>
                      <a:pt x="493" y="281"/>
                    </a:lnTo>
                    <a:lnTo>
                      <a:pt x="471" y="315"/>
                    </a:lnTo>
                    <a:lnTo>
                      <a:pt x="438" y="346"/>
                    </a:lnTo>
                    <a:lnTo>
                      <a:pt x="400" y="371"/>
                    </a:lnTo>
                    <a:lnTo>
                      <a:pt x="356" y="389"/>
                    </a:lnTo>
                    <a:lnTo>
                      <a:pt x="308" y="398"/>
                    </a:lnTo>
                    <a:lnTo>
                      <a:pt x="255" y="402"/>
                    </a:lnTo>
                    <a:lnTo>
                      <a:pt x="189" y="396"/>
                    </a:lnTo>
                    <a:lnTo>
                      <a:pt x="126" y="380"/>
                    </a:lnTo>
                    <a:lnTo>
                      <a:pt x="71" y="350"/>
                    </a:lnTo>
                    <a:lnTo>
                      <a:pt x="31" y="309"/>
                    </a:lnTo>
                    <a:lnTo>
                      <a:pt x="8" y="258"/>
                    </a:lnTo>
                    <a:lnTo>
                      <a:pt x="0" y="197"/>
                    </a:lnTo>
                    <a:close/>
                    <a:moveTo>
                      <a:pt x="134" y="202"/>
                    </a:moveTo>
                    <a:lnTo>
                      <a:pt x="142" y="252"/>
                    </a:lnTo>
                    <a:lnTo>
                      <a:pt x="168" y="290"/>
                    </a:lnTo>
                    <a:lnTo>
                      <a:pt x="208" y="312"/>
                    </a:lnTo>
                    <a:lnTo>
                      <a:pt x="255" y="320"/>
                    </a:lnTo>
                    <a:lnTo>
                      <a:pt x="302" y="312"/>
                    </a:lnTo>
                    <a:lnTo>
                      <a:pt x="342" y="290"/>
                    </a:lnTo>
                    <a:lnTo>
                      <a:pt x="367" y="252"/>
                    </a:lnTo>
                    <a:lnTo>
                      <a:pt x="376" y="201"/>
                    </a:lnTo>
                    <a:lnTo>
                      <a:pt x="367" y="151"/>
                    </a:lnTo>
                    <a:lnTo>
                      <a:pt x="342" y="114"/>
                    </a:lnTo>
                    <a:lnTo>
                      <a:pt x="302" y="91"/>
                    </a:lnTo>
                    <a:lnTo>
                      <a:pt x="255" y="83"/>
                    </a:lnTo>
                    <a:lnTo>
                      <a:pt x="208" y="91"/>
                    </a:lnTo>
                    <a:lnTo>
                      <a:pt x="168" y="114"/>
                    </a:lnTo>
                    <a:lnTo>
                      <a:pt x="142" y="151"/>
                    </a:lnTo>
                    <a:lnTo>
                      <a:pt x="134" y="202"/>
                    </a:lnTo>
                    <a:close/>
                  </a:path>
                </a:pathLst>
              </a:custGeom>
              <a:solidFill>
                <a:schemeClr val="accent1"/>
              </a:solidFill>
              <a:ln w="9525">
                <a:noFill/>
                <a:round/>
                <a:headEnd/>
                <a:tailEnd/>
              </a:ln>
            </p:spPr>
            <p:txBody>
              <a:bodyPr/>
              <a:lstStyle/>
              <a:p>
                <a:endParaRPr lang="en-US" dirty="0"/>
              </a:p>
            </p:txBody>
          </p:sp>
          <p:sp>
            <p:nvSpPr>
              <p:cNvPr id="316" name="Freeform 133"/>
              <p:cNvSpPr>
                <a:spLocks/>
              </p:cNvSpPr>
              <p:nvPr/>
            </p:nvSpPr>
            <p:spPr bwMode="auto">
              <a:xfrm>
                <a:off x="3359" y="1165"/>
                <a:ext cx="116" cy="134"/>
              </a:xfrm>
              <a:custGeom>
                <a:avLst/>
                <a:gdLst>
                  <a:gd name="T0" fmla="*/ 0 w 463"/>
                  <a:gd name="T1" fmla="*/ 285 h 402"/>
                  <a:gd name="T2" fmla="*/ 131 w 463"/>
                  <a:gd name="T3" fmla="*/ 269 h 402"/>
                  <a:gd name="T4" fmla="*/ 143 w 463"/>
                  <a:gd name="T5" fmla="*/ 295 h 402"/>
                  <a:gd name="T6" fmla="*/ 166 w 463"/>
                  <a:gd name="T7" fmla="*/ 314 h 402"/>
                  <a:gd name="T8" fmla="*/ 196 w 463"/>
                  <a:gd name="T9" fmla="*/ 326 h 402"/>
                  <a:gd name="T10" fmla="*/ 237 w 463"/>
                  <a:gd name="T11" fmla="*/ 330 h 402"/>
                  <a:gd name="T12" fmla="*/ 281 w 463"/>
                  <a:gd name="T13" fmla="*/ 326 h 402"/>
                  <a:gd name="T14" fmla="*/ 313 w 463"/>
                  <a:gd name="T15" fmla="*/ 315 h 402"/>
                  <a:gd name="T16" fmla="*/ 326 w 463"/>
                  <a:gd name="T17" fmla="*/ 303 h 402"/>
                  <a:gd name="T18" fmla="*/ 331 w 463"/>
                  <a:gd name="T19" fmla="*/ 288 h 402"/>
                  <a:gd name="T20" fmla="*/ 321 w 463"/>
                  <a:gd name="T21" fmla="*/ 268 h 402"/>
                  <a:gd name="T22" fmla="*/ 277 w 463"/>
                  <a:gd name="T23" fmla="*/ 255 h 402"/>
                  <a:gd name="T24" fmla="*/ 147 w 463"/>
                  <a:gd name="T25" fmla="*/ 229 h 402"/>
                  <a:gd name="T26" fmla="*/ 76 w 463"/>
                  <a:gd name="T27" fmla="*/ 206 h 402"/>
                  <a:gd name="T28" fmla="*/ 50 w 463"/>
                  <a:gd name="T29" fmla="*/ 188 h 402"/>
                  <a:gd name="T30" fmla="*/ 33 w 463"/>
                  <a:gd name="T31" fmla="*/ 168 h 402"/>
                  <a:gd name="T32" fmla="*/ 21 w 463"/>
                  <a:gd name="T33" fmla="*/ 145 h 402"/>
                  <a:gd name="T34" fmla="*/ 17 w 463"/>
                  <a:gd name="T35" fmla="*/ 119 h 402"/>
                  <a:gd name="T36" fmla="*/ 30 w 463"/>
                  <a:gd name="T37" fmla="*/ 73 h 402"/>
                  <a:gd name="T38" fmla="*/ 46 w 463"/>
                  <a:gd name="T39" fmla="*/ 52 h 402"/>
                  <a:gd name="T40" fmla="*/ 68 w 463"/>
                  <a:gd name="T41" fmla="*/ 34 h 402"/>
                  <a:gd name="T42" fmla="*/ 97 w 463"/>
                  <a:gd name="T43" fmla="*/ 20 h 402"/>
                  <a:gd name="T44" fmla="*/ 133 w 463"/>
                  <a:gd name="T45" fmla="*/ 8 h 402"/>
                  <a:gd name="T46" fmla="*/ 176 w 463"/>
                  <a:gd name="T47" fmla="*/ 2 h 402"/>
                  <a:gd name="T48" fmla="*/ 226 w 463"/>
                  <a:gd name="T49" fmla="*/ 0 h 402"/>
                  <a:gd name="T50" fmla="*/ 315 w 463"/>
                  <a:gd name="T51" fmla="*/ 6 h 402"/>
                  <a:gd name="T52" fmla="*/ 377 w 463"/>
                  <a:gd name="T53" fmla="*/ 26 h 402"/>
                  <a:gd name="T54" fmla="*/ 419 w 463"/>
                  <a:gd name="T55" fmla="*/ 58 h 402"/>
                  <a:gd name="T56" fmla="*/ 446 w 463"/>
                  <a:gd name="T57" fmla="*/ 103 h 402"/>
                  <a:gd name="T58" fmla="*/ 322 w 463"/>
                  <a:gd name="T59" fmla="*/ 120 h 402"/>
                  <a:gd name="T60" fmla="*/ 310 w 463"/>
                  <a:gd name="T61" fmla="*/ 101 h 402"/>
                  <a:gd name="T62" fmla="*/ 292 w 463"/>
                  <a:gd name="T63" fmla="*/ 85 h 402"/>
                  <a:gd name="T64" fmla="*/ 264 w 463"/>
                  <a:gd name="T65" fmla="*/ 76 h 402"/>
                  <a:gd name="T66" fmla="*/ 229 w 463"/>
                  <a:gd name="T67" fmla="*/ 74 h 402"/>
                  <a:gd name="T68" fmla="*/ 184 w 463"/>
                  <a:gd name="T69" fmla="*/ 76 h 402"/>
                  <a:gd name="T70" fmla="*/ 154 w 463"/>
                  <a:gd name="T71" fmla="*/ 85 h 402"/>
                  <a:gd name="T72" fmla="*/ 143 w 463"/>
                  <a:gd name="T73" fmla="*/ 94 h 402"/>
                  <a:gd name="T74" fmla="*/ 139 w 463"/>
                  <a:gd name="T75" fmla="*/ 106 h 402"/>
                  <a:gd name="T76" fmla="*/ 143 w 463"/>
                  <a:gd name="T77" fmla="*/ 116 h 402"/>
                  <a:gd name="T78" fmla="*/ 152 w 463"/>
                  <a:gd name="T79" fmla="*/ 124 h 402"/>
                  <a:gd name="T80" fmla="*/ 192 w 463"/>
                  <a:gd name="T81" fmla="*/ 136 h 402"/>
                  <a:gd name="T82" fmla="*/ 275 w 463"/>
                  <a:gd name="T83" fmla="*/ 153 h 402"/>
                  <a:gd name="T84" fmla="*/ 364 w 463"/>
                  <a:gd name="T85" fmla="*/ 173 h 402"/>
                  <a:gd name="T86" fmla="*/ 421 w 463"/>
                  <a:gd name="T87" fmla="*/ 198 h 402"/>
                  <a:gd name="T88" fmla="*/ 452 w 463"/>
                  <a:gd name="T89" fmla="*/ 230 h 402"/>
                  <a:gd name="T90" fmla="*/ 463 w 463"/>
                  <a:gd name="T91" fmla="*/ 274 h 402"/>
                  <a:gd name="T92" fmla="*/ 459 w 463"/>
                  <a:gd name="T93" fmla="*/ 299 h 402"/>
                  <a:gd name="T94" fmla="*/ 448 w 463"/>
                  <a:gd name="T95" fmla="*/ 323 h 402"/>
                  <a:gd name="T96" fmla="*/ 430 w 463"/>
                  <a:gd name="T97" fmla="*/ 345 h 402"/>
                  <a:gd name="T98" fmla="*/ 405 w 463"/>
                  <a:gd name="T99" fmla="*/ 365 h 402"/>
                  <a:gd name="T100" fmla="*/ 373 w 463"/>
                  <a:gd name="T101" fmla="*/ 382 h 402"/>
                  <a:gd name="T102" fmla="*/ 335 w 463"/>
                  <a:gd name="T103" fmla="*/ 394 h 402"/>
                  <a:gd name="T104" fmla="*/ 289 w 463"/>
                  <a:gd name="T105" fmla="*/ 400 h 402"/>
                  <a:gd name="T106" fmla="*/ 237 w 463"/>
                  <a:gd name="T107" fmla="*/ 402 h 402"/>
                  <a:gd name="T108" fmla="*/ 189 w 463"/>
                  <a:gd name="T109" fmla="*/ 400 h 402"/>
                  <a:gd name="T110" fmla="*/ 146 w 463"/>
                  <a:gd name="T111" fmla="*/ 394 h 402"/>
                  <a:gd name="T112" fmla="*/ 109 w 463"/>
                  <a:gd name="T113" fmla="*/ 385 h 402"/>
                  <a:gd name="T114" fmla="*/ 76 w 463"/>
                  <a:gd name="T115" fmla="*/ 372 h 402"/>
                  <a:gd name="T116" fmla="*/ 28 w 463"/>
                  <a:gd name="T117" fmla="*/ 334 h 402"/>
                  <a:gd name="T118" fmla="*/ 0 w 463"/>
                  <a:gd name="T119" fmla="*/ 285 h 402"/>
                  <a:gd name="T120" fmla="*/ 0 w 463"/>
                  <a:gd name="T121" fmla="*/ 285 h 40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63"/>
                  <a:gd name="T184" fmla="*/ 0 h 402"/>
                  <a:gd name="T185" fmla="*/ 463 w 463"/>
                  <a:gd name="T186" fmla="*/ 402 h 40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63" h="402">
                    <a:moveTo>
                      <a:pt x="0" y="285"/>
                    </a:moveTo>
                    <a:lnTo>
                      <a:pt x="131" y="269"/>
                    </a:lnTo>
                    <a:lnTo>
                      <a:pt x="143" y="295"/>
                    </a:lnTo>
                    <a:lnTo>
                      <a:pt x="166" y="314"/>
                    </a:lnTo>
                    <a:lnTo>
                      <a:pt x="196" y="326"/>
                    </a:lnTo>
                    <a:lnTo>
                      <a:pt x="237" y="330"/>
                    </a:lnTo>
                    <a:lnTo>
                      <a:pt x="281" y="326"/>
                    </a:lnTo>
                    <a:lnTo>
                      <a:pt x="313" y="315"/>
                    </a:lnTo>
                    <a:lnTo>
                      <a:pt x="326" y="303"/>
                    </a:lnTo>
                    <a:lnTo>
                      <a:pt x="331" y="288"/>
                    </a:lnTo>
                    <a:lnTo>
                      <a:pt x="321" y="268"/>
                    </a:lnTo>
                    <a:lnTo>
                      <a:pt x="277" y="255"/>
                    </a:lnTo>
                    <a:lnTo>
                      <a:pt x="147" y="229"/>
                    </a:lnTo>
                    <a:lnTo>
                      <a:pt x="76" y="206"/>
                    </a:lnTo>
                    <a:lnTo>
                      <a:pt x="50" y="188"/>
                    </a:lnTo>
                    <a:lnTo>
                      <a:pt x="33" y="168"/>
                    </a:lnTo>
                    <a:lnTo>
                      <a:pt x="21" y="145"/>
                    </a:lnTo>
                    <a:lnTo>
                      <a:pt x="17" y="119"/>
                    </a:lnTo>
                    <a:lnTo>
                      <a:pt x="30" y="73"/>
                    </a:lnTo>
                    <a:lnTo>
                      <a:pt x="46" y="52"/>
                    </a:lnTo>
                    <a:lnTo>
                      <a:pt x="68" y="34"/>
                    </a:lnTo>
                    <a:lnTo>
                      <a:pt x="97" y="20"/>
                    </a:lnTo>
                    <a:lnTo>
                      <a:pt x="133" y="8"/>
                    </a:lnTo>
                    <a:lnTo>
                      <a:pt x="176" y="2"/>
                    </a:lnTo>
                    <a:lnTo>
                      <a:pt x="226" y="0"/>
                    </a:lnTo>
                    <a:lnTo>
                      <a:pt x="315" y="6"/>
                    </a:lnTo>
                    <a:lnTo>
                      <a:pt x="377" y="26"/>
                    </a:lnTo>
                    <a:lnTo>
                      <a:pt x="419" y="58"/>
                    </a:lnTo>
                    <a:lnTo>
                      <a:pt x="446" y="103"/>
                    </a:lnTo>
                    <a:lnTo>
                      <a:pt x="322" y="120"/>
                    </a:lnTo>
                    <a:lnTo>
                      <a:pt x="310" y="101"/>
                    </a:lnTo>
                    <a:lnTo>
                      <a:pt x="292" y="85"/>
                    </a:lnTo>
                    <a:lnTo>
                      <a:pt x="264" y="76"/>
                    </a:lnTo>
                    <a:lnTo>
                      <a:pt x="229" y="74"/>
                    </a:lnTo>
                    <a:lnTo>
                      <a:pt x="184" y="76"/>
                    </a:lnTo>
                    <a:lnTo>
                      <a:pt x="154" y="85"/>
                    </a:lnTo>
                    <a:lnTo>
                      <a:pt x="143" y="94"/>
                    </a:lnTo>
                    <a:lnTo>
                      <a:pt x="139" y="106"/>
                    </a:lnTo>
                    <a:lnTo>
                      <a:pt x="143" y="116"/>
                    </a:lnTo>
                    <a:lnTo>
                      <a:pt x="152" y="124"/>
                    </a:lnTo>
                    <a:lnTo>
                      <a:pt x="192" y="136"/>
                    </a:lnTo>
                    <a:lnTo>
                      <a:pt x="275" y="153"/>
                    </a:lnTo>
                    <a:lnTo>
                      <a:pt x="364" y="173"/>
                    </a:lnTo>
                    <a:lnTo>
                      <a:pt x="421" y="198"/>
                    </a:lnTo>
                    <a:lnTo>
                      <a:pt x="452" y="230"/>
                    </a:lnTo>
                    <a:lnTo>
                      <a:pt x="463" y="274"/>
                    </a:lnTo>
                    <a:lnTo>
                      <a:pt x="459" y="299"/>
                    </a:lnTo>
                    <a:lnTo>
                      <a:pt x="448" y="323"/>
                    </a:lnTo>
                    <a:lnTo>
                      <a:pt x="430" y="345"/>
                    </a:lnTo>
                    <a:lnTo>
                      <a:pt x="405" y="365"/>
                    </a:lnTo>
                    <a:lnTo>
                      <a:pt x="373" y="382"/>
                    </a:lnTo>
                    <a:lnTo>
                      <a:pt x="335" y="394"/>
                    </a:lnTo>
                    <a:lnTo>
                      <a:pt x="289" y="400"/>
                    </a:lnTo>
                    <a:lnTo>
                      <a:pt x="237" y="402"/>
                    </a:lnTo>
                    <a:lnTo>
                      <a:pt x="189" y="400"/>
                    </a:lnTo>
                    <a:lnTo>
                      <a:pt x="146" y="394"/>
                    </a:lnTo>
                    <a:lnTo>
                      <a:pt x="109" y="385"/>
                    </a:lnTo>
                    <a:lnTo>
                      <a:pt x="76" y="372"/>
                    </a:lnTo>
                    <a:lnTo>
                      <a:pt x="28" y="334"/>
                    </a:lnTo>
                    <a:lnTo>
                      <a:pt x="0" y="285"/>
                    </a:lnTo>
                    <a:close/>
                  </a:path>
                </a:pathLst>
              </a:custGeom>
              <a:solidFill>
                <a:schemeClr val="accent1"/>
              </a:solidFill>
              <a:ln w="9525">
                <a:noFill/>
                <a:round/>
                <a:headEnd/>
                <a:tailEnd/>
              </a:ln>
            </p:spPr>
            <p:txBody>
              <a:bodyPr/>
              <a:lstStyle/>
              <a:p>
                <a:endParaRPr lang="en-US" dirty="0"/>
              </a:p>
            </p:txBody>
          </p:sp>
          <p:sp>
            <p:nvSpPr>
              <p:cNvPr id="317" name="Freeform 134"/>
              <p:cNvSpPr>
                <a:spLocks noEditPoints="1"/>
              </p:cNvSpPr>
              <p:nvPr/>
            </p:nvSpPr>
            <p:spPr bwMode="auto">
              <a:xfrm>
                <a:off x="3502" y="1165"/>
                <a:ext cx="121" cy="180"/>
              </a:xfrm>
              <a:custGeom>
                <a:avLst/>
                <a:gdLst>
                  <a:gd name="T0" fmla="*/ 0 w 484"/>
                  <a:gd name="T1" fmla="*/ 8 h 540"/>
                  <a:gd name="T2" fmla="*/ 122 w 484"/>
                  <a:gd name="T3" fmla="*/ 8 h 540"/>
                  <a:gd name="T4" fmla="*/ 122 w 484"/>
                  <a:gd name="T5" fmla="*/ 66 h 540"/>
                  <a:gd name="T6" fmla="*/ 150 w 484"/>
                  <a:gd name="T7" fmla="*/ 39 h 540"/>
                  <a:gd name="T8" fmla="*/ 187 w 484"/>
                  <a:gd name="T9" fmla="*/ 19 h 540"/>
                  <a:gd name="T10" fmla="*/ 229 w 484"/>
                  <a:gd name="T11" fmla="*/ 4 h 540"/>
                  <a:gd name="T12" fmla="*/ 276 w 484"/>
                  <a:gd name="T13" fmla="*/ 0 h 540"/>
                  <a:gd name="T14" fmla="*/ 318 w 484"/>
                  <a:gd name="T15" fmla="*/ 3 h 540"/>
                  <a:gd name="T16" fmla="*/ 356 w 484"/>
                  <a:gd name="T17" fmla="*/ 14 h 540"/>
                  <a:gd name="T18" fmla="*/ 392 w 484"/>
                  <a:gd name="T19" fmla="*/ 30 h 540"/>
                  <a:gd name="T20" fmla="*/ 424 w 484"/>
                  <a:gd name="T21" fmla="*/ 52 h 540"/>
                  <a:gd name="T22" fmla="*/ 450 w 484"/>
                  <a:gd name="T23" fmla="*/ 82 h 540"/>
                  <a:gd name="T24" fmla="*/ 468 w 484"/>
                  <a:gd name="T25" fmla="*/ 116 h 540"/>
                  <a:gd name="T26" fmla="*/ 480 w 484"/>
                  <a:gd name="T27" fmla="*/ 155 h 540"/>
                  <a:gd name="T28" fmla="*/ 484 w 484"/>
                  <a:gd name="T29" fmla="*/ 200 h 540"/>
                  <a:gd name="T30" fmla="*/ 480 w 484"/>
                  <a:gd name="T31" fmla="*/ 245 h 540"/>
                  <a:gd name="T32" fmla="*/ 468 w 484"/>
                  <a:gd name="T33" fmla="*/ 286 h 540"/>
                  <a:gd name="T34" fmla="*/ 450 w 484"/>
                  <a:gd name="T35" fmla="*/ 320 h 540"/>
                  <a:gd name="T36" fmla="*/ 422 w 484"/>
                  <a:gd name="T37" fmla="*/ 350 h 540"/>
                  <a:gd name="T38" fmla="*/ 391 w 484"/>
                  <a:gd name="T39" fmla="*/ 374 h 540"/>
                  <a:gd name="T40" fmla="*/ 355 w 484"/>
                  <a:gd name="T41" fmla="*/ 390 h 540"/>
                  <a:gd name="T42" fmla="*/ 317 w 484"/>
                  <a:gd name="T43" fmla="*/ 399 h 540"/>
                  <a:gd name="T44" fmla="*/ 276 w 484"/>
                  <a:gd name="T45" fmla="*/ 402 h 540"/>
                  <a:gd name="T46" fmla="*/ 237 w 484"/>
                  <a:gd name="T47" fmla="*/ 399 h 540"/>
                  <a:gd name="T48" fmla="*/ 201 w 484"/>
                  <a:gd name="T49" fmla="*/ 391 h 540"/>
                  <a:gd name="T50" fmla="*/ 167 w 484"/>
                  <a:gd name="T51" fmla="*/ 374 h 540"/>
                  <a:gd name="T52" fmla="*/ 132 w 484"/>
                  <a:gd name="T53" fmla="*/ 347 h 540"/>
                  <a:gd name="T54" fmla="*/ 132 w 484"/>
                  <a:gd name="T55" fmla="*/ 540 h 540"/>
                  <a:gd name="T56" fmla="*/ 0 w 484"/>
                  <a:gd name="T57" fmla="*/ 540 h 540"/>
                  <a:gd name="T58" fmla="*/ 0 w 484"/>
                  <a:gd name="T59" fmla="*/ 8 h 540"/>
                  <a:gd name="T60" fmla="*/ 130 w 484"/>
                  <a:gd name="T61" fmla="*/ 196 h 540"/>
                  <a:gd name="T62" fmla="*/ 138 w 484"/>
                  <a:gd name="T63" fmla="*/ 252 h 540"/>
                  <a:gd name="T64" fmla="*/ 163 w 484"/>
                  <a:gd name="T65" fmla="*/ 291 h 540"/>
                  <a:gd name="T66" fmla="*/ 200 w 484"/>
                  <a:gd name="T67" fmla="*/ 314 h 540"/>
                  <a:gd name="T68" fmla="*/ 243 w 484"/>
                  <a:gd name="T69" fmla="*/ 322 h 540"/>
                  <a:gd name="T70" fmla="*/ 285 w 484"/>
                  <a:gd name="T71" fmla="*/ 315 h 540"/>
                  <a:gd name="T72" fmla="*/ 320 w 484"/>
                  <a:gd name="T73" fmla="*/ 294 h 540"/>
                  <a:gd name="T74" fmla="*/ 342 w 484"/>
                  <a:gd name="T75" fmla="*/ 256 h 540"/>
                  <a:gd name="T76" fmla="*/ 350 w 484"/>
                  <a:gd name="T77" fmla="*/ 201 h 540"/>
                  <a:gd name="T78" fmla="*/ 342 w 484"/>
                  <a:gd name="T79" fmla="*/ 148 h 540"/>
                  <a:gd name="T80" fmla="*/ 318 w 484"/>
                  <a:gd name="T81" fmla="*/ 110 h 540"/>
                  <a:gd name="T82" fmla="*/ 284 w 484"/>
                  <a:gd name="T83" fmla="*/ 88 h 540"/>
                  <a:gd name="T84" fmla="*/ 241 w 484"/>
                  <a:gd name="T85" fmla="*/ 81 h 540"/>
                  <a:gd name="T86" fmla="*/ 197 w 484"/>
                  <a:gd name="T87" fmla="*/ 88 h 540"/>
                  <a:gd name="T88" fmla="*/ 162 w 484"/>
                  <a:gd name="T89" fmla="*/ 110 h 540"/>
                  <a:gd name="T90" fmla="*/ 138 w 484"/>
                  <a:gd name="T91" fmla="*/ 146 h 540"/>
                  <a:gd name="T92" fmla="*/ 130 w 484"/>
                  <a:gd name="T93" fmla="*/ 196 h 540"/>
                  <a:gd name="T94" fmla="*/ 130 w 484"/>
                  <a:gd name="T95" fmla="*/ 196 h 5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84"/>
                  <a:gd name="T145" fmla="*/ 0 h 540"/>
                  <a:gd name="T146" fmla="*/ 484 w 484"/>
                  <a:gd name="T147" fmla="*/ 540 h 54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84" h="540">
                    <a:moveTo>
                      <a:pt x="0" y="8"/>
                    </a:moveTo>
                    <a:lnTo>
                      <a:pt x="122" y="8"/>
                    </a:lnTo>
                    <a:lnTo>
                      <a:pt x="122" y="66"/>
                    </a:lnTo>
                    <a:lnTo>
                      <a:pt x="150" y="39"/>
                    </a:lnTo>
                    <a:lnTo>
                      <a:pt x="187" y="19"/>
                    </a:lnTo>
                    <a:lnTo>
                      <a:pt x="229" y="4"/>
                    </a:lnTo>
                    <a:lnTo>
                      <a:pt x="276" y="0"/>
                    </a:lnTo>
                    <a:lnTo>
                      <a:pt x="318" y="3"/>
                    </a:lnTo>
                    <a:lnTo>
                      <a:pt x="356" y="14"/>
                    </a:lnTo>
                    <a:lnTo>
                      <a:pt x="392" y="30"/>
                    </a:lnTo>
                    <a:lnTo>
                      <a:pt x="424" y="52"/>
                    </a:lnTo>
                    <a:lnTo>
                      <a:pt x="450" y="82"/>
                    </a:lnTo>
                    <a:lnTo>
                      <a:pt x="468" y="116"/>
                    </a:lnTo>
                    <a:lnTo>
                      <a:pt x="480" y="155"/>
                    </a:lnTo>
                    <a:lnTo>
                      <a:pt x="484" y="200"/>
                    </a:lnTo>
                    <a:lnTo>
                      <a:pt x="480" y="245"/>
                    </a:lnTo>
                    <a:lnTo>
                      <a:pt x="468" y="286"/>
                    </a:lnTo>
                    <a:lnTo>
                      <a:pt x="450" y="320"/>
                    </a:lnTo>
                    <a:lnTo>
                      <a:pt x="422" y="350"/>
                    </a:lnTo>
                    <a:lnTo>
                      <a:pt x="391" y="374"/>
                    </a:lnTo>
                    <a:lnTo>
                      <a:pt x="355" y="390"/>
                    </a:lnTo>
                    <a:lnTo>
                      <a:pt x="317" y="399"/>
                    </a:lnTo>
                    <a:lnTo>
                      <a:pt x="276" y="402"/>
                    </a:lnTo>
                    <a:lnTo>
                      <a:pt x="237" y="399"/>
                    </a:lnTo>
                    <a:lnTo>
                      <a:pt x="201" y="391"/>
                    </a:lnTo>
                    <a:lnTo>
                      <a:pt x="167" y="374"/>
                    </a:lnTo>
                    <a:lnTo>
                      <a:pt x="132" y="347"/>
                    </a:lnTo>
                    <a:lnTo>
                      <a:pt x="132" y="540"/>
                    </a:lnTo>
                    <a:lnTo>
                      <a:pt x="0" y="540"/>
                    </a:lnTo>
                    <a:lnTo>
                      <a:pt x="0" y="8"/>
                    </a:lnTo>
                    <a:close/>
                    <a:moveTo>
                      <a:pt x="130" y="196"/>
                    </a:moveTo>
                    <a:lnTo>
                      <a:pt x="138" y="252"/>
                    </a:lnTo>
                    <a:lnTo>
                      <a:pt x="163" y="291"/>
                    </a:lnTo>
                    <a:lnTo>
                      <a:pt x="200" y="314"/>
                    </a:lnTo>
                    <a:lnTo>
                      <a:pt x="243" y="322"/>
                    </a:lnTo>
                    <a:lnTo>
                      <a:pt x="285" y="315"/>
                    </a:lnTo>
                    <a:lnTo>
                      <a:pt x="320" y="294"/>
                    </a:lnTo>
                    <a:lnTo>
                      <a:pt x="342" y="256"/>
                    </a:lnTo>
                    <a:lnTo>
                      <a:pt x="350" y="201"/>
                    </a:lnTo>
                    <a:lnTo>
                      <a:pt x="342" y="148"/>
                    </a:lnTo>
                    <a:lnTo>
                      <a:pt x="318" y="110"/>
                    </a:lnTo>
                    <a:lnTo>
                      <a:pt x="284" y="88"/>
                    </a:lnTo>
                    <a:lnTo>
                      <a:pt x="241" y="81"/>
                    </a:lnTo>
                    <a:lnTo>
                      <a:pt x="197" y="88"/>
                    </a:lnTo>
                    <a:lnTo>
                      <a:pt x="162" y="110"/>
                    </a:lnTo>
                    <a:lnTo>
                      <a:pt x="138" y="146"/>
                    </a:lnTo>
                    <a:lnTo>
                      <a:pt x="130" y="196"/>
                    </a:lnTo>
                    <a:close/>
                  </a:path>
                </a:pathLst>
              </a:custGeom>
              <a:solidFill>
                <a:schemeClr val="accent1"/>
              </a:solidFill>
              <a:ln w="9525">
                <a:noFill/>
                <a:round/>
                <a:headEnd/>
                <a:tailEnd/>
              </a:ln>
            </p:spPr>
            <p:txBody>
              <a:bodyPr/>
              <a:lstStyle/>
              <a:p>
                <a:endParaRPr lang="en-US" dirty="0"/>
              </a:p>
            </p:txBody>
          </p:sp>
          <p:sp>
            <p:nvSpPr>
              <p:cNvPr id="318" name="Freeform 135"/>
              <p:cNvSpPr>
                <a:spLocks/>
              </p:cNvSpPr>
              <p:nvPr/>
            </p:nvSpPr>
            <p:spPr bwMode="auto">
              <a:xfrm>
                <a:off x="3649" y="1119"/>
                <a:ext cx="113" cy="178"/>
              </a:xfrm>
              <a:custGeom>
                <a:avLst/>
                <a:gdLst>
                  <a:gd name="T0" fmla="*/ 131 w 452"/>
                  <a:gd name="T1" fmla="*/ 0 h 532"/>
                  <a:gd name="T2" fmla="*/ 131 w 452"/>
                  <a:gd name="T3" fmla="*/ 196 h 532"/>
                  <a:gd name="T4" fmla="*/ 164 w 452"/>
                  <a:gd name="T5" fmla="*/ 171 h 532"/>
                  <a:gd name="T6" fmla="*/ 201 w 452"/>
                  <a:gd name="T7" fmla="*/ 153 h 532"/>
                  <a:gd name="T8" fmla="*/ 240 w 452"/>
                  <a:gd name="T9" fmla="*/ 141 h 532"/>
                  <a:gd name="T10" fmla="*/ 282 w 452"/>
                  <a:gd name="T11" fmla="*/ 138 h 532"/>
                  <a:gd name="T12" fmla="*/ 326 w 452"/>
                  <a:gd name="T13" fmla="*/ 141 h 532"/>
                  <a:gd name="T14" fmla="*/ 365 w 452"/>
                  <a:gd name="T15" fmla="*/ 152 h 532"/>
                  <a:gd name="T16" fmla="*/ 397 w 452"/>
                  <a:gd name="T17" fmla="*/ 166 h 532"/>
                  <a:gd name="T18" fmla="*/ 419 w 452"/>
                  <a:gd name="T19" fmla="*/ 184 h 532"/>
                  <a:gd name="T20" fmla="*/ 435 w 452"/>
                  <a:gd name="T21" fmla="*/ 206 h 532"/>
                  <a:gd name="T22" fmla="*/ 444 w 452"/>
                  <a:gd name="T23" fmla="*/ 229 h 532"/>
                  <a:gd name="T24" fmla="*/ 452 w 452"/>
                  <a:gd name="T25" fmla="*/ 306 h 532"/>
                  <a:gd name="T26" fmla="*/ 452 w 452"/>
                  <a:gd name="T27" fmla="*/ 532 h 532"/>
                  <a:gd name="T28" fmla="*/ 320 w 452"/>
                  <a:gd name="T29" fmla="*/ 532 h 532"/>
                  <a:gd name="T30" fmla="*/ 320 w 452"/>
                  <a:gd name="T31" fmla="*/ 329 h 532"/>
                  <a:gd name="T32" fmla="*/ 318 w 452"/>
                  <a:gd name="T33" fmla="*/ 279 h 532"/>
                  <a:gd name="T34" fmla="*/ 312 w 452"/>
                  <a:gd name="T35" fmla="*/ 252 h 532"/>
                  <a:gd name="T36" fmla="*/ 302 w 452"/>
                  <a:gd name="T37" fmla="*/ 238 h 532"/>
                  <a:gd name="T38" fmla="*/ 286 w 452"/>
                  <a:gd name="T39" fmla="*/ 226 h 532"/>
                  <a:gd name="T40" fmla="*/ 265 w 452"/>
                  <a:gd name="T41" fmla="*/ 219 h 532"/>
                  <a:gd name="T42" fmla="*/ 239 w 452"/>
                  <a:gd name="T43" fmla="*/ 216 h 532"/>
                  <a:gd name="T44" fmla="*/ 207 w 452"/>
                  <a:gd name="T45" fmla="*/ 219 h 532"/>
                  <a:gd name="T46" fmla="*/ 181 w 452"/>
                  <a:gd name="T47" fmla="*/ 228 h 532"/>
                  <a:gd name="T48" fmla="*/ 159 w 452"/>
                  <a:gd name="T49" fmla="*/ 244 h 532"/>
                  <a:gd name="T50" fmla="*/ 143 w 452"/>
                  <a:gd name="T51" fmla="*/ 266 h 532"/>
                  <a:gd name="T52" fmla="*/ 134 w 452"/>
                  <a:gd name="T53" fmla="*/ 297 h 532"/>
                  <a:gd name="T54" fmla="*/ 131 w 452"/>
                  <a:gd name="T55" fmla="*/ 340 h 532"/>
                  <a:gd name="T56" fmla="*/ 131 w 452"/>
                  <a:gd name="T57" fmla="*/ 532 h 532"/>
                  <a:gd name="T58" fmla="*/ 0 w 452"/>
                  <a:gd name="T59" fmla="*/ 532 h 532"/>
                  <a:gd name="T60" fmla="*/ 0 w 452"/>
                  <a:gd name="T61" fmla="*/ 0 h 532"/>
                  <a:gd name="T62" fmla="*/ 131 w 452"/>
                  <a:gd name="T63" fmla="*/ 0 h 53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52"/>
                  <a:gd name="T97" fmla="*/ 0 h 532"/>
                  <a:gd name="T98" fmla="*/ 452 w 452"/>
                  <a:gd name="T99" fmla="*/ 532 h 53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52" h="532">
                    <a:moveTo>
                      <a:pt x="131" y="0"/>
                    </a:moveTo>
                    <a:lnTo>
                      <a:pt x="131" y="196"/>
                    </a:lnTo>
                    <a:lnTo>
                      <a:pt x="164" y="171"/>
                    </a:lnTo>
                    <a:lnTo>
                      <a:pt x="201" y="153"/>
                    </a:lnTo>
                    <a:lnTo>
                      <a:pt x="240" y="141"/>
                    </a:lnTo>
                    <a:lnTo>
                      <a:pt x="282" y="138"/>
                    </a:lnTo>
                    <a:lnTo>
                      <a:pt x="326" y="141"/>
                    </a:lnTo>
                    <a:lnTo>
                      <a:pt x="365" y="152"/>
                    </a:lnTo>
                    <a:lnTo>
                      <a:pt x="397" y="166"/>
                    </a:lnTo>
                    <a:lnTo>
                      <a:pt x="419" y="184"/>
                    </a:lnTo>
                    <a:lnTo>
                      <a:pt x="435" y="206"/>
                    </a:lnTo>
                    <a:lnTo>
                      <a:pt x="444" y="229"/>
                    </a:lnTo>
                    <a:lnTo>
                      <a:pt x="452" y="306"/>
                    </a:lnTo>
                    <a:lnTo>
                      <a:pt x="452" y="532"/>
                    </a:lnTo>
                    <a:lnTo>
                      <a:pt x="320" y="532"/>
                    </a:lnTo>
                    <a:lnTo>
                      <a:pt x="320" y="329"/>
                    </a:lnTo>
                    <a:lnTo>
                      <a:pt x="318" y="279"/>
                    </a:lnTo>
                    <a:lnTo>
                      <a:pt x="312" y="252"/>
                    </a:lnTo>
                    <a:lnTo>
                      <a:pt x="302" y="238"/>
                    </a:lnTo>
                    <a:lnTo>
                      <a:pt x="286" y="226"/>
                    </a:lnTo>
                    <a:lnTo>
                      <a:pt x="265" y="219"/>
                    </a:lnTo>
                    <a:lnTo>
                      <a:pt x="239" y="216"/>
                    </a:lnTo>
                    <a:lnTo>
                      <a:pt x="207" y="219"/>
                    </a:lnTo>
                    <a:lnTo>
                      <a:pt x="181" y="228"/>
                    </a:lnTo>
                    <a:lnTo>
                      <a:pt x="159" y="244"/>
                    </a:lnTo>
                    <a:lnTo>
                      <a:pt x="143" y="266"/>
                    </a:lnTo>
                    <a:lnTo>
                      <a:pt x="134" y="297"/>
                    </a:lnTo>
                    <a:lnTo>
                      <a:pt x="131" y="340"/>
                    </a:lnTo>
                    <a:lnTo>
                      <a:pt x="131" y="532"/>
                    </a:lnTo>
                    <a:lnTo>
                      <a:pt x="0" y="532"/>
                    </a:lnTo>
                    <a:lnTo>
                      <a:pt x="0" y="0"/>
                    </a:lnTo>
                    <a:lnTo>
                      <a:pt x="131" y="0"/>
                    </a:lnTo>
                    <a:close/>
                  </a:path>
                </a:pathLst>
              </a:custGeom>
              <a:solidFill>
                <a:schemeClr val="accent1"/>
              </a:solidFill>
              <a:ln w="9525">
                <a:noFill/>
                <a:round/>
                <a:headEnd/>
                <a:tailEnd/>
              </a:ln>
            </p:spPr>
            <p:txBody>
              <a:bodyPr/>
              <a:lstStyle/>
              <a:p>
                <a:endParaRPr lang="en-US" dirty="0"/>
              </a:p>
            </p:txBody>
          </p:sp>
          <p:sp>
            <p:nvSpPr>
              <p:cNvPr id="319" name="Freeform 136"/>
              <p:cNvSpPr>
                <a:spLocks noEditPoints="1"/>
              </p:cNvSpPr>
              <p:nvPr/>
            </p:nvSpPr>
            <p:spPr bwMode="auto">
              <a:xfrm>
                <a:off x="3786" y="1165"/>
                <a:ext cx="115" cy="134"/>
              </a:xfrm>
              <a:custGeom>
                <a:avLst/>
                <a:gdLst>
                  <a:gd name="T0" fmla="*/ 324 w 462"/>
                  <a:gd name="T1" fmla="*/ 271 h 402"/>
                  <a:gd name="T2" fmla="*/ 454 w 462"/>
                  <a:gd name="T3" fmla="*/ 289 h 402"/>
                  <a:gd name="T4" fmla="*/ 423 w 462"/>
                  <a:gd name="T5" fmla="*/ 338 h 402"/>
                  <a:gd name="T6" fmla="*/ 376 w 462"/>
                  <a:gd name="T7" fmla="*/ 374 h 402"/>
                  <a:gd name="T8" fmla="*/ 314 w 462"/>
                  <a:gd name="T9" fmla="*/ 395 h 402"/>
                  <a:gd name="T10" fmla="*/ 239 w 462"/>
                  <a:gd name="T11" fmla="*/ 402 h 402"/>
                  <a:gd name="T12" fmla="*/ 178 w 462"/>
                  <a:gd name="T13" fmla="*/ 398 h 402"/>
                  <a:gd name="T14" fmla="*/ 127 w 462"/>
                  <a:gd name="T15" fmla="*/ 387 h 402"/>
                  <a:gd name="T16" fmla="*/ 84 w 462"/>
                  <a:gd name="T17" fmla="*/ 366 h 402"/>
                  <a:gd name="T18" fmla="*/ 48 w 462"/>
                  <a:gd name="T19" fmla="*/ 338 h 402"/>
                  <a:gd name="T20" fmla="*/ 27 w 462"/>
                  <a:gd name="T21" fmla="*/ 309 h 402"/>
                  <a:gd name="T22" fmla="*/ 11 w 462"/>
                  <a:gd name="T23" fmla="*/ 278 h 402"/>
                  <a:gd name="T24" fmla="*/ 2 w 462"/>
                  <a:gd name="T25" fmla="*/ 243 h 402"/>
                  <a:gd name="T26" fmla="*/ 0 w 462"/>
                  <a:gd name="T27" fmla="*/ 205 h 402"/>
                  <a:gd name="T28" fmla="*/ 3 w 462"/>
                  <a:gd name="T29" fmla="*/ 159 h 402"/>
                  <a:gd name="T30" fmla="*/ 15 w 462"/>
                  <a:gd name="T31" fmla="*/ 119 h 402"/>
                  <a:gd name="T32" fmla="*/ 35 w 462"/>
                  <a:gd name="T33" fmla="*/ 84 h 402"/>
                  <a:gd name="T34" fmla="*/ 64 w 462"/>
                  <a:gd name="T35" fmla="*/ 55 h 402"/>
                  <a:gd name="T36" fmla="*/ 98 w 462"/>
                  <a:gd name="T37" fmla="*/ 31 h 402"/>
                  <a:gd name="T38" fmla="*/ 136 w 462"/>
                  <a:gd name="T39" fmla="*/ 14 h 402"/>
                  <a:gd name="T40" fmla="*/ 180 w 462"/>
                  <a:gd name="T41" fmla="*/ 3 h 402"/>
                  <a:gd name="T42" fmla="*/ 226 w 462"/>
                  <a:gd name="T43" fmla="*/ 0 h 402"/>
                  <a:gd name="T44" fmla="*/ 278 w 462"/>
                  <a:gd name="T45" fmla="*/ 3 h 402"/>
                  <a:gd name="T46" fmla="*/ 326 w 462"/>
                  <a:gd name="T47" fmla="*/ 15 h 402"/>
                  <a:gd name="T48" fmla="*/ 366 w 462"/>
                  <a:gd name="T49" fmla="*/ 32 h 402"/>
                  <a:gd name="T50" fmla="*/ 401 w 462"/>
                  <a:gd name="T51" fmla="*/ 57 h 402"/>
                  <a:gd name="T52" fmla="*/ 428 w 462"/>
                  <a:gd name="T53" fmla="*/ 89 h 402"/>
                  <a:gd name="T54" fmla="*/ 448 w 462"/>
                  <a:gd name="T55" fmla="*/ 129 h 402"/>
                  <a:gd name="T56" fmla="*/ 460 w 462"/>
                  <a:gd name="T57" fmla="*/ 176 h 402"/>
                  <a:gd name="T58" fmla="*/ 462 w 462"/>
                  <a:gd name="T59" fmla="*/ 231 h 402"/>
                  <a:gd name="T60" fmla="*/ 134 w 462"/>
                  <a:gd name="T61" fmla="*/ 231 h 402"/>
                  <a:gd name="T62" fmla="*/ 142 w 462"/>
                  <a:gd name="T63" fmla="*/ 271 h 402"/>
                  <a:gd name="T64" fmla="*/ 165 w 462"/>
                  <a:gd name="T65" fmla="*/ 302 h 402"/>
                  <a:gd name="T66" fmla="*/ 199 w 462"/>
                  <a:gd name="T67" fmla="*/ 320 h 402"/>
                  <a:gd name="T68" fmla="*/ 240 w 462"/>
                  <a:gd name="T69" fmla="*/ 327 h 402"/>
                  <a:gd name="T70" fmla="*/ 269 w 462"/>
                  <a:gd name="T71" fmla="*/ 323 h 402"/>
                  <a:gd name="T72" fmla="*/ 293 w 462"/>
                  <a:gd name="T73" fmla="*/ 314 h 402"/>
                  <a:gd name="T74" fmla="*/ 311 w 462"/>
                  <a:gd name="T75" fmla="*/ 297 h 402"/>
                  <a:gd name="T76" fmla="*/ 324 w 462"/>
                  <a:gd name="T77" fmla="*/ 271 h 402"/>
                  <a:gd name="T78" fmla="*/ 324 w 462"/>
                  <a:gd name="T79" fmla="*/ 271 h 402"/>
                  <a:gd name="T80" fmla="*/ 332 w 462"/>
                  <a:gd name="T81" fmla="*/ 169 h 402"/>
                  <a:gd name="T82" fmla="*/ 323 w 462"/>
                  <a:gd name="T83" fmla="*/ 129 h 402"/>
                  <a:gd name="T84" fmla="*/ 302 w 462"/>
                  <a:gd name="T85" fmla="*/ 102 h 402"/>
                  <a:gd name="T86" fmla="*/ 272 w 462"/>
                  <a:gd name="T87" fmla="*/ 84 h 402"/>
                  <a:gd name="T88" fmla="*/ 234 w 462"/>
                  <a:gd name="T89" fmla="*/ 78 h 402"/>
                  <a:gd name="T90" fmla="*/ 195 w 462"/>
                  <a:gd name="T91" fmla="*/ 84 h 402"/>
                  <a:gd name="T92" fmla="*/ 164 w 462"/>
                  <a:gd name="T93" fmla="*/ 103 h 402"/>
                  <a:gd name="T94" fmla="*/ 143 w 462"/>
                  <a:gd name="T95" fmla="*/ 131 h 402"/>
                  <a:gd name="T96" fmla="*/ 136 w 462"/>
                  <a:gd name="T97" fmla="*/ 169 h 402"/>
                  <a:gd name="T98" fmla="*/ 332 w 462"/>
                  <a:gd name="T99" fmla="*/ 169 h 4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62"/>
                  <a:gd name="T151" fmla="*/ 0 h 402"/>
                  <a:gd name="T152" fmla="*/ 462 w 462"/>
                  <a:gd name="T153" fmla="*/ 402 h 40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62" h="402">
                    <a:moveTo>
                      <a:pt x="324" y="271"/>
                    </a:moveTo>
                    <a:lnTo>
                      <a:pt x="454" y="289"/>
                    </a:lnTo>
                    <a:lnTo>
                      <a:pt x="423" y="338"/>
                    </a:lnTo>
                    <a:lnTo>
                      <a:pt x="376" y="374"/>
                    </a:lnTo>
                    <a:lnTo>
                      <a:pt x="314" y="395"/>
                    </a:lnTo>
                    <a:lnTo>
                      <a:pt x="239" y="402"/>
                    </a:lnTo>
                    <a:lnTo>
                      <a:pt x="178" y="398"/>
                    </a:lnTo>
                    <a:lnTo>
                      <a:pt x="127" y="387"/>
                    </a:lnTo>
                    <a:lnTo>
                      <a:pt x="84" y="366"/>
                    </a:lnTo>
                    <a:lnTo>
                      <a:pt x="48" y="338"/>
                    </a:lnTo>
                    <a:lnTo>
                      <a:pt x="27" y="309"/>
                    </a:lnTo>
                    <a:lnTo>
                      <a:pt x="11" y="278"/>
                    </a:lnTo>
                    <a:lnTo>
                      <a:pt x="2" y="243"/>
                    </a:lnTo>
                    <a:lnTo>
                      <a:pt x="0" y="205"/>
                    </a:lnTo>
                    <a:lnTo>
                      <a:pt x="3" y="159"/>
                    </a:lnTo>
                    <a:lnTo>
                      <a:pt x="15" y="119"/>
                    </a:lnTo>
                    <a:lnTo>
                      <a:pt x="35" y="84"/>
                    </a:lnTo>
                    <a:lnTo>
                      <a:pt x="64" y="55"/>
                    </a:lnTo>
                    <a:lnTo>
                      <a:pt x="98" y="31"/>
                    </a:lnTo>
                    <a:lnTo>
                      <a:pt x="136" y="14"/>
                    </a:lnTo>
                    <a:lnTo>
                      <a:pt x="180" y="3"/>
                    </a:lnTo>
                    <a:lnTo>
                      <a:pt x="226" y="0"/>
                    </a:lnTo>
                    <a:lnTo>
                      <a:pt x="278" y="3"/>
                    </a:lnTo>
                    <a:lnTo>
                      <a:pt x="326" y="15"/>
                    </a:lnTo>
                    <a:lnTo>
                      <a:pt x="366" y="32"/>
                    </a:lnTo>
                    <a:lnTo>
                      <a:pt x="401" y="57"/>
                    </a:lnTo>
                    <a:lnTo>
                      <a:pt x="428" y="89"/>
                    </a:lnTo>
                    <a:lnTo>
                      <a:pt x="448" y="129"/>
                    </a:lnTo>
                    <a:lnTo>
                      <a:pt x="460" y="176"/>
                    </a:lnTo>
                    <a:lnTo>
                      <a:pt x="462" y="231"/>
                    </a:lnTo>
                    <a:lnTo>
                      <a:pt x="134" y="231"/>
                    </a:lnTo>
                    <a:lnTo>
                      <a:pt x="142" y="271"/>
                    </a:lnTo>
                    <a:lnTo>
                      <a:pt x="165" y="302"/>
                    </a:lnTo>
                    <a:lnTo>
                      <a:pt x="199" y="320"/>
                    </a:lnTo>
                    <a:lnTo>
                      <a:pt x="240" y="327"/>
                    </a:lnTo>
                    <a:lnTo>
                      <a:pt x="269" y="323"/>
                    </a:lnTo>
                    <a:lnTo>
                      <a:pt x="293" y="314"/>
                    </a:lnTo>
                    <a:lnTo>
                      <a:pt x="311" y="297"/>
                    </a:lnTo>
                    <a:lnTo>
                      <a:pt x="324" y="271"/>
                    </a:lnTo>
                    <a:close/>
                    <a:moveTo>
                      <a:pt x="332" y="169"/>
                    </a:moveTo>
                    <a:lnTo>
                      <a:pt x="323" y="129"/>
                    </a:lnTo>
                    <a:lnTo>
                      <a:pt x="302" y="102"/>
                    </a:lnTo>
                    <a:lnTo>
                      <a:pt x="272" y="84"/>
                    </a:lnTo>
                    <a:lnTo>
                      <a:pt x="234" y="78"/>
                    </a:lnTo>
                    <a:lnTo>
                      <a:pt x="195" y="84"/>
                    </a:lnTo>
                    <a:lnTo>
                      <a:pt x="164" y="103"/>
                    </a:lnTo>
                    <a:lnTo>
                      <a:pt x="143" y="131"/>
                    </a:lnTo>
                    <a:lnTo>
                      <a:pt x="136" y="169"/>
                    </a:lnTo>
                    <a:lnTo>
                      <a:pt x="332" y="169"/>
                    </a:lnTo>
                    <a:close/>
                  </a:path>
                </a:pathLst>
              </a:custGeom>
              <a:solidFill>
                <a:schemeClr val="accent1"/>
              </a:solidFill>
              <a:ln w="9525">
                <a:noFill/>
                <a:round/>
                <a:headEnd/>
                <a:tailEnd/>
              </a:ln>
            </p:spPr>
            <p:txBody>
              <a:bodyPr/>
              <a:lstStyle/>
              <a:p>
                <a:endParaRPr lang="en-US" dirty="0"/>
              </a:p>
            </p:txBody>
          </p:sp>
          <p:sp>
            <p:nvSpPr>
              <p:cNvPr id="320" name="Freeform 137"/>
              <p:cNvSpPr>
                <a:spLocks/>
              </p:cNvSpPr>
              <p:nvPr/>
            </p:nvSpPr>
            <p:spPr bwMode="auto">
              <a:xfrm>
                <a:off x="3926" y="1165"/>
                <a:ext cx="81" cy="132"/>
              </a:xfrm>
              <a:custGeom>
                <a:avLst/>
                <a:gdLst>
                  <a:gd name="T0" fmla="*/ 132 w 322"/>
                  <a:gd name="T1" fmla="*/ 394 h 394"/>
                  <a:gd name="T2" fmla="*/ 0 w 322"/>
                  <a:gd name="T3" fmla="*/ 394 h 394"/>
                  <a:gd name="T4" fmla="*/ 0 w 322"/>
                  <a:gd name="T5" fmla="*/ 8 h 394"/>
                  <a:gd name="T6" fmla="*/ 123 w 322"/>
                  <a:gd name="T7" fmla="*/ 8 h 394"/>
                  <a:gd name="T8" fmla="*/ 123 w 322"/>
                  <a:gd name="T9" fmla="*/ 64 h 394"/>
                  <a:gd name="T10" fmla="*/ 153 w 322"/>
                  <a:gd name="T11" fmla="*/ 31 h 394"/>
                  <a:gd name="T12" fmla="*/ 179 w 322"/>
                  <a:gd name="T13" fmla="*/ 13 h 394"/>
                  <a:gd name="T14" fmla="*/ 205 w 322"/>
                  <a:gd name="T15" fmla="*/ 3 h 394"/>
                  <a:gd name="T16" fmla="*/ 236 w 322"/>
                  <a:gd name="T17" fmla="*/ 0 h 394"/>
                  <a:gd name="T18" fmla="*/ 279 w 322"/>
                  <a:gd name="T19" fmla="*/ 5 h 394"/>
                  <a:gd name="T20" fmla="*/ 322 w 322"/>
                  <a:gd name="T21" fmla="*/ 20 h 394"/>
                  <a:gd name="T22" fmla="*/ 282 w 322"/>
                  <a:gd name="T23" fmla="*/ 109 h 394"/>
                  <a:gd name="T24" fmla="*/ 249 w 322"/>
                  <a:gd name="T25" fmla="*/ 95 h 394"/>
                  <a:gd name="T26" fmla="*/ 220 w 322"/>
                  <a:gd name="T27" fmla="*/ 91 h 394"/>
                  <a:gd name="T28" fmla="*/ 195 w 322"/>
                  <a:gd name="T29" fmla="*/ 94 h 394"/>
                  <a:gd name="T30" fmla="*/ 172 w 322"/>
                  <a:gd name="T31" fmla="*/ 104 h 394"/>
                  <a:gd name="T32" fmla="*/ 155 w 322"/>
                  <a:gd name="T33" fmla="*/ 120 h 394"/>
                  <a:gd name="T34" fmla="*/ 144 w 322"/>
                  <a:gd name="T35" fmla="*/ 147 h 394"/>
                  <a:gd name="T36" fmla="*/ 134 w 322"/>
                  <a:gd name="T37" fmla="*/ 194 h 394"/>
                  <a:gd name="T38" fmla="*/ 132 w 322"/>
                  <a:gd name="T39" fmla="*/ 275 h 394"/>
                  <a:gd name="T40" fmla="*/ 132 w 322"/>
                  <a:gd name="T41" fmla="*/ 394 h 3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22"/>
                  <a:gd name="T64" fmla="*/ 0 h 394"/>
                  <a:gd name="T65" fmla="*/ 322 w 322"/>
                  <a:gd name="T66" fmla="*/ 394 h 39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22" h="394">
                    <a:moveTo>
                      <a:pt x="132" y="394"/>
                    </a:moveTo>
                    <a:lnTo>
                      <a:pt x="0" y="394"/>
                    </a:lnTo>
                    <a:lnTo>
                      <a:pt x="0" y="8"/>
                    </a:lnTo>
                    <a:lnTo>
                      <a:pt x="123" y="8"/>
                    </a:lnTo>
                    <a:lnTo>
                      <a:pt x="123" y="64"/>
                    </a:lnTo>
                    <a:lnTo>
                      <a:pt x="153" y="31"/>
                    </a:lnTo>
                    <a:lnTo>
                      <a:pt x="179" y="13"/>
                    </a:lnTo>
                    <a:lnTo>
                      <a:pt x="205" y="3"/>
                    </a:lnTo>
                    <a:lnTo>
                      <a:pt x="236" y="0"/>
                    </a:lnTo>
                    <a:lnTo>
                      <a:pt x="279" y="5"/>
                    </a:lnTo>
                    <a:lnTo>
                      <a:pt x="322" y="20"/>
                    </a:lnTo>
                    <a:lnTo>
                      <a:pt x="282" y="109"/>
                    </a:lnTo>
                    <a:lnTo>
                      <a:pt x="249" y="95"/>
                    </a:lnTo>
                    <a:lnTo>
                      <a:pt x="220" y="91"/>
                    </a:lnTo>
                    <a:lnTo>
                      <a:pt x="195" y="94"/>
                    </a:lnTo>
                    <a:lnTo>
                      <a:pt x="172" y="104"/>
                    </a:lnTo>
                    <a:lnTo>
                      <a:pt x="155" y="120"/>
                    </a:lnTo>
                    <a:lnTo>
                      <a:pt x="144" y="147"/>
                    </a:lnTo>
                    <a:lnTo>
                      <a:pt x="134" y="194"/>
                    </a:lnTo>
                    <a:lnTo>
                      <a:pt x="132" y="275"/>
                    </a:lnTo>
                    <a:lnTo>
                      <a:pt x="132" y="394"/>
                    </a:lnTo>
                    <a:close/>
                  </a:path>
                </a:pathLst>
              </a:custGeom>
              <a:solidFill>
                <a:schemeClr val="accent1"/>
              </a:solidFill>
              <a:ln w="9525">
                <a:noFill/>
                <a:round/>
                <a:headEnd/>
                <a:tailEnd/>
              </a:ln>
            </p:spPr>
            <p:txBody>
              <a:bodyPr/>
              <a:lstStyle/>
              <a:p>
                <a:endParaRPr lang="en-US" dirty="0"/>
              </a:p>
            </p:txBody>
          </p:sp>
          <p:sp>
            <p:nvSpPr>
              <p:cNvPr id="321" name="Freeform 138"/>
              <p:cNvSpPr>
                <a:spLocks noEditPoints="1"/>
              </p:cNvSpPr>
              <p:nvPr/>
            </p:nvSpPr>
            <p:spPr bwMode="auto">
              <a:xfrm>
                <a:off x="4011" y="1165"/>
                <a:ext cx="116" cy="134"/>
              </a:xfrm>
              <a:custGeom>
                <a:avLst/>
                <a:gdLst>
                  <a:gd name="T0" fmla="*/ 325 w 463"/>
                  <a:gd name="T1" fmla="*/ 271 h 402"/>
                  <a:gd name="T2" fmla="*/ 455 w 463"/>
                  <a:gd name="T3" fmla="*/ 289 h 402"/>
                  <a:gd name="T4" fmla="*/ 424 w 463"/>
                  <a:gd name="T5" fmla="*/ 338 h 402"/>
                  <a:gd name="T6" fmla="*/ 376 w 463"/>
                  <a:gd name="T7" fmla="*/ 374 h 402"/>
                  <a:gd name="T8" fmla="*/ 315 w 463"/>
                  <a:gd name="T9" fmla="*/ 395 h 402"/>
                  <a:gd name="T10" fmla="*/ 240 w 463"/>
                  <a:gd name="T11" fmla="*/ 402 h 402"/>
                  <a:gd name="T12" fmla="*/ 179 w 463"/>
                  <a:gd name="T13" fmla="*/ 398 h 402"/>
                  <a:gd name="T14" fmla="*/ 128 w 463"/>
                  <a:gd name="T15" fmla="*/ 387 h 402"/>
                  <a:gd name="T16" fmla="*/ 85 w 463"/>
                  <a:gd name="T17" fmla="*/ 366 h 402"/>
                  <a:gd name="T18" fmla="*/ 49 w 463"/>
                  <a:gd name="T19" fmla="*/ 338 h 402"/>
                  <a:gd name="T20" fmla="*/ 28 w 463"/>
                  <a:gd name="T21" fmla="*/ 309 h 402"/>
                  <a:gd name="T22" fmla="*/ 12 w 463"/>
                  <a:gd name="T23" fmla="*/ 278 h 402"/>
                  <a:gd name="T24" fmla="*/ 3 w 463"/>
                  <a:gd name="T25" fmla="*/ 243 h 402"/>
                  <a:gd name="T26" fmla="*/ 0 w 463"/>
                  <a:gd name="T27" fmla="*/ 205 h 402"/>
                  <a:gd name="T28" fmla="*/ 4 w 463"/>
                  <a:gd name="T29" fmla="*/ 159 h 402"/>
                  <a:gd name="T30" fmla="*/ 16 w 463"/>
                  <a:gd name="T31" fmla="*/ 119 h 402"/>
                  <a:gd name="T32" fmla="*/ 36 w 463"/>
                  <a:gd name="T33" fmla="*/ 84 h 402"/>
                  <a:gd name="T34" fmla="*/ 65 w 463"/>
                  <a:gd name="T35" fmla="*/ 55 h 402"/>
                  <a:gd name="T36" fmla="*/ 99 w 463"/>
                  <a:gd name="T37" fmla="*/ 31 h 402"/>
                  <a:gd name="T38" fmla="*/ 137 w 463"/>
                  <a:gd name="T39" fmla="*/ 14 h 402"/>
                  <a:gd name="T40" fmla="*/ 181 w 463"/>
                  <a:gd name="T41" fmla="*/ 3 h 402"/>
                  <a:gd name="T42" fmla="*/ 227 w 463"/>
                  <a:gd name="T43" fmla="*/ 0 h 402"/>
                  <a:gd name="T44" fmla="*/ 279 w 463"/>
                  <a:gd name="T45" fmla="*/ 3 h 402"/>
                  <a:gd name="T46" fmla="*/ 327 w 463"/>
                  <a:gd name="T47" fmla="*/ 15 h 402"/>
                  <a:gd name="T48" fmla="*/ 367 w 463"/>
                  <a:gd name="T49" fmla="*/ 32 h 402"/>
                  <a:gd name="T50" fmla="*/ 401 w 463"/>
                  <a:gd name="T51" fmla="*/ 57 h 402"/>
                  <a:gd name="T52" fmla="*/ 429 w 463"/>
                  <a:gd name="T53" fmla="*/ 89 h 402"/>
                  <a:gd name="T54" fmla="*/ 449 w 463"/>
                  <a:gd name="T55" fmla="*/ 129 h 402"/>
                  <a:gd name="T56" fmla="*/ 461 w 463"/>
                  <a:gd name="T57" fmla="*/ 176 h 402"/>
                  <a:gd name="T58" fmla="*/ 463 w 463"/>
                  <a:gd name="T59" fmla="*/ 231 h 402"/>
                  <a:gd name="T60" fmla="*/ 135 w 463"/>
                  <a:gd name="T61" fmla="*/ 231 h 402"/>
                  <a:gd name="T62" fmla="*/ 142 w 463"/>
                  <a:gd name="T63" fmla="*/ 271 h 402"/>
                  <a:gd name="T64" fmla="*/ 166 w 463"/>
                  <a:gd name="T65" fmla="*/ 302 h 402"/>
                  <a:gd name="T66" fmla="*/ 200 w 463"/>
                  <a:gd name="T67" fmla="*/ 320 h 402"/>
                  <a:gd name="T68" fmla="*/ 241 w 463"/>
                  <a:gd name="T69" fmla="*/ 327 h 402"/>
                  <a:gd name="T70" fmla="*/ 270 w 463"/>
                  <a:gd name="T71" fmla="*/ 323 h 402"/>
                  <a:gd name="T72" fmla="*/ 294 w 463"/>
                  <a:gd name="T73" fmla="*/ 314 h 402"/>
                  <a:gd name="T74" fmla="*/ 312 w 463"/>
                  <a:gd name="T75" fmla="*/ 297 h 402"/>
                  <a:gd name="T76" fmla="*/ 325 w 463"/>
                  <a:gd name="T77" fmla="*/ 271 h 402"/>
                  <a:gd name="T78" fmla="*/ 325 w 463"/>
                  <a:gd name="T79" fmla="*/ 271 h 402"/>
                  <a:gd name="T80" fmla="*/ 333 w 463"/>
                  <a:gd name="T81" fmla="*/ 169 h 402"/>
                  <a:gd name="T82" fmla="*/ 324 w 463"/>
                  <a:gd name="T83" fmla="*/ 129 h 402"/>
                  <a:gd name="T84" fmla="*/ 303 w 463"/>
                  <a:gd name="T85" fmla="*/ 102 h 402"/>
                  <a:gd name="T86" fmla="*/ 273 w 463"/>
                  <a:gd name="T87" fmla="*/ 84 h 402"/>
                  <a:gd name="T88" fmla="*/ 234 w 463"/>
                  <a:gd name="T89" fmla="*/ 78 h 402"/>
                  <a:gd name="T90" fmla="*/ 196 w 463"/>
                  <a:gd name="T91" fmla="*/ 84 h 402"/>
                  <a:gd name="T92" fmla="*/ 165 w 463"/>
                  <a:gd name="T93" fmla="*/ 103 h 402"/>
                  <a:gd name="T94" fmla="*/ 144 w 463"/>
                  <a:gd name="T95" fmla="*/ 131 h 402"/>
                  <a:gd name="T96" fmla="*/ 137 w 463"/>
                  <a:gd name="T97" fmla="*/ 169 h 402"/>
                  <a:gd name="T98" fmla="*/ 333 w 463"/>
                  <a:gd name="T99" fmla="*/ 169 h 4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63"/>
                  <a:gd name="T151" fmla="*/ 0 h 402"/>
                  <a:gd name="T152" fmla="*/ 463 w 463"/>
                  <a:gd name="T153" fmla="*/ 402 h 40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63" h="402">
                    <a:moveTo>
                      <a:pt x="325" y="271"/>
                    </a:moveTo>
                    <a:lnTo>
                      <a:pt x="455" y="289"/>
                    </a:lnTo>
                    <a:lnTo>
                      <a:pt x="424" y="338"/>
                    </a:lnTo>
                    <a:lnTo>
                      <a:pt x="376" y="374"/>
                    </a:lnTo>
                    <a:lnTo>
                      <a:pt x="315" y="395"/>
                    </a:lnTo>
                    <a:lnTo>
                      <a:pt x="240" y="402"/>
                    </a:lnTo>
                    <a:lnTo>
                      <a:pt x="179" y="398"/>
                    </a:lnTo>
                    <a:lnTo>
                      <a:pt x="128" y="387"/>
                    </a:lnTo>
                    <a:lnTo>
                      <a:pt x="85" y="366"/>
                    </a:lnTo>
                    <a:lnTo>
                      <a:pt x="49" y="338"/>
                    </a:lnTo>
                    <a:lnTo>
                      <a:pt x="28" y="309"/>
                    </a:lnTo>
                    <a:lnTo>
                      <a:pt x="12" y="278"/>
                    </a:lnTo>
                    <a:lnTo>
                      <a:pt x="3" y="243"/>
                    </a:lnTo>
                    <a:lnTo>
                      <a:pt x="0" y="205"/>
                    </a:lnTo>
                    <a:lnTo>
                      <a:pt x="4" y="159"/>
                    </a:lnTo>
                    <a:lnTo>
                      <a:pt x="16" y="119"/>
                    </a:lnTo>
                    <a:lnTo>
                      <a:pt x="36" y="84"/>
                    </a:lnTo>
                    <a:lnTo>
                      <a:pt x="65" y="55"/>
                    </a:lnTo>
                    <a:lnTo>
                      <a:pt x="99" y="31"/>
                    </a:lnTo>
                    <a:lnTo>
                      <a:pt x="137" y="14"/>
                    </a:lnTo>
                    <a:lnTo>
                      <a:pt x="181" y="3"/>
                    </a:lnTo>
                    <a:lnTo>
                      <a:pt x="227" y="0"/>
                    </a:lnTo>
                    <a:lnTo>
                      <a:pt x="279" y="3"/>
                    </a:lnTo>
                    <a:lnTo>
                      <a:pt x="327" y="15"/>
                    </a:lnTo>
                    <a:lnTo>
                      <a:pt x="367" y="32"/>
                    </a:lnTo>
                    <a:lnTo>
                      <a:pt x="401" y="57"/>
                    </a:lnTo>
                    <a:lnTo>
                      <a:pt x="429" y="89"/>
                    </a:lnTo>
                    <a:lnTo>
                      <a:pt x="449" y="129"/>
                    </a:lnTo>
                    <a:lnTo>
                      <a:pt x="461" y="176"/>
                    </a:lnTo>
                    <a:lnTo>
                      <a:pt x="463" y="231"/>
                    </a:lnTo>
                    <a:lnTo>
                      <a:pt x="135" y="231"/>
                    </a:lnTo>
                    <a:lnTo>
                      <a:pt x="142" y="271"/>
                    </a:lnTo>
                    <a:lnTo>
                      <a:pt x="166" y="302"/>
                    </a:lnTo>
                    <a:lnTo>
                      <a:pt x="200" y="320"/>
                    </a:lnTo>
                    <a:lnTo>
                      <a:pt x="241" y="327"/>
                    </a:lnTo>
                    <a:lnTo>
                      <a:pt x="270" y="323"/>
                    </a:lnTo>
                    <a:lnTo>
                      <a:pt x="294" y="314"/>
                    </a:lnTo>
                    <a:lnTo>
                      <a:pt x="312" y="297"/>
                    </a:lnTo>
                    <a:lnTo>
                      <a:pt x="325" y="271"/>
                    </a:lnTo>
                    <a:close/>
                    <a:moveTo>
                      <a:pt x="333" y="169"/>
                    </a:moveTo>
                    <a:lnTo>
                      <a:pt x="324" y="129"/>
                    </a:lnTo>
                    <a:lnTo>
                      <a:pt x="303" y="102"/>
                    </a:lnTo>
                    <a:lnTo>
                      <a:pt x="273" y="84"/>
                    </a:lnTo>
                    <a:lnTo>
                      <a:pt x="234" y="78"/>
                    </a:lnTo>
                    <a:lnTo>
                      <a:pt x="196" y="84"/>
                    </a:lnTo>
                    <a:lnTo>
                      <a:pt x="165" y="103"/>
                    </a:lnTo>
                    <a:lnTo>
                      <a:pt x="144" y="131"/>
                    </a:lnTo>
                    <a:lnTo>
                      <a:pt x="137" y="169"/>
                    </a:lnTo>
                    <a:lnTo>
                      <a:pt x="333" y="169"/>
                    </a:lnTo>
                    <a:close/>
                  </a:path>
                </a:pathLst>
              </a:custGeom>
              <a:solidFill>
                <a:schemeClr val="accent1"/>
              </a:solidFill>
              <a:ln w="9525">
                <a:noFill/>
                <a:round/>
                <a:headEnd/>
                <a:tailEnd/>
              </a:ln>
            </p:spPr>
            <p:txBody>
              <a:bodyPr/>
              <a:lstStyle/>
              <a:p>
                <a:endParaRPr lang="en-US" dirty="0"/>
              </a:p>
            </p:txBody>
          </p:sp>
        </p:grpSp>
        <p:sp>
          <p:nvSpPr>
            <p:cNvPr id="281" name="Freeform 139"/>
            <p:cNvSpPr>
              <a:spLocks/>
            </p:cNvSpPr>
            <p:nvPr/>
          </p:nvSpPr>
          <p:spPr bwMode="auto">
            <a:xfrm>
              <a:off x="905" y="2305"/>
              <a:ext cx="48" cy="50"/>
            </a:xfrm>
            <a:custGeom>
              <a:avLst/>
              <a:gdLst>
                <a:gd name="T0" fmla="*/ 242 w 242"/>
                <a:gd name="T1" fmla="*/ 126 h 250"/>
                <a:gd name="T2" fmla="*/ 240 w 242"/>
                <a:gd name="T3" fmla="*/ 151 h 250"/>
                <a:gd name="T4" fmla="*/ 233 w 242"/>
                <a:gd name="T5" fmla="*/ 174 h 250"/>
                <a:gd name="T6" fmla="*/ 222 w 242"/>
                <a:gd name="T7" fmla="*/ 195 h 250"/>
                <a:gd name="T8" fmla="*/ 206 w 242"/>
                <a:gd name="T9" fmla="*/ 214 h 250"/>
                <a:gd name="T10" fmla="*/ 188 w 242"/>
                <a:gd name="T11" fmla="*/ 230 h 250"/>
                <a:gd name="T12" fmla="*/ 168 w 242"/>
                <a:gd name="T13" fmla="*/ 242 h 250"/>
                <a:gd name="T14" fmla="*/ 146 w 242"/>
                <a:gd name="T15" fmla="*/ 248 h 250"/>
                <a:gd name="T16" fmla="*/ 122 w 242"/>
                <a:gd name="T17" fmla="*/ 250 h 250"/>
                <a:gd name="T18" fmla="*/ 98 w 242"/>
                <a:gd name="T19" fmla="*/ 248 h 250"/>
                <a:gd name="T20" fmla="*/ 75 w 242"/>
                <a:gd name="T21" fmla="*/ 242 h 250"/>
                <a:gd name="T22" fmla="*/ 55 w 242"/>
                <a:gd name="T23" fmla="*/ 230 h 250"/>
                <a:gd name="T24" fmla="*/ 36 w 242"/>
                <a:gd name="T25" fmla="*/ 214 h 250"/>
                <a:gd name="T26" fmla="*/ 20 w 242"/>
                <a:gd name="T27" fmla="*/ 194 h 250"/>
                <a:gd name="T28" fmla="*/ 10 w 242"/>
                <a:gd name="T29" fmla="*/ 174 h 250"/>
                <a:gd name="T30" fmla="*/ 2 w 242"/>
                <a:gd name="T31" fmla="*/ 150 h 250"/>
                <a:gd name="T32" fmla="*/ 0 w 242"/>
                <a:gd name="T33" fmla="*/ 126 h 250"/>
                <a:gd name="T34" fmla="*/ 2 w 242"/>
                <a:gd name="T35" fmla="*/ 101 h 250"/>
                <a:gd name="T36" fmla="*/ 10 w 242"/>
                <a:gd name="T37" fmla="*/ 77 h 250"/>
                <a:gd name="T38" fmla="*/ 20 w 242"/>
                <a:gd name="T39" fmla="*/ 56 h 250"/>
                <a:gd name="T40" fmla="*/ 36 w 242"/>
                <a:gd name="T41" fmla="*/ 37 h 250"/>
                <a:gd name="T42" fmla="*/ 55 w 242"/>
                <a:gd name="T43" fmla="*/ 21 h 250"/>
                <a:gd name="T44" fmla="*/ 75 w 242"/>
                <a:gd name="T45" fmla="*/ 10 h 250"/>
                <a:gd name="T46" fmla="*/ 98 w 242"/>
                <a:gd name="T47" fmla="*/ 2 h 250"/>
                <a:gd name="T48" fmla="*/ 122 w 242"/>
                <a:gd name="T49" fmla="*/ 0 h 250"/>
                <a:gd name="T50" fmla="*/ 146 w 242"/>
                <a:gd name="T51" fmla="*/ 2 h 250"/>
                <a:gd name="T52" fmla="*/ 168 w 242"/>
                <a:gd name="T53" fmla="*/ 10 h 250"/>
                <a:gd name="T54" fmla="*/ 188 w 242"/>
                <a:gd name="T55" fmla="*/ 21 h 250"/>
                <a:gd name="T56" fmla="*/ 206 w 242"/>
                <a:gd name="T57" fmla="*/ 37 h 250"/>
                <a:gd name="T58" fmla="*/ 222 w 242"/>
                <a:gd name="T59" fmla="*/ 56 h 250"/>
                <a:gd name="T60" fmla="*/ 233 w 242"/>
                <a:gd name="T61" fmla="*/ 77 h 250"/>
                <a:gd name="T62" fmla="*/ 240 w 242"/>
                <a:gd name="T63" fmla="*/ 100 h 250"/>
                <a:gd name="T64" fmla="*/ 242 w 242"/>
                <a:gd name="T65" fmla="*/ 126 h 250"/>
                <a:gd name="T66" fmla="*/ 242 w 242"/>
                <a:gd name="T67" fmla="*/ 126 h 2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42"/>
                <a:gd name="T103" fmla="*/ 0 h 250"/>
                <a:gd name="T104" fmla="*/ 242 w 242"/>
                <a:gd name="T105" fmla="*/ 250 h 25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42" h="250">
                  <a:moveTo>
                    <a:pt x="242" y="126"/>
                  </a:moveTo>
                  <a:lnTo>
                    <a:pt x="240" y="151"/>
                  </a:lnTo>
                  <a:lnTo>
                    <a:pt x="233" y="174"/>
                  </a:lnTo>
                  <a:lnTo>
                    <a:pt x="222" y="195"/>
                  </a:lnTo>
                  <a:lnTo>
                    <a:pt x="206" y="214"/>
                  </a:lnTo>
                  <a:lnTo>
                    <a:pt x="188" y="230"/>
                  </a:lnTo>
                  <a:lnTo>
                    <a:pt x="168" y="242"/>
                  </a:lnTo>
                  <a:lnTo>
                    <a:pt x="146" y="248"/>
                  </a:lnTo>
                  <a:lnTo>
                    <a:pt x="122" y="250"/>
                  </a:lnTo>
                  <a:lnTo>
                    <a:pt x="98" y="248"/>
                  </a:lnTo>
                  <a:lnTo>
                    <a:pt x="75" y="242"/>
                  </a:lnTo>
                  <a:lnTo>
                    <a:pt x="55" y="230"/>
                  </a:lnTo>
                  <a:lnTo>
                    <a:pt x="36" y="214"/>
                  </a:lnTo>
                  <a:lnTo>
                    <a:pt x="20" y="194"/>
                  </a:lnTo>
                  <a:lnTo>
                    <a:pt x="10" y="174"/>
                  </a:lnTo>
                  <a:lnTo>
                    <a:pt x="2" y="150"/>
                  </a:lnTo>
                  <a:lnTo>
                    <a:pt x="0" y="126"/>
                  </a:lnTo>
                  <a:lnTo>
                    <a:pt x="2" y="101"/>
                  </a:lnTo>
                  <a:lnTo>
                    <a:pt x="10" y="77"/>
                  </a:lnTo>
                  <a:lnTo>
                    <a:pt x="20" y="56"/>
                  </a:lnTo>
                  <a:lnTo>
                    <a:pt x="36" y="37"/>
                  </a:lnTo>
                  <a:lnTo>
                    <a:pt x="55" y="21"/>
                  </a:lnTo>
                  <a:lnTo>
                    <a:pt x="75" y="10"/>
                  </a:lnTo>
                  <a:lnTo>
                    <a:pt x="98" y="2"/>
                  </a:lnTo>
                  <a:lnTo>
                    <a:pt x="122" y="0"/>
                  </a:lnTo>
                  <a:lnTo>
                    <a:pt x="146" y="2"/>
                  </a:lnTo>
                  <a:lnTo>
                    <a:pt x="168" y="10"/>
                  </a:lnTo>
                  <a:lnTo>
                    <a:pt x="188" y="21"/>
                  </a:lnTo>
                  <a:lnTo>
                    <a:pt x="206" y="37"/>
                  </a:lnTo>
                  <a:lnTo>
                    <a:pt x="222" y="56"/>
                  </a:lnTo>
                  <a:lnTo>
                    <a:pt x="233" y="77"/>
                  </a:lnTo>
                  <a:lnTo>
                    <a:pt x="240" y="100"/>
                  </a:lnTo>
                  <a:lnTo>
                    <a:pt x="242" y="126"/>
                  </a:lnTo>
                  <a:close/>
                </a:path>
              </a:pathLst>
            </a:custGeom>
            <a:solidFill>
              <a:srgbClr val="0000FF"/>
            </a:solidFill>
            <a:ln w="9525">
              <a:noFill/>
              <a:round/>
              <a:headEnd/>
              <a:tailEnd/>
            </a:ln>
          </p:spPr>
          <p:txBody>
            <a:bodyPr/>
            <a:lstStyle/>
            <a:p>
              <a:endParaRPr lang="en-US" dirty="0"/>
            </a:p>
          </p:txBody>
        </p:sp>
        <p:sp>
          <p:nvSpPr>
            <p:cNvPr id="282" name="Freeform 140"/>
            <p:cNvSpPr>
              <a:spLocks/>
            </p:cNvSpPr>
            <p:nvPr/>
          </p:nvSpPr>
          <p:spPr bwMode="auto">
            <a:xfrm>
              <a:off x="962" y="2267"/>
              <a:ext cx="95" cy="124"/>
            </a:xfrm>
            <a:custGeom>
              <a:avLst/>
              <a:gdLst>
                <a:gd name="T0" fmla="*/ 177 w 475"/>
                <a:gd name="T1" fmla="*/ 621 h 621"/>
                <a:gd name="T2" fmla="*/ 177 w 475"/>
                <a:gd name="T3" fmla="*/ 106 h 621"/>
                <a:gd name="T4" fmla="*/ 0 w 475"/>
                <a:gd name="T5" fmla="*/ 106 h 621"/>
                <a:gd name="T6" fmla="*/ 0 w 475"/>
                <a:gd name="T7" fmla="*/ 0 h 621"/>
                <a:gd name="T8" fmla="*/ 475 w 475"/>
                <a:gd name="T9" fmla="*/ 0 h 621"/>
                <a:gd name="T10" fmla="*/ 475 w 475"/>
                <a:gd name="T11" fmla="*/ 106 h 621"/>
                <a:gd name="T12" fmla="*/ 297 w 475"/>
                <a:gd name="T13" fmla="*/ 106 h 621"/>
                <a:gd name="T14" fmla="*/ 297 w 475"/>
                <a:gd name="T15" fmla="*/ 621 h 621"/>
                <a:gd name="T16" fmla="*/ 177 w 475"/>
                <a:gd name="T17" fmla="*/ 621 h 6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5"/>
                <a:gd name="T28" fmla="*/ 0 h 621"/>
                <a:gd name="T29" fmla="*/ 475 w 475"/>
                <a:gd name="T30" fmla="*/ 621 h 6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5" h="621">
                  <a:moveTo>
                    <a:pt x="177" y="621"/>
                  </a:moveTo>
                  <a:lnTo>
                    <a:pt x="177" y="106"/>
                  </a:lnTo>
                  <a:lnTo>
                    <a:pt x="0" y="106"/>
                  </a:lnTo>
                  <a:lnTo>
                    <a:pt x="0" y="0"/>
                  </a:lnTo>
                  <a:lnTo>
                    <a:pt x="475" y="0"/>
                  </a:lnTo>
                  <a:lnTo>
                    <a:pt x="475" y="106"/>
                  </a:lnTo>
                  <a:lnTo>
                    <a:pt x="297" y="106"/>
                  </a:lnTo>
                  <a:lnTo>
                    <a:pt x="297" y="621"/>
                  </a:lnTo>
                  <a:lnTo>
                    <a:pt x="177" y="621"/>
                  </a:lnTo>
                  <a:close/>
                </a:path>
              </a:pathLst>
            </a:custGeom>
            <a:solidFill>
              <a:srgbClr val="0000FF"/>
            </a:solidFill>
            <a:ln w="9525">
              <a:noFill/>
              <a:round/>
              <a:headEnd/>
              <a:tailEnd/>
            </a:ln>
          </p:spPr>
          <p:txBody>
            <a:bodyPr/>
            <a:lstStyle/>
            <a:p>
              <a:endParaRPr lang="en-US" dirty="0"/>
            </a:p>
          </p:txBody>
        </p:sp>
        <p:sp>
          <p:nvSpPr>
            <p:cNvPr id="283" name="Freeform 141"/>
            <p:cNvSpPr>
              <a:spLocks noEditPoints="1"/>
            </p:cNvSpPr>
            <p:nvPr/>
          </p:nvSpPr>
          <p:spPr bwMode="auto">
            <a:xfrm>
              <a:off x="1055" y="2299"/>
              <a:ext cx="89" cy="94"/>
            </a:xfrm>
            <a:custGeom>
              <a:avLst/>
              <a:gdLst>
                <a:gd name="T0" fmla="*/ 1 w 447"/>
                <a:gd name="T1" fmla="*/ 199 h 469"/>
                <a:gd name="T2" fmla="*/ 15 w 447"/>
                <a:gd name="T3" fmla="*/ 142 h 469"/>
                <a:gd name="T4" fmla="*/ 42 w 447"/>
                <a:gd name="T5" fmla="*/ 88 h 469"/>
                <a:gd name="T6" fmla="*/ 82 w 447"/>
                <a:gd name="T7" fmla="*/ 45 h 469"/>
                <a:gd name="T8" fmla="*/ 133 w 447"/>
                <a:gd name="T9" fmla="*/ 16 h 469"/>
                <a:gd name="T10" fmla="*/ 191 w 447"/>
                <a:gd name="T11" fmla="*/ 2 h 469"/>
                <a:gd name="T12" fmla="*/ 269 w 447"/>
                <a:gd name="T13" fmla="*/ 4 h 469"/>
                <a:gd name="T14" fmla="*/ 350 w 447"/>
                <a:gd name="T15" fmla="*/ 38 h 469"/>
                <a:gd name="T16" fmla="*/ 411 w 447"/>
                <a:gd name="T17" fmla="*/ 102 h 469"/>
                <a:gd name="T18" fmla="*/ 443 w 447"/>
                <a:gd name="T19" fmla="*/ 185 h 469"/>
                <a:gd name="T20" fmla="*/ 443 w 447"/>
                <a:gd name="T21" fmla="*/ 283 h 469"/>
                <a:gd name="T22" fmla="*/ 410 w 447"/>
                <a:gd name="T23" fmla="*/ 367 h 469"/>
                <a:gd name="T24" fmla="*/ 366 w 447"/>
                <a:gd name="T25" fmla="*/ 418 h 469"/>
                <a:gd name="T26" fmla="*/ 311 w 447"/>
                <a:gd name="T27" fmla="*/ 453 h 469"/>
                <a:gd name="T28" fmla="*/ 223 w 447"/>
                <a:gd name="T29" fmla="*/ 469 h 469"/>
                <a:gd name="T30" fmla="*/ 165 w 447"/>
                <a:gd name="T31" fmla="*/ 463 h 469"/>
                <a:gd name="T32" fmla="*/ 109 w 447"/>
                <a:gd name="T33" fmla="*/ 442 h 469"/>
                <a:gd name="T34" fmla="*/ 61 w 447"/>
                <a:gd name="T35" fmla="*/ 407 h 469"/>
                <a:gd name="T36" fmla="*/ 27 w 447"/>
                <a:gd name="T37" fmla="*/ 360 h 469"/>
                <a:gd name="T38" fmla="*/ 6 w 447"/>
                <a:gd name="T39" fmla="*/ 300 h 469"/>
                <a:gd name="T40" fmla="*/ 0 w 447"/>
                <a:gd name="T41" fmla="*/ 229 h 469"/>
                <a:gd name="T42" fmla="*/ 117 w 447"/>
                <a:gd name="T43" fmla="*/ 235 h 469"/>
                <a:gd name="T44" fmla="*/ 124 w 447"/>
                <a:gd name="T45" fmla="*/ 295 h 469"/>
                <a:gd name="T46" fmla="*/ 147 w 447"/>
                <a:gd name="T47" fmla="*/ 338 h 469"/>
                <a:gd name="T48" fmla="*/ 181 w 447"/>
                <a:gd name="T49" fmla="*/ 364 h 469"/>
                <a:gd name="T50" fmla="*/ 223 w 447"/>
                <a:gd name="T51" fmla="*/ 373 h 469"/>
                <a:gd name="T52" fmla="*/ 264 w 447"/>
                <a:gd name="T53" fmla="*/ 364 h 469"/>
                <a:gd name="T54" fmla="*/ 298 w 447"/>
                <a:gd name="T55" fmla="*/ 338 h 469"/>
                <a:gd name="T56" fmla="*/ 320 w 447"/>
                <a:gd name="T57" fmla="*/ 294 h 469"/>
                <a:gd name="T58" fmla="*/ 329 w 447"/>
                <a:gd name="T59" fmla="*/ 234 h 469"/>
                <a:gd name="T60" fmla="*/ 320 w 447"/>
                <a:gd name="T61" fmla="*/ 176 h 469"/>
                <a:gd name="T62" fmla="*/ 298 w 447"/>
                <a:gd name="T63" fmla="*/ 132 h 469"/>
                <a:gd name="T64" fmla="*/ 264 w 447"/>
                <a:gd name="T65" fmla="*/ 106 h 469"/>
                <a:gd name="T66" fmla="*/ 223 w 447"/>
                <a:gd name="T67" fmla="*/ 97 h 469"/>
                <a:gd name="T68" fmla="*/ 181 w 447"/>
                <a:gd name="T69" fmla="*/ 106 h 469"/>
                <a:gd name="T70" fmla="*/ 147 w 447"/>
                <a:gd name="T71" fmla="*/ 132 h 469"/>
                <a:gd name="T72" fmla="*/ 124 w 447"/>
                <a:gd name="T73" fmla="*/ 177 h 469"/>
                <a:gd name="T74" fmla="*/ 117 w 447"/>
                <a:gd name="T75" fmla="*/ 235 h 4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47"/>
                <a:gd name="T115" fmla="*/ 0 h 469"/>
                <a:gd name="T116" fmla="*/ 447 w 447"/>
                <a:gd name="T117" fmla="*/ 469 h 4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47" h="469">
                  <a:moveTo>
                    <a:pt x="0" y="229"/>
                  </a:moveTo>
                  <a:lnTo>
                    <a:pt x="1" y="199"/>
                  </a:lnTo>
                  <a:lnTo>
                    <a:pt x="6" y="170"/>
                  </a:lnTo>
                  <a:lnTo>
                    <a:pt x="15" y="142"/>
                  </a:lnTo>
                  <a:lnTo>
                    <a:pt x="27" y="114"/>
                  </a:lnTo>
                  <a:lnTo>
                    <a:pt x="42" y="88"/>
                  </a:lnTo>
                  <a:lnTo>
                    <a:pt x="61" y="65"/>
                  </a:lnTo>
                  <a:lnTo>
                    <a:pt x="82" y="45"/>
                  </a:lnTo>
                  <a:lnTo>
                    <a:pt x="107" y="29"/>
                  </a:lnTo>
                  <a:lnTo>
                    <a:pt x="133" y="16"/>
                  </a:lnTo>
                  <a:lnTo>
                    <a:pt x="162" y="8"/>
                  </a:lnTo>
                  <a:lnTo>
                    <a:pt x="191" y="2"/>
                  </a:lnTo>
                  <a:lnTo>
                    <a:pt x="222" y="0"/>
                  </a:lnTo>
                  <a:lnTo>
                    <a:pt x="269" y="4"/>
                  </a:lnTo>
                  <a:lnTo>
                    <a:pt x="312" y="16"/>
                  </a:lnTo>
                  <a:lnTo>
                    <a:pt x="350" y="38"/>
                  </a:lnTo>
                  <a:lnTo>
                    <a:pt x="384" y="66"/>
                  </a:lnTo>
                  <a:lnTo>
                    <a:pt x="411" y="102"/>
                  </a:lnTo>
                  <a:lnTo>
                    <a:pt x="431" y="141"/>
                  </a:lnTo>
                  <a:lnTo>
                    <a:pt x="443" y="185"/>
                  </a:lnTo>
                  <a:lnTo>
                    <a:pt x="447" y="234"/>
                  </a:lnTo>
                  <a:lnTo>
                    <a:pt x="443" y="283"/>
                  </a:lnTo>
                  <a:lnTo>
                    <a:pt x="430" y="327"/>
                  </a:lnTo>
                  <a:lnTo>
                    <a:pt x="410" y="367"/>
                  </a:lnTo>
                  <a:lnTo>
                    <a:pt x="383" y="403"/>
                  </a:lnTo>
                  <a:lnTo>
                    <a:pt x="366" y="418"/>
                  </a:lnTo>
                  <a:lnTo>
                    <a:pt x="349" y="432"/>
                  </a:lnTo>
                  <a:lnTo>
                    <a:pt x="311" y="453"/>
                  </a:lnTo>
                  <a:lnTo>
                    <a:pt x="269" y="465"/>
                  </a:lnTo>
                  <a:lnTo>
                    <a:pt x="223" y="469"/>
                  </a:lnTo>
                  <a:lnTo>
                    <a:pt x="194" y="468"/>
                  </a:lnTo>
                  <a:lnTo>
                    <a:pt x="165" y="463"/>
                  </a:lnTo>
                  <a:lnTo>
                    <a:pt x="136" y="454"/>
                  </a:lnTo>
                  <a:lnTo>
                    <a:pt x="109" y="442"/>
                  </a:lnTo>
                  <a:lnTo>
                    <a:pt x="84" y="427"/>
                  </a:lnTo>
                  <a:lnTo>
                    <a:pt x="61" y="407"/>
                  </a:lnTo>
                  <a:lnTo>
                    <a:pt x="42" y="386"/>
                  </a:lnTo>
                  <a:lnTo>
                    <a:pt x="27" y="360"/>
                  </a:lnTo>
                  <a:lnTo>
                    <a:pt x="15" y="332"/>
                  </a:lnTo>
                  <a:lnTo>
                    <a:pt x="6" y="300"/>
                  </a:lnTo>
                  <a:lnTo>
                    <a:pt x="1" y="267"/>
                  </a:lnTo>
                  <a:lnTo>
                    <a:pt x="0" y="229"/>
                  </a:lnTo>
                  <a:close/>
                  <a:moveTo>
                    <a:pt x="117" y="235"/>
                  </a:moveTo>
                  <a:lnTo>
                    <a:pt x="119" y="267"/>
                  </a:lnTo>
                  <a:lnTo>
                    <a:pt x="124" y="295"/>
                  </a:lnTo>
                  <a:lnTo>
                    <a:pt x="133" y="318"/>
                  </a:lnTo>
                  <a:lnTo>
                    <a:pt x="147" y="338"/>
                  </a:lnTo>
                  <a:lnTo>
                    <a:pt x="164" y="353"/>
                  </a:lnTo>
                  <a:lnTo>
                    <a:pt x="181" y="364"/>
                  </a:lnTo>
                  <a:lnTo>
                    <a:pt x="201" y="371"/>
                  </a:lnTo>
                  <a:lnTo>
                    <a:pt x="223" y="373"/>
                  </a:lnTo>
                  <a:lnTo>
                    <a:pt x="244" y="371"/>
                  </a:lnTo>
                  <a:lnTo>
                    <a:pt x="264" y="364"/>
                  </a:lnTo>
                  <a:lnTo>
                    <a:pt x="282" y="353"/>
                  </a:lnTo>
                  <a:lnTo>
                    <a:pt x="298" y="338"/>
                  </a:lnTo>
                  <a:lnTo>
                    <a:pt x="311" y="318"/>
                  </a:lnTo>
                  <a:lnTo>
                    <a:pt x="320" y="294"/>
                  </a:lnTo>
                  <a:lnTo>
                    <a:pt x="327" y="267"/>
                  </a:lnTo>
                  <a:lnTo>
                    <a:pt x="329" y="234"/>
                  </a:lnTo>
                  <a:lnTo>
                    <a:pt x="327" y="204"/>
                  </a:lnTo>
                  <a:lnTo>
                    <a:pt x="320" y="176"/>
                  </a:lnTo>
                  <a:lnTo>
                    <a:pt x="311" y="153"/>
                  </a:lnTo>
                  <a:lnTo>
                    <a:pt x="298" y="132"/>
                  </a:lnTo>
                  <a:lnTo>
                    <a:pt x="282" y="117"/>
                  </a:lnTo>
                  <a:lnTo>
                    <a:pt x="264" y="106"/>
                  </a:lnTo>
                  <a:lnTo>
                    <a:pt x="244" y="100"/>
                  </a:lnTo>
                  <a:lnTo>
                    <a:pt x="223" y="97"/>
                  </a:lnTo>
                  <a:lnTo>
                    <a:pt x="201" y="100"/>
                  </a:lnTo>
                  <a:lnTo>
                    <a:pt x="181" y="106"/>
                  </a:lnTo>
                  <a:lnTo>
                    <a:pt x="164" y="117"/>
                  </a:lnTo>
                  <a:lnTo>
                    <a:pt x="147" y="132"/>
                  </a:lnTo>
                  <a:lnTo>
                    <a:pt x="133" y="153"/>
                  </a:lnTo>
                  <a:lnTo>
                    <a:pt x="124" y="177"/>
                  </a:lnTo>
                  <a:lnTo>
                    <a:pt x="119" y="204"/>
                  </a:lnTo>
                  <a:lnTo>
                    <a:pt x="117" y="235"/>
                  </a:lnTo>
                  <a:close/>
                </a:path>
              </a:pathLst>
            </a:custGeom>
            <a:solidFill>
              <a:srgbClr val="0000FF"/>
            </a:solidFill>
            <a:ln w="9525">
              <a:noFill/>
              <a:round/>
              <a:headEnd/>
              <a:tailEnd/>
            </a:ln>
          </p:spPr>
          <p:txBody>
            <a:bodyPr/>
            <a:lstStyle/>
            <a:p>
              <a:endParaRPr lang="en-US" dirty="0"/>
            </a:p>
          </p:txBody>
        </p:sp>
        <p:sp>
          <p:nvSpPr>
            <p:cNvPr id="284" name="Freeform 142"/>
            <p:cNvSpPr>
              <a:spLocks noEditPoints="1"/>
            </p:cNvSpPr>
            <p:nvPr/>
          </p:nvSpPr>
          <p:spPr bwMode="auto">
            <a:xfrm>
              <a:off x="1156" y="2299"/>
              <a:ext cx="90" cy="94"/>
            </a:xfrm>
            <a:custGeom>
              <a:avLst/>
              <a:gdLst>
                <a:gd name="T0" fmla="*/ 3 w 448"/>
                <a:gd name="T1" fmla="*/ 199 h 469"/>
                <a:gd name="T2" fmla="*/ 16 w 448"/>
                <a:gd name="T3" fmla="*/ 142 h 469"/>
                <a:gd name="T4" fmla="*/ 44 w 448"/>
                <a:gd name="T5" fmla="*/ 88 h 469"/>
                <a:gd name="T6" fmla="*/ 84 w 448"/>
                <a:gd name="T7" fmla="*/ 45 h 469"/>
                <a:gd name="T8" fmla="*/ 135 w 448"/>
                <a:gd name="T9" fmla="*/ 16 h 469"/>
                <a:gd name="T10" fmla="*/ 193 w 448"/>
                <a:gd name="T11" fmla="*/ 2 h 469"/>
                <a:gd name="T12" fmla="*/ 271 w 448"/>
                <a:gd name="T13" fmla="*/ 4 h 469"/>
                <a:gd name="T14" fmla="*/ 352 w 448"/>
                <a:gd name="T15" fmla="*/ 38 h 469"/>
                <a:gd name="T16" fmla="*/ 412 w 448"/>
                <a:gd name="T17" fmla="*/ 102 h 469"/>
                <a:gd name="T18" fmla="*/ 444 w 448"/>
                <a:gd name="T19" fmla="*/ 185 h 469"/>
                <a:gd name="T20" fmla="*/ 444 w 448"/>
                <a:gd name="T21" fmla="*/ 283 h 469"/>
                <a:gd name="T22" fmla="*/ 412 w 448"/>
                <a:gd name="T23" fmla="*/ 367 h 469"/>
                <a:gd name="T24" fmla="*/ 368 w 448"/>
                <a:gd name="T25" fmla="*/ 418 h 469"/>
                <a:gd name="T26" fmla="*/ 313 w 448"/>
                <a:gd name="T27" fmla="*/ 453 h 469"/>
                <a:gd name="T28" fmla="*/ 224 w 448"/>
                <a:gd name="T29" fmla="*/ 469 h 469"/>
                <a:gd name="T30" fmla="*/ 167 w 448"/>
                <a:gd name="T31" fmla="*/ 463 h 469"/>
                <a:gd name="T32" fmla="*/ 111 w 448"/>
                <a:gd name="T33" fmla="*/ 442 h 469"/>
                <a:gd name="T34" fmla="*/ 63 w 448"/>
                <a:gd name="T35" fmla="*/ 407 h 469"/>
                <a:gd name="T36" fmla="*/ 29 w 448"/>
                <a:gd name="T37" fmla="*/ 360 h 469"/>
                <a:gd name="T38" fmla="*/ 8 w 448"/>
                <a:gd name="T39" fmla="*/ 300 h 469"/>
                <a:gd name="T40" fmla="*/ 0 w 448"/>
                <a:gd name="T41" fmla="*/ 229 h 469"/>
                <a:gd name="T42" fmla="*/ 119 w 448"/>
                <a:gd name="T43" fmla="*/ 235 h 469"/>
                <a:gd name="T44" fmla="*/ 126 w 448"/>
                <a:gd name="T45" fmla="*/ 295 h 469"/>
                <a:gd name="T46" fmla="*/ 149 w 448"/>
                <a:gd name="T47" fmla="*/ 338 h 469"/>
                <a:gd name="T48" fmla="*/ 182 w 448"/>
                <a:gd name="T49" fmla="*/ 364 h 469"/>
                <a:gd name="T50" fmla="*/ 224 w 448"/>
                <a:gd name="T51" fmla="*/ 373 h 469"/>
                <a:gd name="T52" fmla="*/ 266 w 448"/>
                <a:gd name="T53" fmla="*/ 364 h 469"/>
                <a:gd name="T54" fmla="*/ 299 w 448"/>
                <a:gd name="T55" fmla="*/ 338 h 469"/>
                <a:gd name="T56" fmla="*/ 322 w 448"/>
                <a:gd name="T57" fmla="*/ 294 h 469"/>
                <a:gd name="T58" fmla="*/ 330 w 448"/>
                <a:gd name="T59" fmla="*/ 234 h 469"/>
                <a:gd name="T60" fmla="*/ 322 w 448"/>
                <a:gd name="T61" fmla="*/ 176 h 469"/>
                <a:gd name="T62" fmla="*/ 299 w 448"/>
                <a:gd name="T63" fmla="*/ 132 h 469"/>
                <a:gd name="T64" fmla="*/ 266 w 448"/>
                <a:gd name="T65" fmla="*/ 106 h 469"/>
                <a:gd name="T66" fmla="*/ 224 w 448"/>
                <a:gd name="T67" fmla="*/ 97 h 469"/>
                <a:gd name="T68" fmla="*/ 182 w 448"/>
                <a:gd name="T69" fmla="*/ 106 h 469"/>
                <a:gd name="T70" fmla="*/ 149 w 448"/>
                <a:gd name="T71" fmla="*/ 132 h 469"/>
                <a:gd name="T72" fmla="*/ 126 w 448"/>
                <a:gd name="T73" fmla="*/ 177 h 469"/>
                <a:gd name="T74" fmla="*/ 119 w 448"/>
                <a:gd name="T75" fmla="*/ 235 h 4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48"/>
                <a:gd name="T115" fmla="*/ 0 h 469"/>
                <a:gd name="T116" fmla="*/ 448 w 448"/>
                <a:gd name="T117" fmla="*/ 469 h 4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48" h="469">
                  <a:moveTo>
                    <a:pt x="0" y="229"/>
                  </a:moveTo>
                  <a:lnTo>
                    <a:pt x="3" y="199"/>
                  </a:lnTo>
                  <a:lnTo>
                    <a:pt x="8" y="170"/>
                  </a:lnTo>
                  <a:lnTo>
                    <a:pt x="16" y="142"/>
                  </a:lnTo>
                  <a:lnTo>
                    <a:pt x="29" y="114"/>
                  </a:lnTo>
                  <a:lnTo>
                    <a:pt x="44" y="88"/>
                  </a:lnTo>
                  <a:lnTo>
                    <a:pt x="62" y="65"/>
                  </a:lnTo>
                  <a:lnTo>
                    <a:pt x="84" y="45"/>
                  </a:lnTo>
                  <a:lnTo>
                    <a:pt x="108" y="29"/>
                  </a:lnTo>
                  <a:lnTo>
                    <a:pt x="135" y="16"/>
                  </a:lnTo>
                  <a:lnTo>
                    <a:pt x="164" y="8"/>
                  </a:lnTo>
                  <a:lnTo>
                    <a:pt x="193" y="2"/>
                  </a:lnTo>
                  <a:lnTo>
                    <a:pt x="224" y="0"/>
                  </a:lnTo>
                  <a:lnTo>
                    <a:pt x="271" y="4"/>
                  </a:lnTo>
                  <a:lnTo>
                    <a:pt x="313" y="16"/>
                  </a:lnTo>
                  <a:lnTo>
                    <a:pt x="352" y="38"/>
                  </a:lnTo>
                  <a:lnTo>
                    <a:pt x="385" y="66"/>
                  </a:lnTo>
                  <a:lnTo>
                    <a:pt x="412" y="102"/>
                  </a:lnTo>
                  <a:lnTo>
                    <a:pt x="432" y="141"/>
                  </a:lnTo>
                  <a:lnTo>
                    <a:pt x="444" y="185"/>
                  </a:lnTo>
                  <a:lnTo>
                    <a:pt x="448" y="234"/>
                  </a:lnTo>
                  <a:lnTo>
                    <a:pt x="444" y="283"/>
                  </a:lnTo>
                  <a:lnTo>
                    <a:pt x="432" y="327"/>
                  </a:lnTo>
                  <a:lnTo>
                    <a:pt x="412" y="367"/>
                  </a:lnTo>
                  <a:lnTo>
                    <a:pt x="384" y="403"/>
                  </a:lnTo>
                  <a:lnTo>
                    <a:pt x="368" y="418"/>
                  </a:lnTo>
                  <a:lnTo>
                    <a:pt x="351" y="432"/>
                  </a:lnTo>
                  <a:lnTo>
                    <a:pt x="313" y="453"/>
                  </a:lnTo>
                  <a:lnTo>
                    <a:pt x="270" y="465"/>
                  </a:lnTo>
                  <a:lnTo>
                    <a:pt x="224" y="469"/>
                  </a:lnTo>
                  <a:lnTo>
                    <a:pt x="195" y="468"/>
                  </a:lnTo>
                  <a:lnTo>
                    <a:pt x="167" y="463"/>
                  </a:lnTo>
                  <a:lnTo>
                    <a:pt x="138" y="454"/>
                  </a:lnTo>
                  <a:lnTo>
                    <a:pt x="111" y="442"/>
                  </a:lnTo>
                  <a:lnTo>
                    <a:pt x="85" y="427"/>
                  </a:lnTo>
                  <a:lnTo>
                    <a:pt x="63" y="407"/>
                  </a:lnTo>
                  <a:lnTo>
                    <a:pt x="44" y="386"/>
                  </a:lnTo>
                  <a:lnTo>
                    <a:pt x="29" y="360"/>
                  </a:lnTo>
                  <a:lnTo>
                    <a:pt x="16" y="332"/>
                  </a:lnTo>
                  <a:lnTo>
                    <a:pt x="8" y="300"/>
                  </a:lnTo>
                  <a:lnTo>
                    <a:pt x="3" y="267"/>
                  </a:lnTo>
                  <a:lnTo>
                    <a:pt x="0" y="229"/>
                  </a:lnTo>
                  <a:close/>
                  <a:moveTo>
                    <a:pt x="119" y="235"/>
                  </a:moveTo>
                  <a:lnTo>
                    <a:pt x="120" y="267"/>
                  </a:lnTo>
                  <a:lnTo>
                    <a:pt x="126" y="295"/>
                  </a:lnTo>
                  <a:lnTo>
                    <a:pt x="135" y="318"/>
                  </a:lnTo>
                  <a:lnTo>
                    <a:pt x="149" y="338"/>
                  </a:lnTo>
                  <a:lnTo>
                    <a:pt x="165" y="353"/>
                  </a:lnTo>
                  <a:lnTo>
                    <a:pt x="182" y="364"/>
                  </a:lnTo>
                  <a:lnTo>
                    <a:pt x="202" y="371"/>
                  </a:lnTo>
                  <a:lnTo>
                    <a:pt x="224" y="373"/>
                  </a:lnTo>
                  <a:lnTo>
                    <a:pt x="246" y="371"/>
                  </a:lnTo>
                  <a:lnTo>
                    <a:pt x="266" y="364"/>
                  </a:lnTo>
                  <a:lnTo>
                    <a:pt x="284" y="353"/>
                  </a:lnTo>
                  <a:lnTo>
                    <a:pt x="299" y="338"/>
                  </a:lnTo>
                  <a:lnTo>
                    <a:pt x="313" y="318"/>
                  </a:lnTo>
                  <a:lnTo>
                    <a:pt x="322" y="294"/>
                  </a:lnTo>
                  <a:lnTo>
                    <a:pt x="328" y="267"/>
                  </a:lnTo>
                  <a:lnTo>
                    <a:pt x="330" y="234"/>
                  </a:lnTo>
                  <a:lnTo>
                    <a:pt x="328" y="204"/>
                  </a:lnTo>
                  <a:lnTo>
                    <a:pt x="322" y="176"/>
                  </a:lnTo>
                  <a:lnTo>
                    <a:pt x="313" y="153"/>
                  </a:lnTo>
                  <a:lnTo>
                    <a:pt x="299" y="132"/>
                  </a:lnTo>
                  <a:lnTo>
                    <a:pt x="284" y="117"/>
                  </a:lnTo>
                  <a:lnTo>
                    <a:pt x="266" y="106"/>
                  </a:lnTo>
                  <a:lnTo>
                    <a:pt x="246" y="100"/>
                  </a:lnTo>
                  <a:lnTo>
                    <a:pt x="224" y="97"/>
                  </a:lnTo>
                  <a:lnTo>
                    <a:pt x="202" y="100"/>
                  </a:lnTo>
                  <a:lnTo>
                    <a:pt x="182" y="106"/>
                  </a:lnTo>
                  <a:lnTo>
                    <a:pt x="165" y="117"/>
                  </a:lnTo>
                  <a:lnTo>
                    <a:pt x="149" y="132"/>
                  </a:lnTo>
                  <a:lnTo>
                    <a:pt x="135" y="153"/>
                  </a:lnTo>
                  <a:lnTo>
                    <a:pt x="126" y="177"/>
                  </a:lnTo>
                  <a:lnTo>
                    <a:pt x="120" y="204"/>
                  </a:lnTo>
                  <a:lnTo>
                    <a:pt x="119" y="235"/>
                  </a:lnTo>
                  <a:close/>
                </a:path>
              </a:pathLst>
            </a:custGeom>
            <a:solidFill>
              <a:srgbClr val="0000FF"/>
            </a:solidFill>
            <a:ln w="9525">
              <a:noFill/>
              <a:round/>
              <a:headEnd/>
              <a:tailEnd/>
            </a:ln>
          </p:spPr>
          <p:txBody>
            <a:bodyPr/>
            <a:lstStyle/>
            <a:p>
              <a:endParaRPr lang="en-US" dirty="0"/>
            </a:p>
          </p:txBody>
        </p:sp>
        <p:sp>
          <p:nvSpPr>
            <p:cNvPr id="285" name="Freeform 143"/>
            <p:cNvSpPr>
              <a:spLocks/>
            </p:cNvSpPr>
            <p:nvPr/>
          </p:nvSpPr>
          <p:spPr bwMode="auto">
            <a:xfrm>
              <a:off x="1311" y="2268"/>
              <a:ext cx="84" cy="123"/>
            </a:xfrm>
            <a:custGeom>
              <a:avLst/>
              <a:gdLst>
                <a:gd name="T0" fmla="*/ 0 w 421"/>
                <a:gd name="T1" fmla="*/ 616 h 616"/>
                <a:gd name="T2" fmla="*/ 0 w 421"/>
                <a:gd name="T3" fmla="*/ 0 h 616"/>
                <a:gd name="T4" fmla="*/ 120 w 421"/>
                <a:gd name="T5" fmla="*/ 0 h 616"/>
                <a:gd name="T6" fmla="*/ 120 w 421"/>
                <a:gd name="T7" fmla="*/ 511 h 616"/>
                <a:gd name="T8" fmla="*/ 421 w 421"/>
                <a:gd name="T9" fmla="*/ 511 h 616"/>
                <a:gd name="T10" fmla="*/ 421 w 421"/>
                <a:gd name="T11" fmla="*/ 616 h 616"/>
                <a:gd name="T12" fmla="*/ 0 w 421"/>
                <a:gd name="T13" fmla="*/ 616 h 616"/>
                <a:gd name="T14" fmla="*/ 0 60000 65536"/>
                <a:gd name="T15" fmla="*/ 0 60000 65536"/>
                <a:gd name="T16" fmla="*/ 0 60000 65536"/>
                <a:gd name="T17" fmla="*/ 0 60000 65536"/>
                <a:gd name="T18" fmla="*/ 0 60000 65536"/>
                <a:gd name="T19" fmla="*/ 0 60000 65536"/>
                <a:gd name="T20" fmla="*/ 0 60000 65536"/>
                <a:gd name="T21" fmla="*/ 0 w 421"/>
                <a:gd name="T22" fmla="*/ 0 h 616"/>
                <a:gd name="T23" fmla="*/ 421 w 421"/>
                <a:gd name="T24" fmla="*/ 616 h 6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616">
                  <a:moveTo>
                    <a:pt x="0" y="616"/>
                  </a:moveTo>
                  <a:lnTo>
                    <a:pt x="0" y="0"/>
                  </a:lnTo>
                  <a:lnTo>
                    <a:pt x="120" y="0"/>
                  </a:lnTo>
                  <a:lnTo>
                    <a:pt x="120" y="511"/>
                  </a:lnTo>
                  <a:lnTo>
                    <a:pt x="421" y="511"/>
                  </a:lnTo>
                  <a:lnTo>
                    <a:pt x="421" y="616"/>
                  </a:lnTo>
                  <a:lnTo>
                    <a:pt x="0" y="616"/>
                  </a:lnTo>
                  <a:close/>
                </a:path>
              </a:pathLst>
            </a:custGeom>
            <a:solidFill>
              <a:srgbClr val="0000FF"/>
            </a:solidFill>
            <a:ln w="9525">
              <a:noFill/>
              <a:round/>
              <a:headEnd/>
              <a:tailEnd/>
            </a:ln>
          </p:spPr>
          <p:txBody>
            <a:bodyPr/>
            <a:lstStyle/>
            <a:p>
              <a:endParaRPr lang="en-US" dirty="0"/>
            </a:p>
          </p:txBody>
        </p:sp>
        <p:sp>
          <p:nvSpPr>
            <p:cNvPr id="286" name="Freeform 144"/>
            <p:cNvSpPr>
              <a:spLocks noEditPoints="1"/>
            </p:cNvSpPr>
            <p:nvPr/>
          </p:nvSpPr>
          <p:spPr bwMode="auto">
            <a:xfrm>
              <a:off x="1406" y="2299"/>
              <a:ext cx="81" cy="94"/>
            </a:xfrm>
            <a:custGeom>
              <a:avLst/>
              <a:gdLst>
                <a:gd name="T0" fmla="*/ 399 w 406"/>
                <a:gd name="T1" fmla="*/ 337 h 469"/>
                <a:gd name="T2" fmla="*/ 371 w 406"/>
                <a:gd name="T3" fmla="*/ 394 h 469"/>
                <a:gd name="T4" fmla="*/ 329 w 406"/>
                <a:gd name="T5" fmla="*/ 436 h 469"/>
                <a:gd name="T6" fmla="*/ 276 w 406"/>
                <a:gd name="T7" fmla="*/ 461 h 469"/>
                <a:gd name="T8" fmla="*/ 211 w 406"/>
                <a:gd name="T9" fmla="*/ 469 h 469"/>
                <a:gd name="T10" fmla="*/ 158 w 406"/>
                <a:gd name="T11" fmla="*/ 465 h 469"/>
                <a:gd name="T12" fmla="*/ 112 w 406"/>
                <a:gd name="T13" fmla="*/ 451 h 469"/>
                <a:gd name="T14" fmla="*/ 74 w 406"/>
                <a:gd name="T15" fmla="*/ 427 h 469"/>
                <a:gd name="T16" fmla="*/ 43 w 406"/>
                <a:gd name="T17" fmla="*/ 393 h 469"/>
                <a:gd name="T18" fmla="*/ 12 w 406"/>
                <a:gd name="T19" fmla="*/ 324 h 469"/>
                <a:gd name="T20" fmla="*/ 0 w 406"/>
                <a:gd name="T21" fmla="*/ 238 h 469"/>
                <a:gd name="T22" fmla="*/ 15 w 406"/>
                <a:gd name="T23" fmla="*/ 139 h 469"/>
                <a:gd name="T24" fmla="*/ 57 w 406"/>
                <a:gd name="T25" fmla="*/ 64 h 469"/>
                <a:gd name="T26" fmla="*/ 120 w 406"/>
                <a:gd name="T27" fmla="*/ 16 h 469"/>
                <a:gd name="T28" fmla="*/ 200 w 406"/>
                <a:gd name="T29" fmla="*/ 0 h 469"/>
                <a:gd name="T30" fmla="*/ 285 w 406"/>
                <a:gd name="T31" fmla="*/ 16 h 469"/>
                <a:gd name="T32" fmla="*/ 352 w 406"/>
                <a:gd name="T33" fmla="*/ 66 h 469"/>
                <a:gd name="T34" fmla="*/ 393 w 406"/>
                <a:gd name="T35" fmla="*/ 151 h 469"/>
                <a:gd name="T36" fmla="*/ 406 w 406"/>
                <a:gd name="T37" fmla="*/ 236 h 469"/>
                <a:gd name="T38" fmla="*/ 118 w 406"/>
                <a:gd name="T39" fmla="*/ 270 h 469"/>
                <a:gd name="T40" fmla="*/ 126 w 406"/>
                <a:gd name="T41" fmla="*/ 316 h 469"/>
                <a:gd name="T42" fmla="*/ 145 w 406"/>
                <a:gd name="T43" fmla="*/ 352 h 469"/>
                <a:gd name="T44" fmla="*/ 176 w 406"/>
                <a:gd name="T45" fmla="*/ 374 h 469"/>
                <a:gd name="T46" fmla="*/ 212 w 406"/>
                <a:gd name="T47" fmla="*/ 381 h 469"/>
                <a:gd name="T48" fmla="*/ 257 w 406"/>
                <a:gd name="T49" fmla="*/ 366 h 469"/>
                <a:gd name="T50" fmla="*/ 285 w 406"/>
                <a:gd name="T51" fmla="*/ 316 h 469"/>
                <a:gd name="T52" fmla="*/ 292 w 406"/>
                <a:gd name="T53" fmla="*/ 196 h 469"/>
                <a:gd name="T54" fmla="*/ 284 w 406"/>
                <a:gd name="T55" fmla="*/ 151 h 469"/>
                <a:gd name="T56" fmla="*/ 266 w 406"/>
                <a:gd name="T57" fmla="*/ 118 h 469"/>
                <a:gd name="T58" fmla="*/ 238 w 406"/>
                <a:gd name="T59" fmla="*/ 97 h 469"/>
                <a:gd name="T60" fmla="*/ 206 w 406"/>
                <a:gd name="T61" fmla="*/ 91 h 469"/>
                <a:gd name="T62" fmla="*/ 171 w 406"/>
                <a:gd name="T63" fmla="*/ 99 h 469"/>
                <a:gd name="T64" fmla="*/ 144 w 406"/>
                <a:gd name="T65" fmla="*/ 119 h 469"/>
                <a:gd name="T66" fmla="*/ 126 w 406"/>
                <a:gd name="T67" fmla="*/ 153 h 469"/>
                <a:gd name="T68" fmla="*/ 120 w 406"/>
                <a:gd name="T69" fmla="*/ 196 h 46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06"/>
                <a:gd name="T106" fmla="*/ 0 h 469"/>
                <a:gd name="T107" fmla="*/ 406 w 406"/>
                <a:gd name="T108" fmla="*/ 469 h 46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06" h="469">
                  <a:moveTo>
                    <a:pt x="285" y="316"/>
                  </a:moveTo>
                  <a:lnTo>
                    <a:pt x="399" y="337"/>
                  </a:lnTo>
                  <a:lnTo>
                    <a:pt x="387" y="367"/>
                  </a:lnTo>
                  <a:lnTo>
                    <a:pt x="371" y="394"/>
                  </a:lnTo>
                  <a:lnTo>
                    <a:pt x="352" y="417"/>
                  </a:lnTo>
                  <a:lnTo>
                    <a:pt x="329" y="436"/>
                  </a:lnTo>
                  <a:lnTo>
                    <a:pt x="304" y="451"/>
                  </a:lnTo>
                  <a:lnTo>
                    <a:pt x="276" y="461"/>
                  </a:lnTo>
                  <a:lnTo>
                    <a:pt x="245" y="467"/>
                  </a:lnTo>
                  <a:lnTo>
                    <a:pt x="211" y="469"/>
                  </a:lnTo>
                  <a:lnTo>
                    <a:pt x="183" y="468"/>
                  </a:lnTo>
                  <a:lnTo>
                    <a:pt x="158" y="465"/>
                  </a:lnTo>
                  <a:lnTo>
                    <a:pt x="134" y="460"/>
                  </a:lnTo>
                  <a:lnTo>
                    <a:pt x="112" y="451"/>
                  </a:lnTo>
                  <a:lnTo>
                    <a:pt x="92" y="440"/>
                  </a:lnTo>
                  <a:lnTo>
                    <a:pt x="74" y="427"/>
                  </a:lnTo>
                  <a:lnTo>
                    <a:pt x="58" y="412"/>
                  </a:lnTo>
                  <a:lnTo>
                    <a:pt x="43" y="393"/>
                  </a:lnTo>
                  <a:lnTo>
                    <a:pt x="24" y="361"/>
                  </a:lnTo>
                  <a:lnTo>
                    <a:pt x="12" y="324"/>
                  </a:lnTo>
                  <a:lnTo>
                    <a:pt x="3" y="283"/>
                  </a:lnTo>
                  <a:lnTo>
                    <a:pt x="0" y="238"/>
                  </a:lnTo>
                  <a:lnTo>
                    <a:pt x="4" y="185"/>
                  </a:lnTo>
                  <a:lnTo>
                    <a:pt x="15" y="139"/>
                  </a:lnTo>
                  <a:lnTo>
                    <a:pt x="32" y="97"/>
                  </a:lnTo>
                  <a:lnTo>
                    <a:pt x="57" y="64"/>
                  </a:lnTo>
                  <a:lnTo>
                    <a:pt x="87" y="36"/>
                  </a:lnTo>
                  <a:lnTo>
                    <a:pt x="120" y="16"/>
                  </a:lnTo>
                  <a:lnTo>
                    <a:pt x="158" y="4"/>
                  </a:lnTo>
                  <a:lnTo>
                    <a:pt x="200" y="0"/>
                  </a:lnTo>
                  <a:lnTo>
                    <a:pt x="245" y="4"/>
                  </a:lnTo>
                  <a:lnTo>
                    <a:pt x="285" y="16"/>
                  </a:lnTo>
                  <a:lnTo>
                    <a:pt x="321" y="38"/>
                  </a:lnTo>
                  <a:lnTo>
                    <a:pt x="352" y="66"/>
                  </a:lnTo>
                  <a:lnTo>
                    <a:pt x="376" y="104"/>
                  </a:lnTo>
                  <a:lnTo>
                    <a:pt x="393" y="151"/>
                  </a:lnTo>
                  <a:lnTo>
                    <a:pt x="403" y="205"/>
                  </a:lnTo>
                  <a:lnTo>
                    <a:pt x="406" y="236"/>
                  </a:lnTo>
                  <a:lnTo>
                    <a:pt x="406" y="270"/>
                  </a:lnTo>
                  <a:lnTo>
                    <a:pt x="118" y="270"/>
                  </a:lnTo>
                  <a:lnTo>
                    <a:pt x="120" y="295"/>
                  </a:lnTo>
                  <a:lnTo>
                    <a:pt x="126" y="316"/>
                  </a:lnTo>
                  <a:lnTo>
                    <a:pt x="134" y="336"/>
                  </a:lnTo>
                  <a:lnTo>
                    <a:pt x="145" y="352"/>
                  </a:lnTo>
                  <a:lnTo>
                    <a:pt x="160" y="364"/>
                  </a:lnTo>
                  <a:lnTo>
                    <a:pt x="176" y="374"/>
                  </a:lnTo>
                  <a:lnTo>
                    <a:pt x="193" y="379"/>
                  </a:lnTo>
                  <a:lnTo>
                    <a:pt x="212" y="381"/>
                  </a:lnTo>
                  <a:lnTo>
                    <a:pt x="236" y="377"/>
                  </a:lnTo>
                  <a:lnTo>
                    <a:pt x="257" y="366"/>
                  </a:lnTo>
                  <a:lnTo>
                    <a:pt x="274" y="346"/>
                  </a:lnTo>
                  <a:lnTo>
                    <a:pt x="285" y="316"/>
                  </a:lnTo>
                  <a:close/>
                  <a:moveTo>
                    <a:pt x="292" y="196"/>
                  </a:moveTo>
                  <a:lnTo>
                    <a:pt x="290" y="172"/>
                  </a:lnTo>
                  <a:lnTo>
                    <a:pt x="284" y="151"/>
                  </a:lnTo>
                  <a:lnTo>
                    <a:pt x="276" y="133"/>
                  </a:lnTo>
                  <a:lnTo>
                    <a:pt x="266" y="118"/>
                  </a:lnTo>
                  <a:lnTo>
                    <a:pt x="253" y="106"/>
                  </a:lnTo>
                  <a:lnTo>
                    <a:pt x="238" y="97"/>
                  </a:lnTo>
                  <a:lnTo>
                    <a:pt x="223" y="93"/>
                  </a:lnTo>
                  <a:lnTo>
                    <a:pt x="206" y="91"/>
                  </a:lnTo>
                  <a:lnTo>
                    <a:pt x="188" y="93"/>
                  </a:lnTo>
                  <a:lnTo>
                    <a:pt x="171" y="99"/>
                  </a:lnTo>
                  <a:lnTo>
                    <a:pt x="157" y="107"/>
                  </a:lnTo>
                  <a:lnTo>
                    <a:pt x="144" y="119"/>
                  </a:lnTo>
                  <a:lnTo>
                    <a:pt x="134" y="135"/>
                  </a:lnTo>
                  <a:lnTo>
                    <a:pt x="126" y="153"/>
                  </a:lnTo>
                  <a:lnTo>
                    <a:pt x="121" y="173"/>
                  </a:lnTo>
                  <a:lnTo>
                    <a:pt x="120" y="196"/>
                  </a:lnTo>
                  <a:lnTo>
                    <a:pt x="292" y="196"/>
                  </a:lnTo>
                  <a:close/>
                </a:path>
              </a:pathLst>
            </a:custGeom>
            <a:solidFill>
              <a:srgbClr val="0000FF"/>
            </a:solidFill>
            <a:ln w="9525">
              <a:noFill/>
              <a:round/>
              <a:headEnd/>
              <a:tailEnd/>
            </a:ln>
          </p:spPr>
          <p:txBody>
            <a:bodyPr/>
            <a:lstStyle/>
            <a:p>
              <a:endParaRPr lang="en-US" dirty="0"/>
            </a:p>
          </p:txBody>
        </p:sp>
        <p:sp>
          <p:nvSpPr>
            <p:cNvPr id="287" name="Freeform 145"/>
            <p:cNvSpPr>
              <a:spLocks noEditPoints="1"/>
            </p:cNvSpPr>
            <p:nvPr/>
          </p:nvSpPr>
          <p:spPr bwMode="auto">
            <a:xfrm>
              <a:off x="1499" y="2299"/>
              <a:ext cx="82" cy="94"/>
            </a:xfrm>
            <a:custGeom>
              <a:avLst/>
              <a:gdLst>
                <a:gd name="T0" fmla="*/ 12 w 407"/>
                <a:gd name="T1" fmla="*/ 128 h 469"/>
                <a:gd name="T2" fmla="*/ 36 w 407"/>
                <a:gd name="T3" fmla="*/ 71 h 469"/>
                <a:gd name="T4" fmla="*/ 72 w 407"/>
                <a:gd name="T5" fmla="*/ 31 h 469"/>
                <a:gd name="T6" fmla="*/ 126 w 407"/>
                <a:gd name="T7" fmla="*/ 8 h 469"/>
                <a:gd name="T8" fmla="*/ 200 w 407"/>
                <a:gd name="T9" fmla="*/ 0 h 469"/>
                <a:gd name="T10" fmla="*/ 267 w 407"/>
                <a:gd name="T11" fmla="*/ 4 h 469"/>
                <a:gd name="T12" fmla="*/ 314 w 407"/>
                <a:gd name="T13" fmla="*/ 19 h 469"/>
                <a:gd name="T14" fmla="*/ 346 w 407"/>
                <a:gd name="T15" fmla="*/ 40 h 469"/>
                <a:gd name="T16" fmla="*/ 373 w 407"/>
                <a:gd name="T17" fmla="*/ 84 h 469"/>
                <a:gd name="T18" fmla="*/ 382 w 407"/>
                <a:gd name="T19" fmla="*/ 138 h 469"/>
                <a:gd name="T20" fmla="*/ 381 w 407"/>
                <a:gd name="T21" fmla="*/ 312 h 469"/>
                <a:gd name="T22" fmla="*/ 387 w 407"/>
                <a:gd name="T23" fmla="*/ 400 h 469"/>
                <a:gd name="T24" fmla="*/ 407 w 407"/>
                <a:gd name="T25" fmla="*/ 460 h 469"/>
                <a:gd name="T26" fmla="*/ 282 w 407"/>
                <a:gd name="T27" fmla="*/ 425 h 469"/>
                <a:gd name="T28" fmla="*/ 248 w 407"/>
                <a:gd name="T29" fmla="*/ 437 h 469"/>
                <a:gd name="T30" fmla="*/ 181 w 407"/>
                <a:gd name="T31" fmla="*/ 466 h 469"/>
                <a:gd name="T32" fmla="*/ 112 w 407"/>
                <a:gd name="T33" fmla="*/ 467 h 469"/>
                <a:gd name="T34" fmla="*/ 60 w 407"/>
                <a:gd name="T35" fmla="*/ 449 h 469"/>
                <a:gd name="T36" fmla="*/ 22 w 407"/>
                <a:gd name="T37" fmla="*/ 413 h 469"/>
                <a:gd name="T38" fmla="*/ 2 w 407"/>
                <a:gd name="T39" fmla="*/ 365 h 469"/>
                <a:gd name="T40" fmla="*/ 4 w 407"/>
                <a:gd name="T41" fmla="*/ 301 h 469"/>
                <a:gd name="T42" fmla="*/ 18 w 407"/>
                <a:gd name="T43" fmla="*/ 269 h 469"/>
                <a:gd name="T44" fmla="*/ 67 w 407"/>
                <a:gd name="T45" fmla="*/ 223 h 469"/>
                <a:gd name="T46" fmla="*/ 158 w 407"/>
                <a:gd name="T47" fmla="*/ 196 h 469"/>
                <a:gd name="T48" fmla="*/ 270 w 407"/>
                <a:gd name="T49" fmla="*/ 167 h 469"/>
                <a:gd name="T50" fmla="*/ 269 w 407"/>
                <a:gd name="T51" fmla="*/ 139 h 469"/>
                <a:gd name="T52" fmla="*/ 260 w 407"/>
                <a:gd name="T53" fmla="*/ 114 h 469"/>
                <a:gd name="T54" fmla="*/ 230 w 407"/>
                <a:gd name="T55" fmla="*/ 95 h 469"/>
                <a:gd name="T56" fmla="*/ 191 w 407"/>
                <a:gd name="T57" fmla="*/ 91 h 469"/>
                <a:gd name="T58" fmla="*/ 144 w 407"/>
                <a:gd name="T59" fmla="*/ 104 h 469"/>
                <a:gd name="T60" fmla="*/ 116 w 407"/>
                <a:gd name="T61" fmla="*/ 147 h 469"/>
                <a:gd name="T62" fmla="*/ 270 w 407"/>
                <a:gd name="T63" fmla="*/ 244 h 469"/>
                <a:gd name="T64" fmla="*/ 160 w 407"/>
                <a:gd name="T65" fmla="*/ 273 h 469"/>
                <a:gd name="T66" fmla="*/ 128 w 407"/>
                <a:gd name="T67" fmla="*/ 291 h 469"/>
                <a:gd name="T68" fmla="*/ 116 w 407"/>
                <a:gd name="T69" fmla="*/ 313 h 469"/>
                <a:gd name="T70" fmla="*/ 119 w 407"/>
                <a:gd name="T71" fmla="*/ 348 h 469"/>
                <a:gd name="T72" fmla="*/ 133 w 407"/>
                <a:gd name="T73" fmla="*/ 368 h 469"/>
                <a:gd name="T74" fmla="*/ 154 w 407"/>
                <a:gd name="T75" fmla="*/ 381 h 469"/>
                <a:gd name="T76" fmla="*/ 209 w 407"/>
                <a:gd name="T77" fmla="*/ 381 h 469"/>
                <a:gd name="T78" fmla="*/ 237 w 407"/>
                <a:gd name="T79" fmla="*/ 365 h 469"/>
                <a:gd name="T80" fmla="*/ 266 w 407"/>
                <a:gd name="T81" fmla="*/ 326 h 469"/>
                <a:gd name="T82" fmla="*/ 270 w 407"/>
                <a:gd name="T83" fmla="*/ 268 h 46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07"/>
                <a:gd name="T127" fmla="*/ 0 h 469"/>
                <a:gd name="T128" fmla="*/ 407 w 407"/>
                <a:gd name="T129" fmla="*/ 469 h 46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07" h="469">
                  <a:moveTo>
                    <a:pt x="116" y="147"/>
                  </a:moveTo>
                  <a:lnTo>
                    <a:pt x="12" y="128"/>
                  </a:lnTo>
                  <a:lnTo>
                    <a:pt x="22" y="97"/>
                  </a:lnTo>
                  <a:lnTo>
                    <a:pt x="36" y="71"/>
                  </a:lnTo>
                  <a:lnTo>
                    <a:pt x="53" y="50"/>
                  </a:lnTo>
                  <a:lnTo>
                    <a:pt x="72" y="31"/>
                  </a:lnTo>
                  <a:lnTo>
                    <a:pt x="96" y="17"/>
                  </a:lnTo>
                  <a:lnTo>
                    <a:pt x="126" y="8"/>
                  </a:lnTo>
                  <a:lnTo>
                    <a:pt x="160" y="2"/>
                  </a:lnTo>
                  <a:lnTo>
                    <a:pt x="200" y="0"/>
                  </a:lnTo>
                  <a:lnTo>
                    <a:pt x="235" y="1"/>
                  </a:lnTo>
                  <a:lnTo>
                    <a:pt x="267" y="4"/>
                  </a:lnTo>
                  <a:lnTo>
                    <a:pt x="293" y="11"/>
                  </a:lnTo>
                  <a:lnTo>
                    <a:pt x="314" y="19"/>
                  </a:lnTo>
                  <a:lnTo>
                    <a:pt x="332" y="29"/>
                  </a:lnTo>
                  <a:lnTo>
                    <a:pt x="346" y="40"/>
                  </a:lnTo>
                  <a:lnTo>
                    <a:pt x="367" y="67"/>
                  </a:lnTo>
                  <a:lnTo>
                    <a:pt x="373" y="84"/>
                  </a:lnTo>
                  <a:lnTo>
                    <a:pt x="379" y="108"/>
                  </a:lnTo>
                  <a:lnTo>
                    <a:pt x="382" y="138"/>
                  </a:lnTo>
                  <a:lnTo>
                    <a:pt x="383" y="173"/>
                  </a:lnTo>
                  <a:lnTo>
                    <a:pt x="381" y="312"/>
                  </a:lnTo>
                  <a:lnTo>
                    <a:pt x="383" y="364"/>
                  </a:lnTo>
                  <a:lnTo>
                    <a:pt x="387" y="400"/>
                  </a:lnTo>
                  <a:lnTo>
                    <a:pt x="394" y="429"/>
                  </a:lnTo>
                  <a:lnTo>
                    <a:pt x="407" y="460"/>
                  </a:lnTo>
                  <a:lnTo>
                    <a:pt x="294" y="460"/>
                  </a:lnTo>
                  <a:lnTo>
                    <a:pt x="282" y="425"/>
                  </a:lnTo>
                  <a:lnTo>
                    <a:pt x="278" y="411"/>
                  </a:lnTo>
                  <a:lnTo>
                    <a:pt x="248" y="437"/>
                  </a:lnTo>
                  <a:lnTo>
                    <a:pt x="216" y="455"/>
                  </a:lnTo>
                  <a:lnTo>
                    <a:pt x="181" y="466"/>
                  </a:lnTo>
                  <a:lnTo>
                    <a:pt x="144" y="469"/>
                  </a:lnTo>
                  <a:lnTo>
                    <a:pt x="112" y="467"/>
                  </a:lnTo>
                  <a:lnTo>
                    <a:pt x="84" y="461"/>
                  </a:lnTo>
                  <a:lnTo>
                    <a:pt x="60" y="449"/>
                  </a:lnTo>
                  <a:lnTo>
                    <a:pt x="39" y="432"/>
                  </a:lnTo>
                  <a:lnTo>
                    <a:pt x="22" y="413"/>
                  </a:lnTo>
                  <a:lnTo>
                    <a:pt x="10" y="390"/>
                  </a:lnTo>
                  <a:lnTo>
                    <a:pt x="2" y="365"/>
                  </a:lnTo>
                  <a:lnTo>
                    <a:pt x="0" y="337"/>
                  </a:lnTo>
                  <a:lnTo>
                    <a:pt x="4" y="301"/>
                  </a:lnTo>
                  <a:lnTo>
                    <a:pt x="10" y="285"/>
                  </a:lnTo>
                  <a:lnTo>
                    <a:pt x="18" y="269"/>
                  </a:lnTo>
                  <a:lnTo>
                    <a:pt x="39" y="243"/>
                  </a:lnTo>
                  <a:lnTo>
                    <a:pt x="67" y="223"/>
                  </a:lnTo>
                  <a:lnTo>
                    <a:pt x="106" y="208"/>
                  </a:lnTo>
                  <a:lnTo>
                    <a:pt x="158" y="196"/>
                  </a:lnTo>
                  <a:lnTo>
                    <a:pt x="226" y="181"/>
                  </a:lnTo>
                  <a:lnTo>
                    <a:pt x="270" y="167"/>
                  </a:lnTo>
                  <a:lnTo>
                    <a:pt x="270" y="155"/>
                  </a:lnTo>
                  <a:lnTo>
                    <a:pt x="269" y="139"/>
                  </a:lnTo>
                  <a:lnTo>
                    <a:pt x="266" y="126"/>
                  </a:lnTo>
                  <a:lnTo>
                    <a:pt x="260" y="114"/>
                  </a:lnTo>
                  <a:lnTo>
                    <a:pt x="253" y="106"/>
                  </a:lnTo>
                  <a:lnTo>
                    <a:pt x="230" y="95"/>
                  </a:lnTo>
                  <a:lnTo>
                    <a:pt x="212" y="92"/>
                  </a:lnTo>
                  <a:lnTo>
                    <a:pt x="191" y="91"/>
                  </a:lnTo>
                  <a:lnTo>
                    <a:pt x="164" y="94"/>
                  </a:lnTo>
                  <a:lnTo>
                    <a:pt x="144" y="104"/>
                  </a:lnTo>
                  <a:lnTo>
                    <a:pt x="129" y="121"/>
                  </a:lnTo>
                  <a:lnTo>
                    <a:pt x="116" y="147"/>
                  </a:lnTo>
                  <a:close/>
                  <a:moveTo>
                    <a:pt x="270" y="244"/>
                  </a:moveTo>
                  <a:lnTo>
                    <a:pt x="200" y="262"/>
                  </a:lnTo>
                  <a:lnTo>
                    <a:pt x="160" y="273"/>
                  </a:lnTo>
                  <a:lnTo>
                    <a:pt x="137" y="283"/>
                  </a:lnTo>
                  <a:lnTo>
                    <a:pt x="128" y="291"/>
                  </a:lnTo>
                  <a:lnTo>
                    <a:pt x="120" y="301"/>
                  </a:lnTo>
                  <a:lnTo>
                    <a:pt x="116" y="313"/>
                  </a:lnTo>
                  <a:lnTo>
                    <a:pt x="115" y="325"/>
                  </a:lnTo>
                  <a:lnTo>
                    <a:pt x="119" y="348"/>
                  </a:lnTo>
                  <a:lnTo>
                    <a:pt x="125" y="359"/>
                  </a:lnTo>
                  <a:lnTo>
                    <a:pt x="133" y="368"/>
                  </a:lnTo>
                  <a:lnTo>
                    <a:pt x="142" y="376"/>
                  </a:lnTo>
                  <a:lnTo>
                    <a:pt x="154" y="381"/>
                  </a:lnTo>
                  <a:lnTo>
                    <a:pt x="179" y="387"/>
                  </a:lnTo>
                  <a:lnTo>
                    <a:pt x="209" y="381"/>
                  </a:lnTo>
                  <a:lnTo>
                    <a:pt x="224" y="374"/>
                  </a:lnTo>
                  <a:lnTo>
                    <a:pt x="237" y="365"/>
                  </a:lnTo>
                  <a:lnTo>
                    <a:pt x="255" y="347"/>
                  </a:lnTo>
                  <a:lnTo>
                    <a:pt x="266" y="326"/>
                  </a:lnTo>
                  <a:lnTo>
                    <a:pt x="269" y="303"/>
                  </a:lnTo>
                  <a:lnTo>
                    <a:pt x="270" y="268"/>
                  </a:lnTo>
                  <a:lnTo>
                    <a:pt x="270" y="244"/>
                  </a:lnTo>
                  <a:close/>
                </a:path>
              </a:pathLst>
            </a:custGeom>
            <a:solidFill>
              <a:srgbClr val="0000FF"/>
            </a:solidFill>
            <a:ln w="9525">
              <a:noFill/>
              <a:round/>
              <a:headEnd/>
              <a:tailEnd/>
            </a:ln>
          </p:spPr>
          <p:txBody>
            <a:bodyPr/>
            <a:lstStyle/>
            <a:p>
              <a:endParaRPr lang="en-US" dirty="0"/>
            </a:p>
          </p:txBody>
        </p:sp>
        <p:sp>
          <p:nvSpPr>
            <p:cNvPr id="288" name="Freeform 146"/>
            <p:cNvSpPr>
              <a:spLocks/>
            </p:cNvSpPr>
            <p:nvPr/>
          </p:nvSpPr>
          <p:spPr bwMode="auto">
            <a:xfrm>
              <a:off x="1598" y="2299"/>
              <a:ext cx="79" cy="92"/>
            </a:xfrm>
            <a:custGeom>
              <a:avLst/>
              <a:gdLst>
                <a:gd name="T0" fmla="*/ 395 w 395"/>
                <a:gd name="T1" fmla="*/ 460 h 460"/>
                <a:gd name="T2" fmla="*/ 280 w 395"/>
                <a:gd name="T3" fmla="*/ 460 h 460"/>
                <a:gd name="T4" fmla="*/ 280 w 395"/>
                <a:gd name="T5" fmla="*/ 231 h 460"/>
                <a:gd name="T6" fmla="*/ 277 w 395"/>
                <a:gd name="T7" fmla="*/ 170 h 460"/>
                <a:gd name="T8" fmla="*/ 272 w 395"/>
                <a:gd name="T9" fmla="*/ 136 h 460"/>
                <a:gd name="T10" fmla="*/ 263 w 395"/>
                <a:gd name="T11" fmla="*/ 117 h 460"/>
                <a:gd name="T12" fmla="*/ 248 w 395"/>
                <a:gd name="T13" fmla="*/ 103 h 460"/>
                <a:gd name="T14" fmla="*/ 230 w 395"/>
                <a:gd name="T15" fmla="*/ 94 h 460"/>
                <a:gd name="T16" fmla="*/ 209 w 395"/>
                <a:gd name="T17" fmla="*/ 91 h 460"/>
                <a:gd name="T18" fmla="*/ 180 w 395"/>
                <a:gd name="T19" fmla="*/ 95 h 460"/>
                <a:gd name="T20" fmla="*/ 155 w 395"/>
                <a:gd name="T21" fmla="*/ 108 h 460"/>
                <a:gd name="T22" fmla="*/ 135 w 395"/>
                <a:gd name="T23" fmla="*/ 128 h 460"/>
                <a:gd name="T24" fmla="*/ 123 w 395"/>
                <a:gd name="T25" fmla="*/ 153 h 460"/>
                <a:gd name="T26" fmla="*/ 116 w 395"/>
                <a:gd name="T27" fmla="*/ 193 h 460"/>
                <a:gd name="T28" fmla="*/ 113 w 395"/>
                <a:gd name="T29" fmla="*/ 257 h 460"/>
                <a:gd name="T30" fmla="*/ 113 w 395"/>
                <a:gd name="T31" fmla="*/ 460 h 460"/>
                <a:gd name="T32" fmla="*/ 0 w 395"/>
                <a:gd name="T33" fmla="*/ 460 h 460"/>
                <a:gd name="T34" fmla="*/ 0 w 395"/>
                <a:gd name="T35" fmla="*/ 11 h 460"/>
                <a:gd name="T36" fmla="*/ 106 w 395"/>
                <a:gd name="T37" fmla="*/ 11 h 460"/>
                <a:gd name="T38" fmla="*/ 106 w 395"/>
                <a:gd name="T39" fmla="*/ 77 h 460"/>
                <a:gd name="T40" fmla="*/ 120 w 395"/>
                <a:gd name="T41" fmla="*/ 58 h 460"/>
                <a:gd name="T42" fmla="*/ 136 w 395"/>
                <a:gd name="T43" fmla="*/ 43 h 460"/>
                <a:gd name="T44" fmla="*/ 170 w 395"/>
                <a:gd name="T45" fmla="*/ 19 h 460"/>
                <a:gd name="T46" fmla="*/ 207 w 395"/>
                <a:gd name="T47" fmla="*/ 4 h 460"/>
                <a:gd name="T48" fmla="*/ 248 w 395"/>
                <a:gd name="T49" fmla="*/ 0 h 460"/>
                <a:gd name="T50" fmla="*/ 285 w 395"/>
                <a:gd name="T51" fmla="*/ 3 h 460"/>
                <a:gd name="T52" fmla="*/ 318 w 395"/>
                <a:gd name="T53" fmla="*/ 14 h 460"/>
                <a:gd name="T54" fmla="*/ 345 w 395"/>
                <a:gd name="T55" fmla="*/ 30 h 460"/>
                <a:gd name="T56" fmla="*/ 365 w 395"/>
                <a:gd name="T57" fmla="*/ 51 h 460"/>
                <a:gd name="T58" fmla="*/ 379 w 395"/>
                <a:gd name="T59" fmla="*/ 74 h 460"/>
                <a:gd name="T60" fmla="*/ 388 w 395"/>
                <a:gd name="T61" fmla="*/ 101 h 460"/>
                <a:gd name="T62" fmla="*/ 392 w 395"/>
                <a:gd name="T63" fmla="*/ 134 h 460"/>
                <a:gd name="T64" fmla="*/ 395 w 395"/>
                <a:gd name="T65" fmla="*/ 181 h 460"/>
                <a:gd name="T66" fmla="*/ 395 w 395"/>
                <a:gd name="T67" fmla="*/ 460 h 4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5"/>
                <a:gd name="T103" fmla="*/ 0 h 460"/>
                <a:gd name="T104" fmla="*/ 395 w 395"/>
                <a:gd name="T105" fmla="*/ 460 h 46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5" h="460">
                  <a:moveTo>
                    <a:pt x="395" y="460"/>
                  </a:moveTo>
                  <a:lnTo>
                    <a:pt x="280" y="460"/>
                  </a:lnTo>
                  <a:lnTo>
                    <a:pt x="280" y="231"/>
                  </a:lnTo>
                  <a:lnTo>
                    <a:pt x="277" y="170"/>
                  </a:lnTo>
                  <a:lnTo>
                    <a:pt x="272" y="136"/>
                  </a:lnTo>
                  <a:lnTo>
                    <a:pt x="263" y="117"/>
                  </a:lnTo>
                  <a:lnTo>
                    <a:pt x="248" y="103"/>
                  </a:lnTo>
                  <a:lnTo>
                    <a:pt x="230" y="94"/>
                  </a:lnTo>
                  <a:lnTo>
                    <a:pt x="209" y="91"/>
                  </a:lnTo>
                  <a:lnTo>
                    <a:pt x="180" y="95"/>
                  </a:lnTo>
                  <a:lnTo>
                    <a:pt x="155" y="108"/>
                  </a:lnTo>
                  <a:lnTo>
                    <a:pt x="135" y="128"/>
                  </a:lnTo>
                  <a:lnTo>
                    <a:pt x="123" y="153"/>
                  </a:lnTo>
                  <a:lnTo>
                    <a:pt x="116" y="193"/>
                  </a:lnTo>
                  <a:lnTo>
                    <a:pt x="113" y="257"/>
                  </a:lnTo>
                  <a:lnTo>
                    <a:pt x="113" y="460"/>
                  </a:lnTo>
                  <a:lnTo>
                    <a:pt x="0" y="460"/>
                  </a:lnTo>
                  <a:lnTo>
                    <a:pt x="0" y="11"/>
                  </a:lnTo>
                  <a:lnTo>
                    <a:pt x="106" y="11"/>
                  </a:lnTo>
                  <a:lnTo>
                    <a:pt x="106" y="77"/>
                  </a:lnTo>
                  <a:lnTo>
                    <a:pt x="120" y="58"/>
                  </a:lnTo>
                  <a:lnTo>
                    <a:pt x="136" y="43"/>
                  </a:lnTo>
                  <a:lnTo>
                    <a:pt x="170" y="19"/>
                  </a:lnTo>
                  <a:lnTo>
                    <a:pt x="207" y="4"/>
                  </a:lnTo>
                  <a:lnTo>
                    <a:pt x="248" y="0"/>
                  </a:lnTo>
                  <a:lnTo>
                    <a:pt x="285" y="3"/>
                  </a:lnTo>
                  <a:lnTo>
                    <a:pt x="318" y="14"/>
                  </a:lnTo>
                  <a:lnTo>
                    <a:pt x="345" y="30"/>
                  </a:lnTo>
                  <a:lnTo>
                    <a:pt x="365" y="51"/>
                  </a:lnTo>
                  <a:lnTo>
                    <a:pt x="379" y="74"/>
                  </a:lnTo>
                  <a:lnTo>
                    <a:pt x="388" y="101"/>
                  </a:lnTo>
                  <a:lnTo>
                    <a:pt x="392" y="134"/>
                  </a:lnTo>
                  <a:lnTo>
                    <a:pt x="395" y="181"/>
                  </a:lnTo>
                  <a:lnTo>
                    <a:pt x="395" y="460"/>
                  </a:lnTo>
                  <a:close/>
                </a:path>
              </a:pathLst>
            </a:custGeom>
            <a:solidFill>
              <a:srgbClr val="0000FF"/>
            </a:solidFill>
            <a:ln w="9525">
              <a:noFill/>
              <a:round/>
              <a:headEnd/>
              <a:tailEnd/>
            </a:ln>
          </p:spPr>
          <p:txBody>
            <a:bodyPr/>
            <a:lstStyle/>
            <a:p>
              <a:endParaRPr lang="en-US" dirty="0"/>
            </a:p>
          </p:txBody>
        </p:sp>
        <p:sp>
          <p:nvSpPr>
            <p:cNvPr id="289" name="Freeform 147"/>
            <p:cNvSpPr>
              <a:spLocks/>
            </p:cNvSpPr>
            <p:nvPr/>
          </p:nvSpPr>
          <p:spPr bwMode="auto">
            <a:xfrm>
              <a:off x="995" y="2443"/>
              <a:ext cx="51" cy="123"/>
            </a:xfrm>
            <a:custGeom>
              <a:avLst/>
              <a:gdLst>
                <a:gd name="T0" fmla="*/ 245 w 255"/>
                <a:gd name="T1" fmla="*/ 158 h 617"/>
                <a:gd name="T2" fmla="*/ 245 w 255"/>
                <a:gd name="T3" fmla="*/ 253 h 617"/>
                <a:gd name="T4" fmla="*/ 167 w 255"/>
                <a:gd name="T5" fmla="*/ 253 h 617"/>
                <a:gd name="T6" fmla="*/ 167 w 255"/>
                <a:gd name="T7" fmla="*/ 434 h 617"/>
                <a:gd name="T8" fmla="*/ 169 w 255"/>
                <a:gd name="T9" fmla="*/ 498 h 617"/>
                <a:gd name="T10" fmla="*/ 173 w 255"/>
                <a:gd name="T11" fmla="*/ 507 h 617"/>
                <a:gd name="T12" fmla="*/ 179 w 255"/>
                <a:gd name="T13" fmla="*/ 513 h 617"/>
                <a:gd name="T14" fmla="*/ 188 w 255"/>
                <a:gd name="T15" fmla="*/ 518 h 617"/>
                <a:gd name="T16" fmla="*/ 199 w 255"/>
                <a:gd name="T17" fmla="*/ 519 h 617"/>
                <a:gd name="T18" fmla="*/ 218 w 255"/>
                <a:gd name="T19" fmla="*/ 517 h 617"/>
                <a:gd name="T20" fmla="*/ 245 w 255"/>
                <a:gd name="T21" fmla="*/ 508 h 617"/>
                <a:gd name="T22" fmla="*/ 255 w 255"/>
                <a:gd name="T23" fmla="*/ 600 h 617"/>
                <a:gd name="T24" fmla="*/ 234 w 255"/>
                <a:gd name="T25" fmla="*/ 608 h 617"/>
                <a:gd name="T26" fmla="*/ 212 w 255"/>
                <a:gd name="T27" fmla="*/ 613 h 617"/>
                <a:gd name="T28" fmla="*/ 189 w 255"/>
                <a:gd name="T29" fmla="*/ 616 h 617"/>
                <a:gd name="T30" fmla="*/ 164 w 255"/>
                <a:gd name="T31" fmla="*/ 617 h 617"/>
                <a:gd name="T32" fmla="*/ 135 w 255"/>
                <a:gd name="T33" fmla="*/ 614 h 617"/>
                <a:gd name="T34" fmla="*/ 108 w 255"/>
                <a:gd name="T35" fmla="*/ 607 h 617"/>
                <a:gd name="T36" fmla="*/ 86 w 255"/>
                <a:gd name="T37" fmla="*/ 595 h 617"/>
                <a:gd name="T38" fmla="*/ 72 w 255"/>
                <a:gd name="T39" fmla="*/ 579 h 617"/>
                <a:gd name="T40" fmla="*/ 61 w 255"/>
                <a:gd name="T41" fmla="*/ 559 h 617"/>
                <a:gd name="T42" fmla="*/ 56 w 255"/>
                <a:gd name="T43" fmla="*/ 533 h 617"/>
                <a:gd name="T44" fmla="*/ 53 w 255"/>
                <a:gd name="T45" fmla="*/ 501 h 617"/>
                <a:gd name="T46" fmla="*/ 52 w 255"/>
                <a:gd name="T47" fmla="*/ 448 h 617"/>
                <a:gd name="T48" fmla="*/ 52 w 255"/>
                <a:gd name="T49" fmla="*/ 253 h 617"/>
                <a:gd name="T50" fmla="*/ 0 w 255"/>
                <a:gd name="T51" fmla="*/ 253 h 617"/>
                <a:gd name="T52" fmla="*/ 0 w 255"/>
                <a:gd name="T53" fmla="*/ 158 h 617"/>
                <a:gd name="T54" fmla="*/ 52 w 255"/>
                <a:gd name="T55" fmla="*/ 158 h 617"/>
                <a:gd name="T56" fmla="*/ 52 w 255"/>
                <a:gd name="T57" fmla="*/ 69 h 617"/>
                <a:gd name="T58" fmla="*/ 167 w 255"/>
                <a:gd name="T59" fmla="*/ 0 h 617"/>
                <a:gd name="T60" fmla="*/ 167 w 255"/>
                <a:gd name="T61" fmla="*/ 158 h 617"/>
                <a:gd name="T62" fmla="*/ 245 w 255"/>
                <a:gd name="T63" fmla="*/ 158 h 6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55"/>
                <a:gd name="T97" fmla="*/ 0 h 617"/>
                <a:gd name="T98" fmla="*/ 255 w 255"/>
                <a:gd name="T99" fmla="*/ 617 h 61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55" h="617">
                  <a:moveTo>
                    <a:pt x="245" y="158"/>
                  </a:moveTo>
                  <a:lnTo>
                    <a:pt x="245" y="253"/>
                  </a:lnTo>
                  <a:lnTo>
                    <a:pt x="167" y="253"/>
                  </a:lnTo>
                  <a:lnTo>
                    <a:pt x="167" y="434"/>
                  </a:lnTo>
                  <a:lnTo>
                    <a:pt x="169" y="498"/>
                  </a:lnTo>
                  <a:lnTo>
                    <a:pt x="173" y="507"/>
                  </a:lnTo>
                  <a:lnTo>
                    <a:pt x="179" y="513"/>
                  </a:lnTo>
                  <a:lnTo>
                    <a:pt x="188" y="518"/>
                  </a:lnTo>
                  <a:lnTo>
                    <a:pt x="199" y="519"/>
                  </a:lnTo>
                  <a:lnTo>
                    <a:pt x="218" y="517"/>
                  </a:lnTo>
                  <a:lnTo>
                    <a:pt x="245" y="508"/>
                  </a:lnTo>
                  <a:lnTo>
                    <a:pt x="255" y="600"/>
                  </a:lnTo>
                  <a:lnTo>
                    <a:pt x="234" y="608"/>
                  </a:lnTo>
                  <a:lnTo>
                    <a:pt x="212" y="613"/>
                  </a:lnTo>
                  <a:lnTo>
                    <a:pt x="189" y="616"/>
                  </a:lnTo>
                  <a:lnTo>
                    <a:pt x="164" y="617"/>
                  </a:lnTo>
                  <a:lnTo>
                    <a:pt x="135" y="614"/>
                  </a:lnTo>
                  <a:lnTo>
                    <a:pt x="108" y="607"/>
                  </a:lnTo>
                  <a:lnTo>
                    <a:pt x="86" y="595"/>
                  </a:lnTo>
                  <a:lnTo>
                    <a:pt x="72" y="579"/>
                  </a:lnTo>
                  <a:lnTo>
                    <a:pt x="61" y="559"/>
                  </a:lnTo>
                  <a:lnTo>
                    <a:pt x="56" y="533"/>
                  </a:lnTo>
                  <a:lnTo>
                    <a:pt x="53" y="501"/>
                  </a:lnTo>
                  <a:lnTo>
                    <a:pt x="52" y="448"/>
                  </a:lnTo>
                  <a:lnTo>
                    <a:pt x="52" y="253"/>
                  </a:lnTo>
                  <a:lnTo>
                    <a:pt x="0" y="253"/>
                  </a:lnTo>
                  <a:lnTo>
                    <a:pt x="0" y="158"/>
                  </a:lnTo>
                  <a:lnTo>
                    <a:pt x="52" y="158"/>
                  </a:lnTo>
                  <a:lnTo>
                    <a:pt x="52" y="69"/>
                  </a:lnTo>
                  <a:lnTo>
                    <a:pt x="167" y="0"/>
                  </a:lnTo>
                  <a:lnTo>
                    <a:pt x="167" y="158"/>
                  </a:lnTo>
                  <a:lnTo>
                    <a:pt x="245" y="158"/>
                  </a:lnTo>
                  <a:close/>
                </a:path>
              </a:pathLst>
            </a:custGeom>
            <a:solidFill>
              <a:srgbClr val="0000FF"/>
            </a:solidFill>
            <a:ln w="9525">
              <a:noFill/>
              <a:round/>
              <a:headEnd/>
              <a:tailEnd/>
            </a:ln>
          </p:spPr>
          <p:txBody>
            <a:bodyPr/>
            <a:lstStyle/>
            <a:p>
              <a:endParaRPr lang="en-US" dirty="0"/>
            </a:p>
          </p:txBody>
        </p:sp>
        <p:sp>
          <p:nvSpPr>
            <p:cNvPr id="290" name="Freeform 148"/>
            <p:cNvSpPr>
              <a:spLocks noEditPoints="1"/>
            </p:cNvSpPr>
            <p:nvPr/>
          </p:nvSpPr>
          <p:spPr bwMode="auto">
            <a:xfrm>
              <a:off x="1055" y="2472"/>
              <a:ext cx="89" cy="94"/>
            </a:xfrm>
            <a:custGeom>
              <a:avLst/>
              <a:gdLst>
                <a:gd name="T0" fmla="*/ 1 w 447"/>
                <a:gd name="T1" fmla="*/ 200 h 469"/>
                <a:gd name="T2" fmla="*/ 15 w 447"/>
                <a:gd name="T3" fmla="*/ 142 h 469"/>
                <a:gd name="T4" fmla="*/ 42 w 447"/>
                <a:gd name="T5" fmla="*/ 88 h 469"/>
                <a:gd name="T6" fmla="*/ 82 w 447"/>
                <a:gd name="T7" fmla="*/ 46 h 469"/>
                <a:gd name="T8" fmla="*/ 133 w 447"/>
                <a:gd name="T9" fmla="*/ 16 h 469"/>
                <a:gd name="T10" fmla="*/ 191 w 447"/>
                <a:gd name="T11" fmla="*/ 1 h 469"/>
                <a:gd name="T12" fmla="*/ 269 w 447"/>
                <a:gd name="T13" fmla="*/ 3 h 469"/>
                <a:gd name="T14" fmla="*/ 350 w 447"/>
                <a:gd name="T15" fmla="*/ 37 h 469"/>
                <a:gd name="T16" fmla="*/ 411 w 447"/>
                <a:gd name="T17" fmla="*/ 101 h 469"/>
                <a:gd name="T18" fmla="*/ 443 w 447"/>
                <a:gd name="T19" fmla="*/ 185 h 469"/>
                <a:gd name="T20" fmla="*/ 443 w 447"/>
                <a:gd name="T21" fmla="*/ 282 h 469"/>
                <a:gd name="T22" fmla="*/ 410 w 447"/>
                <a:gd name="T23" fmla="*/ 366 h 469"/>
                <a:gd name="T24" fmla="*/ 366 w 447"/>
                <a:gd name="T25" fmla="*/ 418 h 469"/>
                <a:gd name="T26" fmla="*/ 311 w 447"/>
                <a:gd name="T27" fmla="*/ 453 h 469"/>
                <a:gd name="T28" fmla="*/ 223 w 447"/>
                <a:gd name="T29" fmla="*/ 469 h 469"/>
                <a:gd name="T30" fmla="*/ 165 w 447"/>
                <a:gd name="T31" fmla="*/ 462 h 469"/>
                <a:gd name="T32" fmla="*/ 109 w 447"/>
                <a:gd name="T33" fmla="*/ 442 h 469"/>
                <a:gd name="T34" fmla="*/ 61 w 447"/>
                <a:gd name="T35" fmla="*/ 408 h 469"/>
                <a:gd name="T36" fmla="*/ 27 w 447"/>
                <a:gd name="T37" fmla="*/ 360 h 469"/>
                <a:gd name="T38" fmla="*/ 6 w 447"/>
                <a:gd name="T39" fmla="*/ 300 h 469"/>
                <a:gd name="T40" fmla="*/ 0 w 447"/>
                <a:gd name="T41" fmla="*/ 229 h 469"/>
                <a:gd name="T42" fmla="*/ 117 w 447"/>
                <a:gd name="T43" fmla="*/ 235 h 469"/>
                <a:gd name="T44" fmla="*/ 124 w 447"/>
                <a:gd name="T45" fmla="*/ 294 h 469"/>
                <a:gd name="T46" fmla="*/ 147 w 447"/>
                <a:gd name="T47" fmla="*/ 337 h 469"/>
                <a:gd name="T48" fmla="*/ 181 w 447"/>
                <a:gd name="T49" fmla="*/ 364 h 469"/>
                <a:gd name="T50" fmla="*/ 223 w 447"/>
                <a:gd name="T51" fmla="*/ 373 h 469"/>
                <a:gd name="T52" fmla="*/ 264 w 447"/>
                <a:gd name="T53" fmla="*/ 364 h 469"/>
                <a:gd name="T54" fmla="*/ 298 w 447"/>
                <a:gd name="T55" fmla="*/ 337 h 469"/>
                <a:gd name="T56" fmla="*/ 320 w 447"/>
                <a:gd name="T57" fmla="*/ 294 h 469"/>
                <a:gd name="T58" fmla="*/ 329 w 447"/>
                <a:gd name="T59" fmla="*/ 234 h 469"/>
                <a:gd name="T60" fmla="*/ 320 w 447"/>
                <a:gd name="T61" fmla="*/ 176 h 469"/>
                <a:gd name="T62" fmla="*/ 298 w 447"/>
                <a:gd name="T63" fmla="*/ 132 h 469"/>
                <a:gd name="T64" fmla="*/ 264 w 447"/>
                <a:gd name="T65" fmla="*/ 105 h 469"/>
                <a:gd name="T66" fmla="*/ 223 w 447"/>
                <a:gd name="T67" fmla="*/ 97 h 469"/>
                <a:gd name="T68" fmla="*/ 181 w 447"/>
                <a:gd name="T69" fmla="*/ 105 h 469"/>
                <a:gd name="T70" fmla="*/ 147 w 447"/>
                <a:gd name="T71" fmla="*/ 132 h 469"/>
                <a:gd name="T72" fmla="*/ 124 w 447"/>
                <a:gd name="T73" fmla="*/ 176 h 469"/>
                <a:gd name="T74" fmla="*/ 117 w 447"/>
                <a:gd name="T75" fmla="*/ 235 h 4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47"/>
                <a:gd name="T115" fmla="*/ 0 h 469"/>
                <a:gd name="T116" fmla="*/ 447 w 447"/>
                <a:gd name="T117" fmla="*/ 469 h 4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47" h="469">
                  <a:moveTo>
                    <a:pt x="0" y="229"/>
                  </a:moveTo>
                  <a:lnTo>
                    <a:pt x="1" y="200"/>
                  </a:lnTo>
                  <a:lnTo>
                    <a:pt x="6" y="170"/>
                  </a:lnTo>
                  <a:lnTo>
                    <a:pt x="15" y="142"/>
                  </a:lnTo>
                  <a:lnTo>
                    <a:pt x="27" y="114"/>
                  </a:lnTo>
                  <a:lnTo>
                    <a:pt x="42" y="88"/>
                  </a:lnTo>
                  <a:lnTo>
                    <a:pt x="61" y="65"/>
                  </a:lnTo>
                  <a:lnTo>
                    <a:pt x="82" y="46"/>
                  </a:lnTo>
                  <a:lnTo>
                    <a:pt x="107" y="29"/>
                  </a:lnTo>
                  <a:lnTo>
                    <a:pt x="133" y="16"/>
                  </a:lnTo>
                  <a:lnTo>
                    <a:pt x="162" y="7"/>
                  </a:lnTo>
                  <a:lnTo>
                    <a:pt x="191" y="1"/>
                  </a:lnTo>
                  <a:lnTo>
                    <a:pt x="222" y="0"/>
                  </a:lnTo>
                  <a:lnTo>
                    <a:pt x="269" y="3"/>
                  </a:lnTo>
                  <a:lnTo>
                    <a:pt x="312" y="16"/>
                  </a:lnTo>
                  <a:lnTo>
                    <a:pt x="350" y="37"/>
                  </a:lnTo>
                  <a:lnTo>
                    <a:pt x="384" y="66"/>
                  </a:lnTo>
                  <a:lnTo>
                    <a:pt x="411" y="101"/>
                  </a:lnTo>
                  <a:lnTo>
                    <a:pt x="431" y="141"/>
                  </a:lnTo>
                  <a:lnTo>
                    <a:pt x="443" y="185"/>
                  </a:lnTo>
                  <a:lnTo>
                    <a:pt x="447" y="233"/>
                  </a:lnTo>
                  <a:lnTo>
                    <a:pt x="443" y="282"/>
                  </a:lnTo>
                  <a:lnTo>
                    <a:pt x="430" y="326"/>
                  </a:lnTo>
                  <a:lnTo>
                    <a:pt x="410" y="366"/>
                  </a:lnTo>
                  <a:lnTo>
                    <a:pt x="383" y="402"/>
                  </a:lnTo>
                  <a:lnTo>
                    <a:pt x="366" y="418"/>
                  </a:lnTo>
                  <a:lnTo>
                    <a:pt x="349" y="431"/>
                  </a:lnTo>
                  <a:lnTo>
                    <a:pt x="311" y="453"/>
                  </a:lnTo>
                  <a:lnTo>
                    <a:pt x="269" y="465"/>
                  </a:lnTo>
                  <a:lnTo>
                    <a:pt x="223" y="469"/>
                  </a:lnTo>
                  <a:lnTo>
                    <a:pt x="194" y="467"/>
                  </a:lnTo>
                  <a:lnTo>
                    <a:pt x="165" y="462"/>
                  </a:lnTo>
                  <a:lnTo>
                    <a:pt x="136" y="454"/>
                  </a:lnTo>
                  <a:lnTo>
                    <a:pt x="109" y="442"/>
                  </a:lnTo>
                  <a:lnTo>
                    <a:pt x="84" y="426"/>
                  </a:lnTo>
                  <a:lnTo>
                    <a:pt x="61" y="408"/>
                  </a:lnTo>
                  <a:lnTo>
                    <a:pt x="42" y="385"/>
                  </a:lnTo>
                  <a:lnTo>
                    <a:pt x="27" y="360"/>
                  </a:lnTo>
                  <a:lnTo>
                    <a:pt x="15" y="332"/>
                  </a:lnTo>
                  <a:lnTo>
                    <a:pt x="6" y="300"/>
                  </a:lnTo>
                  <a:lnTo>
                    <a:pt x="1" y="266"/>
                  </a:lnTo>
                  <a:lnTo>
                    <a:pt x="0" y="229"/>
                  </a:lnTo>
                  <a:close/>
                  <a:moveTo>
                    <a:pt x="117" y="235"/>
                  </a:moveTo>
                  <a:lnTo>
                    <a:pt x="119" y="266"/>
                  </a:lnTo>
                  <a:lnTo>
                    <a:pt x="124" y="294"/>
                  </a:lnTo>
                  <a:lnTo>
                    <a:pt x="133" y="318"/>
                  </a:lnTo>
                  <a:lnTo>
                    <a:pt x="147" y="337"/>
                  </a:lnTo>
                  <a:lnTo>
                    <a:pt x="164" y="352"/>
                  </a:lnTo>
                  <a:lnTo>
                    <a:pt x="181" y="364"/>
                  </a:lnTo>
                  <a:lnTo>
                    <a:pt x="201" y="371"/>
                  </a:lnTo>
                  <a:lnTo>
                    <a:pt x="223" y="373"/>
                  </a:lnTo>
                  <a:lnTo>
                    <a:pt x="244" y="371"/>
                  </a:lnTo>
                  <a:lnTo>
                    <a:pt x="264" y="364"/>
                  </a:lnTo>
                  <a:lnTo>
                    <a:pt x="282" y="352"/>
                  </a:lnTo>
                  <a:lnTo>
                    <a:pt x="298" y="337"/>
                  </a:lnTo>
                  <a:lnTo>
                    <a:pt x="311" y="318"/>
                  </a:lnTo>
                  <a:lnTo>
                    <a:pt x="320" y="294"/>
                  </a:lnTo>
                  <a:lnTo>
                    <a:pt x="327" y="266"/>
                  </a:lnTo>
                  <a:lnTo>
                    <a:pt x="329" y="234"/>
                  </a:lnTo>
                  <a:lnTo>
                    <a:pt x="327" y="203"/>
                  </a:lnTo>
                  <a:lnTo>
                    <a:pt x="320" y="176"/>
                  </a:lnTo>
                  <a:lnTo>
                    <a:pt x="311" y="152"/>
                  </a:lnTo>
                  <a:lnTo>
                    <a:pt x="298" y="132"/>
                  </a:lnTo>
                  <a:lnTo>
                    <a:pt x="282" y="117"/>
                  </a:lnTo>
                  <a:lnTo>
                    <a:pt x="264" y="105"/>
                  </a:lnTo>
                  <a:lnTo>
                    <a:pt x="244" y="99"/>
                  </a:lnTo>
                  <a:lnTo>
                    <a:pt x="223" y="97"/>
                  </a:lnTo>
                  <a:lnTo>
                    <a:pt x="201" y="99"/>
                  </a:lnTo>
                  <a:lnTo>
                    <a:pt x="181" y="105"/>
                  </a:lnTo>
                  <a:lnTo>
                    <a:pt x="164" y="117"/>
                  </a:lnTo>
                  <a:lnTo>
                    <a:pt x="147" y="132"/>
                  </a:lnTo>
                  <a:lnTo>
                    <a:pt x="133" y="152"/>
                  </a:lnTo>
                  <a:lnTo>
                    <a:pt x="124" y="176"/>
                  </a:lnTo>
                  <a:lnTo>
                    <a:pt x="119" y="203"/>
                  </a:lnTo>
                  <a:lnTo>
                    <a:pt x="117" y="235"/>
                  </a:lnTo>
                  <a:close/>
                </a:path>
              </a:pathLst>
            </a:custGeom>
            <a:solidFill>
              <a:srgbClr val="0000FF"/>
            </a:solidFill>
            <a:ln w="9525">
              <a:noFill/>
              <a:round/>
              <a:headEnd/>
              <a:tailEnd/>
            </a:ln>
          </p:spPr>
          <p:txBody>
            <a:bodyPr/>
            <a:lstStyle/>
            <a:p>
              <a:endParaRPr lang="en-US" dirty="0"/>
            </a:p>
          </p:txBody>
        </p:sp>
        <p:sp>
          <p:nvSpPr>
            <p:cNvPr id="291" name="Freeform 149"/>
            <p:cNvSpPr>
              <a:spLocks noEditPoints="1"/>
            </p:cNvSpPr>
            <p:nvPr/>
          </p:nvSpPr>
          <p:spPr bwMode="auto">
            <a:xfrm>
              <a:off x="1209" y="2440"/>
              <a:ext cx="100" cy="124"/>
            </a:xfrm>
            <a:custGeom>
              <a:avLst/>
              <a:gdLst>
                <a:gd name="T0" fmla="*/ 239 w 500"/>
                <a:gd name="T1" fmla="*/ 0 h 621"/>
                <a:gd name="T2" fmla="*/ 345 w 500"/>
                <a:gd name="T3" fmla="*/ 6 h 621"/>
                <a:gd name="T4" fmla="*/ 407 w 500"/>
                <a:gd name="T5" fmla="*/ 32 h 621"/>
                <a:gd name="T6" fmla="*/ 453 w 500"/>
                <a:gd name="T7" fmla="*/ 83 h 621"/>
                <a:gd name="T8" fmla="*/ 467 w 500"/>
                <a:gd name="T9" fmla="*/ 118 h 621"/>
                <a:gd name="T10" fmla="*/ 470 w 500"/>
                <a:gd name="T11" fmla="*/ 177 h 621"/>
                <a:gd name="T12" fmla="*/ 458 w 500"/>
                <a:gd name="T13" fmla="*/ 217 h 621"/>
                <a:gd name="T14" fmla="*/ 437 w 500"/>
                <a:gd name="T15" fmla="*/ 253 h 621"/>
                <a:gd name="T16" fmla="*/ 405 w 500"/>
                <a:gd name="T17" fmla="*/ 280 h 621"/>
                <a:gd name="T18" fmla="*/ 413 w 500"/>
                <a:gd name="T19" fmla="*/ 300 h 621"/>
                <a:gd name="T20" fmla="*/ 455 w 500"/>
                <a:gd name="T21" fmla="*/ 328 h 621"/>
                <a:gd name="T22" fmla="*/ 484 w 500"/>
                <a:gd name="T23" fmla="*/ 368 h 621"/>
                <a:gd name="T24" fmla="*/ 499 w 500"/>
                <a:gd name="T25" fmla="*/ 415 h 621"/>
                <a:gd name="T26" fmla="*/ 496 w 500"/>
                <a:gd name="T27" fmla="*/ 482 h 621"/>
                <a:gd name="T28" fmla="*/ 481 w 500"/>
                <a:gd name="T29" fmla="*/ 523 h 621"/>
                <a:gd name="T30" fmla="*/ 430 w 500"/>
                <a:gd name="T31" fmla="*/ 587 h 621"/>
                <a:gd name="T32" fmla="*/ 393 w 500"/>
                <a:gd name="T33" fmla="*/ 607 h 621"/>
                <a:gd name="T34" fmla="*/ 349 w 500"/>
                <a:gd name="T35" fmla="*/ 616 h 621"/>
                <a:gd name="T36" fmla="*/ 204 w 500"/>
                <a:gd name="T37" fmla="*/ 621 h 621"/>
                <a:gd name="T38" fmla="*/ 0 w 500"/>
                <a:gd name="T39" fmla="*/ 0 h 621"/>
                <a:gd name="T40" fmla="*/ 120 w 500"/>
                <a:gd name="T41" fmla="*/ 247 h 621"/>
                <a:gd name="T42" fmla="*/ 287 w 500"/>
                <a:gd name="T43" fmla="*/ 245 h 621"/>
                <a:gd name="T44" fmla="*/ 336 w 500"/>
                <a:gd name="T45" fmla="*/ 223 h 621"/>
                <a:gd name="T46" fmla="*/ 349 w 500"/>
                <a:gd name="T47" fmla="*/ 201 h 621"/>
                <a:gd name="T48" fmla="*/ 350 w 500"/>
                <a:gd name="T49" fmla="*/ 148 h 621"/>
                <a:gd name="T50" fmla="*/ 320 w 500"/>
                <a:gd name="T51" fmla="*/ 112 h 621"/>
                <a:gd name="T52" fmla="*/ 190 w 500"/>
                <a:gd name="T53" fmla="*/ 104 h 621"/>
                <a:gd name="T54" fmla="*/ 120 w 500"/>
                <a:gd name="T55" fmla="*/ 350 h 621"/>
                <a:gd name="T56" fmla="*/ 232 w 500"/>
                <a:gd name="T57" fmla="*/ 516 h 621"/>
                <a:gd name="T58" fmla="*/ 315 w 500"/>
                <a:gd name="T59" fmla="*/ 512 h 621"/>
                <a:gd name="T60" fmla="*/ 359 w 500"/>
                <a:gd name="T61" fmla="*/ 487 h 621"/>
                <a:gd name="T62" fmla="*/ 372 w 500"/>
                <a:gd name="T63" fmla="*/ 465 h 621"/>
                <a:gd name="T64" fmla="*/ 373 w 500"/>
                <a:gd name="T65" fmla="*/ 409 h 621"/>
                <a:gd name="T66" fmla="*/ 347 w 500"/>
                <a:gd name="T67" fmla="*/ 370 h 621"/>
                <a:gd name="T68" fmla="*/ 286 w 500"/>
                <a:gd name="T69" fmla="*/ 352 h 621"/>
                <a:gd name="T70" fmla="*/ 218 w 500"/>
                <a:gd name="T71" fmla="*/ 350 h 62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0"/>
                <a:gd name="T109" fmla="*/ 0 h 621"/>
                <a:gd name="T110" fmla="*/ 500 w 500"/>
                <a:gd name="T111" fmla="*/ 621 h 62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0" h="621">
                  <a:moveTo>
                    <a:pt x="0" y="0"/>
                  </a:moveTo>
                  <a:lnTo>
                    <a:pt x="239" y="0"/>
                  </a:lnTo>
                  <a:lnTo>
                    <a:pt x="301" y="2"/>
                  </a:lnTo>
                  <a:lnTo>
                    <a:pt x="345" y="6"/>
                  </a:lnTo>
                  <a:lnTo>
                    <a:pt x="378" y="15"/>
                  </a:lnTo>
                  <a:lnTo>
                    <a:pt x="407" y="32"/>
                  </a:lnTo>
                  <a:lnTo>
                    <a:pt x="432" y="54"/>
                  </a:lnTo>
                  <a:lnTo>
                    <a:pt x="453" y="83"/>
                  </a:lnTo>
                  <a:lnTo>
                    <a:pt x="461" y="100"/>
                  </a:lnTo>
                  <a:lnTo>
                    <a:pt x="467" y="118"/>
                  </a:lnTo>
                  <a:lnTo>
                    <a:pt x="471" y="156"/>
                  </a:lnTo>
                  <a:lnTo>
                    <a:pt x="470" y="177"/>
                  </a:lnTo>
                  <a:lnTo>
                    <a:pt x="466" y="198"/>
                  </a:lnTo>
                  <a:lnTo>
                    <a:pt x="458" y="217"/>
                  </a:lnTo>
                  <a:lnTo>
                    <a:pt x="448" y="236"/>
                  </a:lnTo>
                  <a:lnTo>
                    <a:pt x="437" y="253"/>
                  </a:lnTo>
                  <a:lnTo>
                    <a:pt x="422" y="268"/>
                  </a:lnTo>
                  <a:lnTo>
                    <a:pt x="405" y="280"/>
                  </a:lnTo>
                  <a:lnTo>
                    <a:pt x="387" y="291"/>
                  </a:lnTo>
                  <a:lnTo>
                    <a:pt x="413" y="300"/>
                  </a:lnTo>
                  <a:lnTo>
                    <a:pt x="435" y="313"/>
                  </a:lnTo>
                  <a:lnTo>
                    <a:pt x="455" y="328"/>
                  </a:lnTo>
                  <a:lnTo>
                    <a:pt x="471" y="348"/>
                  </a:lnTo>
                  <a:lnTo>
                    <a:pt x="484" y="368"/>
                  </a:lnTo>
                  <a:lnTo>
                    <a:pt x="493" y="390"/>
                  </a:lnTo>
                  <a:lnTo>
                    <a:pt x="499" y="415"/>
                  </a:lnTo>
                  <a:lnTo>
                    <a:pt x="500" y="441"/>
                  </a:lnTo>
                  <a:lnTo>
                    <a:pt x="496" y="482"/>
                  </a:lnTo>
                  <a:lnTo>
                    <a:pt x="490" y="503"/>
                  </a:lnTo>
                  <a:lnTo>
                    <a:pt x="481" y="523"/>
                  </a:lnTo>
                  <a:lnTo>
                    <a:pt x="460" y="559"/>
                  </a:lnTo>
                  <a:lnTo>
                    <a:pt x="430" y="587"/>
                  </a:lnTo>
                  <a:lnTo>
                    <a:pt x="413" y="598"/>
                  </a:lnTo>
                  <a:lnTo>
                    <a:pt x="393" y="607"/>
                  </a:lnTo>
                  <a:lnTo>
                    <a:pt x="372" y="612"/>
                  </a:lnTo>
                  <a:lnTo>
                    <a:pt x="349" y="616"/>
                  </a:lnTo>
                  <a:lnTo>
                    <a:pt x="298" y="620"/>
                  </a:lnTo>
                  <a:lnTo>
                    <a:pt x="204" y="621"/>
                  </a:lnTo>
                  <a:lnTo>
                    <a:pt x="0" y="621"/>
                  </a:lnTo>
                  <a:lnTo>
                    <a:pt x="0" y="0"/>
                  </a:lnTo>
                  <a:close/>
                  <a:moveTo>
                    <a:pt x="120" y="104"/>
                  </a:moveTo>
                  <a:lnTo>
                    <a:pt x="120" y="247"/>
                  </a:lnTo>
                  <a:lnTo>
                    <a:pt x="199" y="247"/>
                  </a:lnTo>
                  <a:lnTo>
                    <a:pt x="287" y="245"/>
                  </a:lnTo>
                  <a:lnTo>
                    <a:pt x="314" y="237"/>
                  </a:lnTo>
                  <a:lnTo>
                    <a:pt x="336" y="223"/>
                  </a:lnTo>
                  <a:lnTo>
                    <a:pt x="344" y="212"/>
                  </a:lnTo>
                  <a:lnTo>
                    <a:pt x="349" y="201"/>
                  </a:lnTo>
                  <a:lnTo>
                    <a:pt x="354" y="174"/>
                  </a:lnTo>
                  <a:lnTo>
                    <a:pt x="350" y="148"/>
                  </a:lnTo>
                  <a:lnTo>
                    <a:pt x="338" y="127"/>
                  </a:lnTo>
                  <a:lnTo>
                    <a:pt x="320" y="112"/>
                  </a:lnTo>
                  <a:lnTo>
                    <a:pt x="292" y="106"/>
                  </a:lnTo>
                  <a:lnTo>
                    <a:pt x="190" y="104"/>
                  </a:lnTo>
                  <a:lnTo>
                    <a:pt x="120" y="104"/>
                  </a:lnTo>
                  <a:close/>
                  <a:moveTo>
                    <a:pt x="120" y="350"/>
                  </a:moveTo>
                  <a:lnTo>
                    <a:pt x="120" y="516"/>
                  </a:lnTo>
                  <a:lnTo>
                    <a:pt x="232" y="516"/>
                  </a:lnTo>
                  <a:lnTo>
                    <a:pt x="285" y="516"/>
                  </a:lnTo>
                  <a:lnTo>
                    <a:pt x="315" y="512"/>
                  </a:lnTo>
                  <a:lnTo>
                    <a:pt x="339" y="504"/>
                  </a:lnTo>
                  <a:lnTo>
                    <a:pt x="359" y="487"/>
                  </a:lnTo>
                  <a:lnTo>
                    <a:pt x="367" y="476"/>
                  </a:lnTo>
                  <a:lnTo>
                    <a:pt x="372" y="465"/>
                  </a:lnTo>
                  <a:lnTo>
                    <a:pt x="376" y="434"/>
                  </a:lnTo>
                  <a:lnTo>
                    <a:pt x="373" y="409"/>
                  </a:lnTo>
                  <a:lnTo>
                    <a:pt x="362" y="388"/>
                  </a:lnTo>
                  <a:lnTo>
                    <a:pt x="347" y="370"/>
                  </a:lnTo>
                  <a:lnTo>
                    <a:pt x="325" y="359"/>
                  </a:lnTo>
                  <a:lnTo>
                    <a:pt x="286" y="352"/>
                  </a:lnTo>
                  <a:lnTo>
                    <a:pt x="256" y="351"/>
                  </a:lnTo>
                  <a:lnTo>
                    <a:pt x="218" y="350"/>
                  </a:lnTo>
                  <a:lnTo>
                    <a:pt x="120" y="350"/>
                  </a:lnTo>
                  <a:close/>
                </a:path>
              </a:pathLst>
            </a:custGeom>
            <a:solidFill>
              <a:srgbClr val="0000FF"/>
            </a:solidFill>
            <a:ln w="9525">
              <a:noFill/>
              <a:round/>
              <a:headEnd/>
              <a:tailEnd/>
            </a:ln>
          </p:spPr>
          <p:txBody>
            <a:bodyPr/>
            <a:lstStyle/>
            <a:p>
              <a:endParaRPr lang="en-US" dirty="0"/>
            </a:p>
          </p:txBody>
        </p:sp>
        <p:sp>
          <p:nvSpPr>
            <p:cNvPr id="292" name="Freeform 150"/>
            <p:cNvSpPr>
              <a:spLocks/>
            </p:cNvSpPr>
            <p:nvPr/>
          </p:nvSpPr>
          <p:spPr bwMode="auto">
            <a:xfrm>
              <a:off x="1329" y="2474"/>
              <a:ext cx="79" cy="92"/>
            </a:xfrm>
            <a:custGeom>
              <a:avLst/>
              <a:gdLst>
                <a:gd name="T0" fmla="*/ 287 w 394"/>
                <a:gd name="T1" fmla="*/ 450 h 459"/>
                <a:gd name="T2" fmla="*/ 287 w 394"/>
                <a:gd name="T3" fmla="*/ 382 h 459"/>
                <a:gd name="T4" fmla="*/ 260 w 394"/>
                <a:gd name="T5" fmla="*/ 415 h 459"/>
                <a:gd name="T6" fmla="*/ 224 w 394"/>
                <a:gd name="T7" fmla="*/ 439 h 459"/>
                <a:gd name="T8" fmla="*/ 205 w 394"/>
                <a:gd name="T9" fmla="*/ 447 h 459"/>
                <a:gd name="T10" fmla="*/ 185 w 394"/>
                <a:gd name="T11" fmla="*/ 454 h 459"/>
                <a:gd name="T12" fmla="*/ 165 w 394"/>
                <a:gd name="T13" fmla="*/ 458 h 459"/>
                <a:gd name="T14" fmla="*/ 143 w 394"/>
                <a:gd name="T15" fmla="*/ 459 h 459"/>
                <a:gd name="T16" fmla="*/ 122 w 394"/>
                <a:gd name="T17" fmla="*/ 458 h 459"/>
                <a:gd name="T18" fmla="*/ 102 w 394"/>
                <a:gd name="T19" fmla="*/ 454 h 459"/>
                <a:gd name="T20" fmla="*/ 82 w 394"/>
                <a:gd name="T21" fmla="*/ 449 h 459"/>
                <a:gd name="T22" fmla="*/ 64 w 394"/>
                <a:gd name="T23" fmla="*/ 440 h 459"/>
                <a:gd name="T24" fmla="*/ 49 w 394"/>
                <a:gd name="T25" fmla="*/ 429 h 459"/>
                <a:gd name="T26" fmla="*/ 35 w 394"/>
                <a:gd name="T27" fmla="*/ 416 h 459"/>
                <a:gd name="T28" fmla="*/ 24 w 394"/>
                <a:gd name="T29" fmla="*/ 401 h 459"/>
                <a:gd name="T30" fmla="*/ 14 w 394"/>
                <a:gd name="T31" fmla="*/ 384 h 459"/>
                <a:gd name="T32" fmla="*/ 8 w 394"/>
                <a:gd name="T33" fmla="*/ 364 h 459"/>
                <a:gd name="T34" fmla="*/ 3 w 394"/>
                <a:gd name="T35" fmla="*/ 341 h 459"/>
                <a:gd name="T36" fmla="*/ 0 w 394"/>
                <a:gd name="T37" fmla="*/ 314 h 459"/>
                <a:gd name="T38" fmla="*/ 0 w 394"/>
                <a:gd name="T39" fmla="*/ 285 h 459"/>
                <a:gd name="T40" fmla="*/ 0 w 394"/>
                <a:gd name="T41" fmla="*/ 0 h 459"/>
                <a:gd name="T42" fmla="*/ 113 w 394"/>
                <a:gd name="T43" fmla="*/ 0 h 459"/>
                <a:gd name="T44" fmla="*/ 113 w 394"/>
                <a:gd name="T45" fmla="*/ 207 h 459"/>
                <a:gd name="T46" fmla="*/ 116 w 394"/>
                <a:gd name="T47" fmla="*/ 283 h 459"/>
                <a:gd name="T48" fmla="*/ 120 w 394"/>
                <a:gd name="T49" fmla="*/ 323 h 459"/>
                <a:gd name="T50" fmla="*/ 129 w 394"/>
                <a:gd name="T51" fmla="*/ 342 h 459"/>
                <a:gd name="T52" fmla="*/ 143 w 394"/>
                <a:gd name="T53" fmla="*/ 356 h 459"/>
                <a:gd name="T54" fmla="*/ 163 w 394"/>
                <a:gd name="T55" fmla="*/ 366 h 459"/>
                <a:gd name="T56" fmla="*/ 186 w 394"/>
                <a:gd name="T57" fmla="*/ 369 h 459"/>
                <a:gd name="T58" fmla="*/ 214 w 394"/>
                <a:gd name="T59" fmla="*/ 365 h 459"/>
                <a:gd name="T60" fmla="*/ 238 w 394"/>
                <a:gd name="T61" fmla="*/ 352 h 459"/>
                <a:gd name="T62" fmla="*/ 258 w 394"/>
                <a:gd name="T63" fmla="*/ 334 h 459"/>
                <a:gd name="T64" fmla="*/ 270 w 394"/>
                <a:gd name="T65" fmla="*/ 311 h 459"/>
                <a:gd name="T66" fmla="*/ 276 w 394"/>
                <a:gd name="T67" fmla="*/ 269 h 459"/>
                <a:gd name="T68" fmla="*/ 279 w 394"/>
                <a:gd name="T69" fmla="*/ 233 h 459"/>
                <a:gd name="T70" fmla="*/ 279 w 394"/>
                <a:gd name="T71" fmla="*/ 190 h 459"/>
                <a:gd name="T72" fmla="*/ 279 w 394"/>
                <a:gd name="T73" fmla="*/ 0 h 459"/>
                <a:gd name="T74" fmla="*/ 394 w 394"/>
                <a:gd name="T75" fmla="*/ 0 h 459"/>
                <a:gd name="T76" fmla="*/ 394 w 394"/>
                <a:gd name="T77" fmla="*/ 450 h 459"/>
                <a:gd name="T78" fmla="*/ 287 w 394"/>
                <a:gd name="T79" fmla="*/ 450 h 45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94"/>
                <a:gd name="T121" fmla="*/ 0 h 459"/>
                <a:gd name="T122" fmla="*/ 394 w 394"/>
                <a:gd name="T123" fmla="*/ 459 h 45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94" h="459">
                  <a:moveTo>
                    <a:pt x="287" y="450"/>
                  </a:moveTo>
                  <a:lnTo>
                    <a:pt x="287" y="382"/>
                  </a:lnTo>
                  <a:lnTo>
                    <a:pt x="260" y="415"/>
                  </a:lnTo>
                  <a:lnTo>
                    <a:pt x="224" y="439"/>
                  </a:lnTo>
                  <a:lnTo>
                    <a:pt x="205" y="447"/>
                  </a:lnTo>
                  <a:lnTo>
                    <a:pt x="185" y="454"/>
                  </a:lnTo>
                  <a:lnTo>
                    <a:pt x="165" y="458"/>
                  </a:lnTo>
                  <a:lnTo>
                    <a:pt x="143" y="459"/>
                  </a:lnTo>
                  <a:lnTo>
                    <a:pt x="122" y="458"/>
                  </a:lnTo>
                  <a:lnTo>
                    <a:pt x="102" y="454"/>
                  </a:lnTo>
                  <a:lnTo>
                    <a:pt x="82" y="449"/>
                  </a:lnTo>
                  <a:lnTo>
                    <a:pt x="64" y="440"/>
                  </a:lnTo>
                  <a:lnTo>
                    <a:pt x="49" y="429"/>
                  </a:lnTo>
                  <a:lnTo>
                    <a:pt x="35" y="416"/>
                  </a:lnTo>
                  <a:lnTo>
                    <a:pt x="24" y="401"/>
                  </a:lnTo>
                  <a:lnTo>
                    <a:pt x="14" y="384"/>
                  </a:lnTo>
                  <a:lnTo>
                    <a:pt x="8" y="364"/>
                  </a:lnTo>
                  <a:lnTo>
                    <a:pt x="3" y="341"/>
                  </a:lnTo>
                  <a:lnTo>
                    <a:pt x="0" y="314"/>
                  </a:lnTo>
                  <a:lnTo>
                    <a:pt x="0" y="285"/>
                  </a:lnTo>
                  <a:lnTo>
                    <a:pt x="0" y="0"/>
                  </a:lnTo>
                  <a:lnTo>
                    <a:pt x="113" y="0"/>
                  </a:lnTo>
                  <a:lnTo>
                    <a:pt x="113" y="207"/>
                  </a:lnTo>
                  <a:lnTo>
                    <a:pt x="116" y="283"/>
                  </a:lnTo>
                  <a:lnTo>
                    <a:pt x="120" y="323"/>
                  </a:lnTo>
                  <a:lnTo>
                    <a:pt x="129" y="342"/>
                  </a:lnTo>
                  <a:lnTo>
                    <a:pt x="143" y="356"/>
                  </a:lnTo>
                  <a:lnTo>
                    <a:pt x="163" y="366"/>
                  </a:lnTo>
                  <a:lnTo>
                    <a:pt x="186" y="369"/>
                  </a:lnTo>
                  <a:lnTo>
                    <a:pt x="214" y="365"/>
                  </a:lnTo>
                  <a:lnTo>
                    <a:pt x="238" y="352"/>
                  </a:lnTo>
                  <a:lnTo>
                    <a:pt x="258" y="334"/>
                  </a:lnTo>
                  <a:lnTo>
                    <a:pt x="270" y="311"/>
                  </a:lnTo>
                  <a:lnTo>
                    <a:pt x="276" y="269"/>
                  </a:lnTo>
                  <a:lnTo>
                    <a:pt x="279" y="233"/>
                  </a:lnTo>
                  <a:lnTo>
                    <a:pt x="279" y="190"/>
                  </a:lnTo>
                  <a:lnTo>
                    <a:pt x="279" y="0"/>
                  </a:lnTo>
                  <a:lnTo>
                    <a:pt x="394" y="0"/>
                  </a:lnTo>
                  <a:lnTo>
                    <a:pt x="394" y="450"/>
                  </a:lnTo>
                  <a:lnTo>
                    <a:pt x="287" y="450"/>
                  </a:lnTo>
                  <a:close/>
                </a:path>
              </a:pathLst>
            </a:custGeom>
            <a:solidFill>
              <a:srgbClr val="0000FF"/>
            </a:solidFill>
            <a:ln w="9525">
              <a:noFill/>
              <a:round/>
              <a:headEnd/>
              <a:tailEnd/>
            </a:ln>
          </p:spPr>
          <p:txBody>
            <a:bodyPr/>
            <a:lstStyle/>
            <a:p>
              <a:endParaRPr lang="en-US" dirty="0"/>
            </a:p>
          </p:txBody>
        </p:sp>
        <p:sp>
          <p:nvSpPr>
            <p:cNvPr id="293" name="Freeform 151"/>
            <p:cNvSpPr>
              <a:spLocks/>
            </p:cNvSpPr>
            <p:nvPr/>
          </p:nvSpPr>
          <p:spPr bwMode="auto">
            <a:xfrm>
              <a:off x="1430" y="2472"/>
              <a:ext cx="56" cy="92"/>
            </a:xfrm>
            <a:custGeom>
              <a:avLst/>
              <a:gdLst>
                <a:gd name="T0" fmla="*/ 115 w 280"/>
                <a:gd name="T1" fmla="*/ 460 h 460"/>
                <a:gd name="T2" fmla="*/ 0 w 280"/>
                <a:gd name="T3" fmla="*/ 460 h 460"/>
                <a:gd name="T4" fmla="*/ 0 w 280"/>
                <a:gd name="T5" fmla="*/ 10 h 460"/>
                <a:gd name="T6" fmla="*/ 107 w 280"/>
                <a:gd name="T7" fmla="*/ 10 h 460"/>
                <a:gd name="T8" fmla="*/ 107 w 280"/>
                <a:gd name="T9" fmla="*/ 74 h 460"/>
                <a:gd name="T10" fmla="*/ 132 w 280"/>
                <a:gd name="T11" fmla="*/ 36 h 460"/>
                <a:gd name="T12" fmla="*/ 156 w 280"/>
                <a:gd name="T13" fmla="*/ 14 h 460"/>
                <a:gd name="T14" fmla="*/ 179 w 280"/>
                <a:gd name="T15" fmla="*/ 3 h 460"/>
                <a:gd name="T16" fmla="*/ 205 w 280"/>
                <a:gd name="T17" fmla="*/ 0 h 460"/>
                <a:gd name="T18" fmla="*/ 225 w 280"/>
                <a:gd name="T19" fmla="*/ 1 h 460"/>
                <a:gd name="T20" fmla="*/ 244 w 280"/>
                <a:gd name="T21" fmla="*/ 5 h 460"/>
                <a:gd name="T22" fmla="*/ 263 w 280"/>
                <a:gd name="T23" fmla="*/ 12 h 460"/>
                <a:gd name="T24" fmla="*/ 280 w 280"/>
                <a:gd name="T25" fmla="*/ 22 h 460"/>
                <a:gd name="T26" fmla="*/ 246 w 280"/>
                <a:gd name="T27" fmla="*/ 126 h 460"/>
                <a:gd name="T28" fmla="*/ 218 w 280"/>
                <a:gd name="T29" fmla="*/ 112 h 460"/>
                <a:gd name="T30" fmla="*/ 192 w 280"/>
                <a:gd name="T31" fmla="*/ 106 h 460"/>
                <a:gd name="T32" fmla="*/ 170 w 280"/>
                <a:gd name="T33" fmla="*/ 110 h 460"/>
                <a:gd name="T34" fmla="*/ 151 w 280"/>
                <a:gd name="T35" fmla="*/ 120 h 460"/>
                <a:gd name="T36" fmla="*/ 135 w 280"/>
                <a:gd name="T37" fmla="*/ 140 h 460"/>
                <a:gd name="T38" fmla="*/ 125 w 280"/>
                <a:gd name="T39" fmla="*/ 170 h 460"/>
                <a:gd name="T40" fmla="*/ 117 w 280"/>
                <a:gd name="T41" fmla="*/ 226 h 460"/>
                <a:gd name="T42" fmla="*/ 115 w 280"/>
                <a:gd name="T43" fmla="*/ 268 h 460"/>
                <a:gd name="T44" fmla="*/ 115 w 280"/>
                <a:gd name="T45" fmla="*/ 321 h 460"/>
                <a:gd name="T46" fmla="*/ 115 w 280"/>
                <a:gd name="T47" fmla="*/ 460 h 46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80"/>
                <a:gd name="T73" fmla="*/ 0 h 460"/>
                <a:gd name="T74" fmla="*/ 280 w 280"/>
                <a:gd name="T75" fmla="*/ 460 h 46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80" h="460">
                  <a:moveTo>
                    <a:pt x="115" y="460"/>
                  </a:moveTo>
                  <a:lnTo>
                    <a:pt x="0" y="460"/>
                  </a:lnTo>
                  <a:lnTo>
                    <a:pt x="0" y="10"/>
                  </a:lnTo>
                  <a:lnTo>
                    <a:pt x="107" y="10"/>
                  </a:lnTo>
                  <a:lnTo>
                    <a:pt x="107" y="74"/>
                  </a:lnTo>
                  <a:lnTo>
                    <a:pt x="132" y="36"/>
                  </a:lnTo>
                  <a:lnTo>
                    <a:pt x="156" y="14"/>
                  </a:lnTo>
                  <a:lnTo>
                    <a:pt x="179" y="3"/>
                  </a:lnTo>
                  <a:lnTo>
                    <a:pt x="205" y="0"/>
                  </a:lnTo>
                  <a:lnTo>
                    <a:pt x="225" y="1"/>
                  </a:lnTo>
                  <a:lnTo>
                    <a:pt x="244" y="5"/>
                  </a:lnTo>
                  <a:lnTo>
                    <a:pt x="263" y="12"/>
                  </a:lnTo>
                  <a:lnTo>
                    <a:pt x="280" y="22"/>
                  </a:lnTo>
                  <a:lnTo>
                    <a:pt x="246" y="126"/>
                  </a:lnTo>
                  <a:lnTo>
                    <a:pt x="218" y="112"/>
                  </a:lnTo>
                  <a:lnTo>
                    <a:pt x="192" y="106"/>
                  </a:lnTo>
                  <a:lnTo>
                    <a:pt x="170" y="110"/>
                  </a:lnTo>
                  <a:lnTo>
                    <a:pt x="151" y="120"/>
                  </a:lnTo>
                  <a:lnTo>
                    <a:pt x="135" y="140"/>
                  </a:lnTo>
                  <a:lnTo>
                    <a:pt x="125" y="170"/>
                  </a:lnTo>
                  <a:lnTo>
                    <a:pt x="117" y="226"/>
                  </a:lnTo>
                  <a:lnTo>
                    <a:pt x="115" y="268"/>
                  </a:lnTo>
                  <a:lnTo>
                    <a:pt x="115" y="321"/>
                  </a:lnTo>
                  <a:lnTo>
                    <a:pt x="115" y="460"/>
                  </a:lnTo>
                  <a:close/>
                </a:path>
              </a:pathLst>
            </a:custGeom>
            <a:solidFill>
              <a:srgbClr val="0000FF"/>
            </a:solidFill>
            <a:ln w="9525">
              <a:noFill/>
              <a:round/>
              <a:headEnd/>
              <a:tailEnd/>
            </a:ln>
          </p:spPr>
          <p:txBody>
            <a:bodyPr/>
            <a:lstStyle/>
            <a:p>
              <a:endParaRPr lang="en-US" dirty="0"/>
            </a:p>
          </p:txBody>
        </p:sp>
        <p:sp>
          <p:nvSpPr>
            <p:cNvPr id="294" name="Freeform 152"/>
            <p:cNvSpPr>
              <a:spLocks/>
            </p:cNvSpPr>
            <p:nvPr/>
          </p:nvSpPr>
          <p:spPr bwMode="auto">
            <a:xfrm>
              <a:off x="1496" y="2472"/>
              <a:ext cx="79" cy="92"/>
            </a:xfrm>
            <a:custGeom>
              <a:avLst/>
              <a:gdLst>
                <a:gd name="T0" fmla="*/ 395 w 395"/>
                <a:gd name="T1" fmla="*/ 460 h 460"/>
                <a:gd name="T2" fmla="*/ 280 w 395"/>
                <a:gd name="T3" fmla="*/ 460 h 460"/>
                <a:gd name="T4" fmla="*/ 280 w 395"/>
                <a:gd name="T5" fmla="*/ 230 h 460"/>
                <a:gd name="T6" fmla="*/ 278 w 395"/>
                <a:gd name="T7" fmla="*/ 170 h 460"/>
                <a:gd name="T8" fmla="*/ 272 w 395"/>
                <a:gd name="T9" fmla="*/ 136 h 460"/>
                <a:gd name="T10" fmla="*/ 263 w 395"/>
                <a:gd name="T11" fmla="*/ 117 h 460"/>
                <a:gd name="T12" fmla="*/ 248 w 395"/>
                <a:gd name="T13" fmla="*/ 103 h 460"/>
                <a:gd name="T14" fmla="*/ 231 w 395"/>
                <a:gd name="T15" fmla="*/ 93 h 460"/>
                <a:gd name="T16" fmla="*/ 209 w 395"/>
                <a:gd name="T17" fmla="*/ 91 h 460"/>
                <a:gd name="T18" fmla="*/ 180 w 395"/>
                <a:gd name="T19" fmla="*/ 95 h 460"/>
                <a:gd name="T20" fmla="*/ 155 w 395"/>
                <a:gd name="T21" fmla="*/ 107 h 460"/>
                <a:gd name="T22" fmla="*/ 135 w 395"/>
                <a:gd name="T23" fmla="*/ 127 h 460"/>
                <a:gd name="T24" fmla="*/ 123 w 395"/>
                <a:gd name="T25" fmla="*/ 153 h 460"/>
                <a:gd name="T26" fmla="*/ 116 w 395"/>
                <a:gd name="T27" fmla="*/ 192 h 460"/>
                <a:gd name="T28" fmla="*/ 113 w 395"/>
                <a:gd name="T29" fmla="*/ 256 h 460"/>
                <a:gd name="T30" fmla="*/ 113 w 395"/>
                <a:gd name="T31" fmla="*/ 460 h 460"/>
                <a:gd name="T32" fmla="*/ 0 w 395"/>
                <a:gd name="T33" fmla="*/ 460 h 460"/>
                <a:gd name="T34" fmla="*/ 0 w 395"/>
                <a:gd name="T35" fmla="*/ 10 h 460"/>
                <a:gd name="T36" fmla="*/ 106 w 395"/>
                <a:gd name="T37" fmla="*/ 10 h 460"/>
                <a:gd name="T38" fmla="*/ 106 w 395"/>
                <a:gd name="T39" fmla="*/ 76 h 460"/>
                <a:gd name="T40" fmla="*/ 120 w 395"/>
                <a:gd name="T41" fmla="*/ 58 h 460"/>
                <a:gd name="T42" fmla="*/ 136 w 395"/>
                <a:gd name="T43" fmla="*/ 42 h 460"/>
                <a:gd name="T44" fmla="*/ 170 w 395"/>
                <a:gd name="T45" fmla="*/ 18 h 460"/>
                <a:gd name="T46" fmla="*/ 208 w 395"/>
                <a:gd name="T47" fmla="*/ 4 h 460"/>
                <a:gd name="T48" fmla="*/ 248 w 395"/>
                <a:gd name="T49" fmla="*/ 0 h 460"/>
                <a:gd name="T50" fmla="*/ 285 w 395"/>
                <a:gd name="T51" fmla="*/ 3 h 460"/>
                <a:gd name="T52" fmla="*/ 318 w 395"/>
                <a:gd name="T53" fmla="*/ 14 h 460"/>
                <a:gd name="T54" fmla="*/ 345 w 395"/>
                <a:gd name="T55" fmla="*/ 30 h 460"/>
                <a:gd name="T56" fmla="*/ 365 w 395"/>
                <a:gd name="T57" fmla="*/ 50 h 460"/>
                <a:gd name="T58" fmla="*/ 379 w 395"/>
                <a:gd name="T59" fmla="*/ 74 h 460"/>
                <a:gd name="T60" fmla="*/ 388 w 395"/>
                <a:gd name="T61" fmla="*/ 100 h 460"/>
                <a:gd name="T62" fmla="*/ 392 w 395"/>
                <a:gd name="T63" fmla="*/ 134 h 460"/>
                <a:gd name="T64" fmla="*/ 395 w 395"/>
                <a:gd name="T65" fmla="*/ 180 h 460"/>
                <a:gd name="T66" fmla="*/ 395 w 395"/>
                <a:gd name="T67" fmla="*/ 460 h 4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5"/>
                <a:gd name="T103" fmla="*/ 0 h 460"/>
                <a:gd name="T104" fmla="*/ 395 w 395"/>
                <a:gd name="T105" fmla="*/ 460 h 46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5" h="460">
                  <a:moveTo>
                    <a:pt x="395" y="460"/>
                  </a:moveTo>
                  <a:lnTo>
                    <a:pt x="280" y="460"/>
                  </a:lnTo>
                  <a:lnTo>
                    <a:pt x="280" y="230"/>
                  </a:lnTo>
                  <a:lnTo>
                    <a:pt x="278" y="170"/>
                  </a:lnTo>
                  <a:lnTo>
                    <a:pt x="272" y="136"/>
                  </a:lnTo>
                  <a:lnTo>
                    <a:pt x="263" y="117"/>
                  </a:lnTo>
                  <a:lnTo>
                    <a:pt x="248" y="103"/>
                  </a:lnTo>
                  <a:lnTo>
                    <a:pt x="231" y="93"/>
                  </a:lnTo>
                  <a:lnTo>
                    <a:pt x="209" y="91"/>
                  </a:lnTo>
                  <a:lnTo>
                    <a:pt x="180" y="95"/>
                  </a:lnTo>
                  <a:lnTo>
                    <a:pt x="155" y="107"/>
                  </a:lnTo>
                  <a:lnTo>
                    <a:pt x="135" y="127"/>
                  </a:lnTo>
                  <a:lnTo>
                    <a:pt x="123" y="153"/>
                  </a:lnTo>
                  <a:lnTo>
                    <a:pt x="116" y="192"/>
                  </a:lnTo>
                  <a:lnTo>
                    <a:pt x="113" y="256"/>
                  </a:lnTo>
                  <a:lnTo>
                    <a:pt x="113" y="460"/>
                  </a:lnTo>
                  <a:lnTo>
                    <a:pt x="0" y="460"/>
                  </a:lnTo>
                  <a:lnTo>
                    <a:pt x="0" y="10"/>
                  </a:lnTo>
                  <a:lnTo>
                    <a:pt x="106" y="10"/>
                  </a:lnTo>
                  <a:lnTo>
                    <a:pt x="106" y="76"/>
                  </a:lnTo>
                  <a:lnTo>
                    <a:pt x="120" y="58"/>
                  </a:lnTo>
                  <a:lnTo>
                    <a:pt x="136" y="42"/>
                  </a:lnTo>
                  <a:lnTo>
                    <a:pt x="170" y="18"/>
                  </a:lnTo>
                  <a:lnTo>
                    <a:pt x="208" y="4"/>
                  </a:lnTo>
                  <a:lnTo>
                    <a:pt x="248" y="0"/>
                  </a:lnTo>
                  <a:lnTo>
                    <a:pt x="285" y="3"/>
                  </a:lnTo>
                  <a:lnTo>
                    <a:pt x="318" y="14"/>
                  </a:lnTo>
                  <a:lnTo>
                    <a:pt x="345" y="30"/>
                  </a:lnTo>
                  <a:lnTo>
                    <a:pt x="365" y="50"/>
                  </a:lnTo>
                  <a:lnTo>
                    <a:pt x="379" y="74"/>
                  </a:lnTo>
                  <a:lnTo>
                    <a:pt x="388" y="100"/>
                  </a:lnTo>
                  <a:lnTo>
                    <a:pt x="392" y="134"/>
                  </a:lnTo>
                  <a:lnTo>
                    <a:pt x="395" y="180"/>
                  </a:lnTo>
                  <a:lnTo>
                    <a:pt x="395" y="460"/>
                  </a:lnTo>
                  <a:close/>
                </a:path>
              </a:pathLst>
            </a:custGeom>
            <a:solidFill>
              <a:srgbClr val="0000FF"/>
            </a:solidFill>
            <a:ln w="9525">
              <a:noFill/>
              <a:round/>
              <a:headEnd/>
              <a:tailEnd/>
            </a:ln>
          </p:spPr>
          <p:txBody>
            <a:bodyPr/>
            <a:lstStyle/>
            <a:p>
              <a:endParaRPr lang="en-US" dirty="0"/>
            </a:p>
          </p:txBody>
        </p:sp>
        <p:sp>
          <p:nvSpPr>
            <p:cNvPr id="295" name="Rectangle 153"/>
            <p:cNvSpPr>
              <a:spLocks noChangeArrowheads="1"/>
            </p:cNvSpPr>
            <p:nvPr/>
          </p:nvSpPr>
          <p:spPr bwMode="auto">
            <a:xfrm>
              <a:off x="1611" y="3253"/>
              <a:ext cx="314" cy="229"/>
            </a:xfrm>
            <a:prstGeom prst="rect">
              <a:avLst/>
            </a:prstGeom>
            <a:solidFill>
              <a:srgbClr val="FFFFFF"/>
            </a:solidFill>
            <a:ln w="9525">
              <a:noFill/>
              <a:miter lim="800000"/>
              <a:headEnd/>
              <a:tailEnd/>
            </a:ln>
          </p:spPr>
          <p:txBody>
            <a:bodyPr/>
            <a:lstStyle/>
            <a:p>
              <a:endParaRPr lang="en-US" dirty="0"/>
            </a:p>
          </p:txBody>
        </p:sp>
        <p:sp>
          <p:nvSpPr>
            <p:cNvPr id="296" name="Rectangle 154"/>
            <p:cNvSpPr>
              <a:spLocks noChangeArrowheads="1"/>
            </p:cNvSpPr>
            <p:nvPr/>
          </p:nvSpPr>
          <p:spPr bwMode="auto">
            <a:xfrm>
              <a:off x="1629" y="3278"/>
              <a:ext cx="333" cy="195"/>
            </a:xfrm>
            <a:prstGeom prst="rect">
              <a:avLst/>
            </a:prstGeom>
            <a:noFill/>
            <a:ln w="9525">
              <a:noFill/>
              <a:miter lim="800000"/>
              <a:headEnd/>
              <a:tailEnd/>
            </a:ln>
          </p:spPr>
          <p:txBody>
            <a:bodyPr wrap="none" lIns="0" tIns="0" rIns="0" bIns="0">
              <a:spAutoFit/>
            </a:bodyPr>
            <a:lstStyle/>
            <a:p>
              <a:pPr algn="ctr">
                <a:defRPr/>
              </a:pPr>
              <a:r>
                <a:rPr lang="en-US" sz="1400" b="1" dirty="0">
                  <a:solidFill>
                    <a:srgbClr val="000000"/>
                  </a:solidFill>
                </a:rPr>
                <a:t>LEL</a:t>
              </a:r>
              <a:endParaRPr lang="en-US" b="1" dirty="0">
                <a:effectLst>
                  <a:outerShdw blurRad="38100" dist="38100" dir="2700000" algn="tl">
                    <a:srgbClr val="C0C0C0"/>
                  </a:outerShdw>
                </a:effectLst>
              </a:endParaRPr>
            </a:p>
          </p:txBody>
        </p:sp>
        <p:sp>
          <p:nvSpPr>
            <p:cNvPr id="297" name="Rectangle 155"/>
            <p:cNvSpPr>
              <a:spLocks noChangeArrowheads="1"/>
            </p:cNvSpPr>
            <p:nvPr/>
          </p:nvSpPr>
          <p:spPr bwMode="auto">
            <a:xfrm>
              <a:off x="2516" y="3253"/>
              <a:ext cx="353" cy="229"/>
            </a:xfrm>
            <a:prstGeom prst="rect">
              <a:avLst/>
            </a:prstGeom>
            <a:solidFill>
              <a:srgbClr val="FFFFFF"/>
            </a:solidFill>
            <a:ln w="9525">
              <a:noFill/>
              <a:miter lim="800000"/>
              <a:headEnd/>
              <a:tailEnd/>
            </a:ln>
          </p:spPr>
          <p:txBody>
            <a:bodyPr/>
            <a:lstStyle/>
            <a:p>
              <a:endParaRPr lang="en-US" dirty="0"/>
            </a:p>
          </p:txBody>
        </p:sp>
        <p:sp>
          <p:nvSpPr>
            <p:cNvPr id="298" name="Rectangle 156"/>
            <p:cNvSpPr>
              <a:spLocks noChangeArrowheads="1"/>
            </p:cNvSpPr>
            <p:nvPr/>
          </p:nvSpPr>
          <p:spPr bwMode="auto">
            <a:xfrm>
              <a:off x="2529" y="3278"/>
              <a:ext cx="356" cy="195"/>
            </a:xfrm>
            <a:prstGeom prst="rect">
              <a:avLst/>
            </a:prstGeom>
            <a:noFill/>
            <a:ln w="9525">
              <a:noFill/>
              <a:miter lim="800000"/>
              <a:headEnd/>
              <a:tailEnd/>
            </a:ln>
          </p:spPr>
          <p:txBody>
            <a:bodyPr wrap="none" lIns="0" tIns="0" rIns="0" bIns="0">
              <a:spAutoFit/>
            </a:bodyPr>
            <a:lstStyle/>
            <a:p>
              <a:pPr algn="ctr">
                <a:defRPr/>
              </a:pPr>
              <a:r>
                <a:rPr lang="en-US" sz="1400" b="1" dirty="0">
                  <a:solidFill>
                    <a:srgbClr val="000000"/>
                  </a:solidFill>
                </a:rPr>
                <a:t>UEL</a:t>
              </a:r>
              <a:endParaRPr lang="en-US" b="1" dirty="0">
                <a:effectLst>
                  <a:outerShdw blurRad="38100" dist="38100" dir="2700000" algn="tl">
                    <a:srgbClr val="C0C0C0"/>
                  </a:outerShdw>
                </a:effectLst>
              </a:endParaRPr>
            </a:p>
          </p:txBody>
        </p:sp>
        <p:sp>
          <p:nvSpPr>
            <p:cNvPr id="299" name="Freeform 157"/>
            <p:cNvSpPr>
              <a:spLocks/>
            </p:cNvSpPr>
            <p:nvPr/>
          </p:nvSpPr>
          <p:spPr bwMode="auto">
            <a:xfrm>
              <a:off x="1720" y="3047"/>
              <a:ext cx="66" cy="103"/>
            </a:xfrm>
            <a:custGeom>
              <a:avLst/>
              <a:gdLst>
                <a:gd name="T0" fmla="*/ 0 w 66"/>
                <a:gd name="T1" fmla="*/ 103 h 103"/>
                <a:gd name="T2" fmla="*/ 66 w 66"/>
                <a:gd name="T3" fmla="*/ 103 h 103"/>
                <a:gd name="T4" fmla="*/ 33 w 66"/>
                <a:gd name="T5" fmla="*/ 0 h 103"/>
                <a:gd name="T6" fmla="*/ 0 w 66"/>
                <a:gd name="T7" fmla="*/ 103 h 103"/>
                <a:gd name="T8" fmla="*/ 0 60000 65536"/>
                <a:gd name="T9" fmla="*/ 0 60000 65536"/>
                <a:gd name="T10" fmla="*/ 0 60000 65536"/>
                <a:gd name="T11" fmla="*/ 0 60000 65536"/>
                <a:gd name="T12" fmla="*/ 0 w 66"/>
                <a:gd name="T13" fmla="*/ 0 h 103"/>
                <a:gd name="T14" fmla="*/ 66 w 66"/>
                <a:gd name="T15" fmla="*/ 103 h 103"/>
              </a:gdLst>
              <a:ahLst/>
              <a:cxnLst>
                <a:cxn ang="T8">
                  <a:pos x="T0" y="T1"/>
                </a:cxn>
                <a:cxn ang="T9">
                  <a:pos x="T2" y="T3"/>
                </a:cxn>
                <a:cxn ang="T10">
                  <a:pos x="T4" y="T5"/>
                </a:cxn>
                <a:cxn ang="T11">
                  <a:pos x="T6" y="T7"/>
                </a:cxn>
              </a:cxnLst>
              <a:rect l="T12" t="T13" r="T14" b="T15"/>
              <a:pathLst>
                <a:path w="66" h="103">
                  <a:moveTo>
                    <a:pt x="0" y="103"/>
                  </a:moveTo>
                  <a:lnTo>
                    <a:pt x="66" y="103"/>
                  </a:lnTo>
                  <a:lnTo>
                    <a:pt x="33" y="0"/>
                  </a:lnTo>
                  <a:lnTo>
                    <a:pt x="0" y="103"/>
                  </a:lnTo>
                  <a:close/>
                </a:path>
              </a:pathLst>
            </a:custGeom>
            <a:solidFill>
              <a:schemeClr val="accent1"/>
            </a:solidFill>
            <a:ln w="4826">
              <a:solidFill>
                <a:srgbClr val="000000"/>
              </a:solidFill>
              <a:prstDash val="solid"/>
              <a:round/>
              <a:headEnd/>
              <a:tailEnd/>
            </a:ln>
          </p:spPr>
          <p:txBody>
            <a:bodyPr/>
            <a:lstStyle/>
            <a:p>
              <a:endParaRPr lang="en-US" dirty="0"/>
            </a:p>
          </p:txBody>
        </p:sp>
        <p:sp>
          <p:nvSpPr>
            <p:cNvPr id="300" name="Rectangle 158"/>
            <p:cNvSpPr>
              <a:spLocks noChangeArrowheads="1"/>
            </p:cNvSpPr>
            <p:nvPr/>
          </p:nvSpPr>
          <p:spPr bwMode="auto">
            <a:xfrm>
              <a:off x="1741" y="3119"/>
              <a:ext cx="24" cy="109"/>
            </a:xfrm>
            <a:prstGeom prst="rect">
              <a:avLst/>
            </a:prstGeom>
            <a:solidFill>
              <a:srgbClr val="000000"/>
            </a:solidFill>
            <a:ln w="9525">
              <a:noFill/>
              <a:miter lim="800000"/>
              <a:headEnd/>
              <a:tailEnd/>
            </a:ln>
          </p:spPr>
          <p:txBody>
            <a:bodyPr/>
            <a:lstStyle/>
            <a:p>
              <a:endParaRPr lang="en-US" dirty="0"/>
            </a:p>
          </p:txBody>
        </p:sp>
        <p:sp>
          <p:nvSpPr>
            <p:cNvPr id="301" name="Freeform 159"/>
            <p:cNvSpPr>
              <a:spLocks/>
            </p:cNvSpPr>
            <p:nvPr/>
          </p:nvSpPr>
          <p:spPr bwMode="auto">
            <a:xfrm>
              <a:off x="2625" y="3047"/>
              <a:ext cx="66" cy="103"/>
            </a:xfrm>
            <a:custGeom>
              <a:avLst/>
              <a:gdLst>
                <a:gd name="T0" fmla="*/ 0 w 66"/>
                <a:gd name="T1" fmla="*/ 103 h 103"/>
                <a:gd name="T2" fmla="*/ 66 w 66"/>
                <a:gd name="T3" fmla="*/ 103 h 103"/>
                <a:gd name="T4" fmla="*/ 33 w 66"/>
                <a:gd name="T5" fmla="*/ 0 h 103"/>
                <a:gd name="T6" fmla="*/ 0 w 66"/>
                <a:gd name="T7" fmla="*/ 103 h 103"/>
                <a:gd name="T8" fmla="*/ 0 60000 65536"/>
                <a:gd name="T9" fmla="*/ 0 60000 65536"/>
                <a:gd name="T10" fmla="*/ 0 60000 65536"/>
                <a:gd name="T11" fmla="*/ 0 60000 65536"/>
                <a:gd name="T12" fmla="*/ 0 w 66"/>
                <a:gd name="T13" fmla="*/ 0 h 103"/>
                <a:gd name="T14" fmla="*/ 66 w 66"/>
                <a:gd name="T15" fmla="*/ 103 h 103"/>
              </a:gdLst>
              <a:ahLst/>
              <a:cxnLst>
                <a:cxn ang="T8">
                  <a:pos x="T0" y="T1"/>
                </a:cxn>
                <a:cxn ang="T9">
                  <a:pos x="T2" y="T3"/>
                </a:cxn>
                <a:cxn ang="T10">
                  <a:pos x="T4" y="T5"/>
                </a:cxn>
                <a:cxn ang="T11">
                  <a:pos x="T6" y="T7"/>
                </a:cxn>
              </a:cxnLst>
              <a:rect l="T12" t="T13" r="T14" b="T15"/>
              <a:pathLst>
                <a:path w="66" h="103">
                  <a:moveTo>
                    <a:pt x="0" y="103"/>
                  </a:moveTo>
                  <a:lnTo>
                    <a:pt x="66" y="103"/>
                  </a:lnTo>
                  <a:lnTo>
                    <a:pt x="33" y="0"/>
                  </a:lnTo>
                  <a:lnTo>
                    <a:pt x="0" y="103"/>
                  </a:lnTo>
                  <a:close/>
                </a:path>
              </a:pathLst>
            </a:custGeom>
            <a:solidFill>
              <a:schemeClr val="accent1"/>
            </a:solidFill>
            <a:ln w="4826">
              <a:solidFill>
                <a:srgbClr val="000000"/>
              </a:solidFill>
              <a:prstDash val="solid"/>
              <a:round/>
              <a:headEnd/>
              <a:tailEnd/>
            </a:ln>
          </p:spPr>
          <p:txBody>
            <a:bodyPr/>
            <a:lstStyle/>
            <a:p>
              <a:endParaRPr lang="en-US" dirty="0"/>
            </a:p>
          </p:txBody>
        </p:sp>
        <p:sp>
          <p:nvSpPr>
            <p:cNvPr id="302" name="Rectangle 160"/>
            <p:cNvSpPr>
              <a:spLocks noChangeArrowheads="1"/>
            </p:cNvSpPr>
            <p:nvPr/>
          </p:nvSpPr>
          <p:spPr bwMode="auto">
            <a:xfrm>
              <a:off x="2646" y="3119"/>
              <a:ext cx="24" cy="109"/>
            </a:xfrm>
            <a:prstGeom prst="rect">
              <a:avLst/>
            </a:prstGeom>
            <a:solidFill>
              <a:srgbClr val="000000"/>
            </a:solidFill>
            <a:ln w="9525">
              <a:noFill/>
              <a:miter lim="800000"/>
              <a:headEnd/>
              <a:tailEnd/>
            </a:ln>
          </p:spPr>
          <p:txBody>
            <a:bodyPr/>
            <a:lstStyle/>
            <a:p>
              <a:endParaRPr lang="en-US" dirty="0"/>
            </a:p>
          </p:txBody>
        </p:sp>
      </p:gr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066800"/>
            <a:ext cx="9067800" cy="3048000"/>
          </a:xfrm>
        </p:spPr>
        <p:txBody>
          <a:bodyPr>
            <a:normAutofit fontScale="92500" lnSpcReduction="10000"/>
          </a:bodyPr>
          <a:lstStyle/>
          <a:p>
            <a:pPr marL="0" indent="0">
              <a:buNone/>
            </a:pPr>
            <a:r>
              <a:rPr lang="en-US" sz="3900" dirty="0"/>
              <a:t>Flammability Range</a:t>
            </a:r>
          </a:p>
          <a:p>
            <a:r>
              <a:rPr lang="en-US" b="0" dirty="0"/>
              <a:t>between the LEL and UEL</a:t>
            </a:r>
          </a:p>
          <a:p>
            <a:r>
              <a:rPr lang="en-US" b="0" dirty="0"/>
              <a:t>Concentration within the flammability range will burn or explode if an ignition source is present</a:t>
            </a:r>
          </a:p>
          <a:p>
            <a:r>
              <a:rPr lang="en-US" dirty="0"/>
              <a:t>MIDWAY</a:t>
            </a:r>
            <a:r>
              <a:rPr lang="en-US" b="0" dirty="0"/>
              <a:t> between LEL and UEL is the </a:t>
            </a:r>
            <a:r>
              <a:rPr lang="en-US" cap="all" dirty="0">
                <a:solidFill>
                  <a:srgbClr val="FFFF00"/>
                </a:solidFill>
                <a:effectLst>
                  <a:glow rad="101600">
                    <a:schemeClr val="tx1">
                      <a:alpha val="40000"/>
                    </a:schemeClr>
                  </a:glow>
                </a:effectLst>
              </a:rPr>
              <a:t>most hazardous</a:t>
            </a:r>
          </a:p>
        </p:txBody>
      </p:sp>
      <p:sp>
        <p:nvSpPr>
          <p:cNvPr id="2" name="Title 1"/>
          <p:cNvSpPr>
            <a:spLocks noGrp="1"/>
          </p:cNvSpPr>
          <p:nvPr>
            <p:ph type="title"/>
          </p:nvPr>
        </p:nvSpPr>
        <p:spPr>
          <a:xfrm>
            <a:off x="457200" y="0"/>
            <a:ext cx="8229600" cy="884238"/>
          </a:xfrm>
        </p:spPr>
        <p:txBody>
          <a:bodyPr>
            <a:normAutofit/>
          </a:bodyPr>
          <a:lstStyle/>
          <a:p>
            <a:r>
              <a:rPr lang="en-US" sz="4000" dirty="0"/>
              <a:t>Flammable Properties</a:t>
            </a:r>
          </a:p>
        </p:txBody>
      </p:sp>
      <p:pic>
        <p:nvPicPr>
          <p:cNvPr id="6146" name="Picture 2"/>
          <p:cNvPicPr>
            <a:picLocks noChangeAspect="1" noChangeArrowheads="1"/>
          </p:cNvPicPr>
          <p:nvPr/>
        </p:nvPicPr>
        <p:blipFill>
          <a:blip r:embed="rId2" cstate="print"/>
          <a:srcRect/>
          <a:stretch>
            <a:fillRect/>
          </a:stretch>
        </p:blipFill>
        <p:spPr bwMode="auto">
          <a:xfrm>
            <a:off x="0" y="4114800"/>
            <a:ext cx="9144000" cy="2743199"/>
          </a:xfrm>
          <a:prstGeom prst="rect">
            <a:avLst/>
          </a:prstGeom>
          <a:noFill/>
          <a:ln w="9525">
            <a:noFill/>
            <a:miter lim="800000"/>
            <a:headEnd/>
            <a:tailEnd/>
          </a:ln>
        </p:spPr>
      </p:pic>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0"/>
            <a:ext cx="8686800" cy="960438"/>
          </a:xfrm>
        </p:spPr>
        <p:txBody>
          <a:bodyPr>
            <a:normAutofit/>
          </a:bodyPr>
          <a:lstStyle/>
          <a:p>
            <a:r>
              <a:rPr lang="en-US" b="1" dirty="0">
                <a:latin typeface="Verdana" pitchFamily="34" charset="0"/>
              </a:rPr>
              <a:t>Flammability Properties</a:t>
            </a:r>
          </a:p>
        </p:txBody>
      </p:sp>
      <p:pic>
        <p:nvPicPr>
          <p:cNvPr id="7170" name="Picture 2"/>
          <p:cNvPicPr>
            <a:picLocks noChangeAspect="1" noChangeArrowheads="1"/>
          </p:cNvPicPr>
          <p:nvPr/>
        </p:nvPicPr>
        <p:blipFill>
          <a:blip r:embed="rId2" cstate="print"/>
          <a:srcRect/>
          <a:stretch>
            <a:fillRect/>
          </a:stretch>
        </p:blipFill>
        <p:spPr bwMode="auto">
          <a:xfrm>
            <a:off x="-16099" y="1066800"/>
            <a:ext cx="9176198" cy="5715000"/>
          </a:xfrm>
          <a:prstGeom prst="rect">
            <a:avLst/>
          </a:prstGeom>
          <a:noFill/>
          <a:ln w="9525">
            <a:noFill/>
            <a:miter lim="800000"/>
            <a:headEnd/>
            <a:tailEnd/>
          </a:ln>
        </p:spPr>
      </p:pic>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371600"/>
            <a:ext cx="8839200" cy="3810000"/>
          </a:xfrm>
        </p:spPr>
        <p:txBody>
          <a:bodyPr/>
          <a:lstStyle/>
          <a:p>
            <a:pPr>
              <a:buNone/>
            </a:pPr>
            <a:r>
              <a:rPr lang="en-US" dirty="0"/>
              <a:t>Fire Point</a:t>
            </a:r>
          </a:p>
          <a:p>
            <a:endParaRPr lang="en-US" b="0" dirty="0"/>
          </a:p>
          <a:p>
            <a:r>
              <a:rPr lang="en-US" b="0" dirty="0"/>
              <a:t>A </a:t>
            </a:r>
            <a:r>
              <a:rPr lang="en-US" dirty="0">
                <a:effectLst>
                  <a:glow rad="101600">
                    <a:schemeClr val="accent4">
                      <a:satMod val="175000"/>
                      <a:alpha val="40000"/>
                    </a:schemeClr>
                  </a:glow>
                </a:effectLst>
              </a:rPr>
              <a:t>slightly higher temperature than Flash Point</a:t>
            </a:r>
            <a:endParaRPr lang="en-US" b="0" dirty="0"/>
          </a:p>
          <a:p>
            <a:endParaRPr lang="en-US" dirty="0">
              <a:effectLst>
                <a:glow rad="228600">
                  <a:schemeClr val="accent4">
                    <a:satMod val="175000"/>
                    <a:alpha val="40000"/>
                  </a:schemeClr>
                </a:glow>
              </a:effectLst>
            </a:endParaRPr>
          </a:p>
          <a:p>
            <a:r>
              <a:rPr lang="en-US" dirty="0">
                <a:effectLst>
                  <a:glow rad="228600">
                    <a:schemeClr val="accent4">
                      <a:satMod val="175000"/>
                      <a:alpha val="40000"/>
                    </a:schemeClr>
                  </a:glow>
                </a:effectLst>
              </a:rPr>
              <a:t>vapor continues to burn </a:t>
            </a:r>
            <a:r>
              <a:rPr lang="en-US" dirty="0"/>
              <a:t>after being ignited</a:t>
            </a:r>
          </a:p>
        </p:txBody>
      </p:sp>
      <p:sp>
        <p:nvSpPr>
          <p:cNvPr id="2" name="Title 1"/>
          <p:cNvSpPr>
            <a:spLocks noGrp="1"/>
          </p:cNvSpPr>
          <p:nvPr>
            <p:ph type="title"/>
          </p:nvPr>
        </p:nvSpPr>
        <p:spPr>
          <a:xfrm>
            <a:off x="457200" y="0"/>
            <a:ext cx="8229600" cy="792162"/>
          </a:xfrm>
        </p:spPr>
        <p:txBody>
          <a:bodyPr>
            <a:normAutofit/>
          </a:bodyPr>
          <a:lstStyle/>
          <a:p>
            <a:r>
              <a:rPr lang="en-US" sz="4000" dirty="0"/>
              <a:t>Flammable Properties</a:t>
            </a:r>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524000"/>
            <a:ext cx="8686800" cy="5105400"/>
          </a:xfrm>
        </p:spPr>
        <p:txBody>
          <a:bodyPr>
            <a:normAutofit/>
          </a:bodyPr>
          <a:lstStyle/>
          <a:p>
            <a:r>
              <a:rPr lang="en-US" sz="4000" dirty="0"/>
              <a:t>Classified/Categorized according to their </a:t>
            </a:r>
            <a:r>
              <a:rPr lang="en-US" sz="4000" b="1" dirty="0">
                <a:solidFill>
                  <a:srgbClr val="FFFF00"/>
                </a:solidFill>
                <a:effectLst>
                  <a:glow rad="228600">
                    <a:schemeClr val="accent1">
                      <a:satMod val="175000"/>
                      <a:alpha val="40000"/>
                    </a:schemeClr>
                  </a:glow>
                </a:effectLst>
              </a:rPr>
              <a:t>FLASHPOINT(S)</a:t>
            </a:r>
            <a:endParaRPr lang="en-US" sz="4000" dirty="0">
              <a:effectLst>
                <a:glow rad="228600">
                  <a:schemeClr val="accent1">
                    <a:satMod val="175000"/>
                    <a:alpha val="40000"/>
                  </a:schemeClr>
                </a:glow>
              </a:effectLst>
            </a:endParaRPr>
          </a:p>
          <a:p>
            <a:pPr lvl="1"/>
            <a:r>
              <a:rPr lang="en-US" sz="3600" dirty="0"/>
              <a:t>This is important to know because the quantity of flammable and combustible liquids that can be stored in any one location is determined by the </a:t>
            </a:r>
            <a:r>
              <a:rPr lang="en-US" sz="3600" b="1" dirty="0">
                <a:solidFill>
                  <a:srgbClr val="FFFF00"/>
                </a:solidFill>
                <a:effectLst>
                  <a:glow rad="228600">
                    <a:schemeClr val="accent1">
                      <a:satMod val="175000"/>
                      <a:alpha val="40000"/>
                    </a:schemeClr>
                  </a:glow>
                </a:effectLst>
              </a:rPr>
              <a:t>Class/Category</a:t>
            </a:r>
            <a:r>
              <a:rPr lang="en-US" sz="3600" dirty="0">
                <a:effectLst>
                  <a:glow rad="228600">
                    <a:schemeClr val="accent1">
                      <a:satMod val="175000"/>
                      <a:alpha val="40000"/>
                    </a:schemeClr>
                  </a:glow>
                </a:effectLst>
              </a:rPr>
              <a:t> </a:t>
            </a:r>
            <a:r>
              <a:rPr lang="en-US" sz="3600" b="1" dirty="0">
                <a:solidFill>
                  <a:srgbClr val="FFFF00"/>
                </a:solidFill>
                <a:effectLst>
                  <a:glow rad="228600">
                    <a:schemeClr val="accent1">
                      <a:satMod val="175000"/>
                      <a:alpha val="40000"/>
                    </a:schemeClr>
                  </a:glow>
                </a:effectLst>
              </a:rPr>
              <a:t>of the flammable liquid(s)</a:t>
            </a:r>
            <a:endParaRPr lang="en-US" sz="3600" b="1" dirty="0">
              <a:solidFill>
                <a:srgbClr val="FFFF00"/>
              </a:solidFill>
            </a:endParaRPr>
          </a:p>
          <a:p>
            <a:endParaRPr lang="en-US" sz="4000" dirty="0"/>
          </a:p>
        </p:txBody>
      </p:sp>
      <p:sp>
        <p:nvSpPr>
          <p:cNvPr id="3" name="Title 2"/>
          <p:cNvSpPr>
            <a:spLocks noGrp="1"/>
          </p:cNvSpPr>
          <p:nvPr>
            <p:ph type="title"/>
          </p:nvPr>
        </p:nvSpPr>
        <p:spPr>
          <a:xfrm>
            <a:off x="76200" y="0"/>
            <a:ext cx="8991600" cy="1295400"/>
          </a:xfrm>
        </p:spPr>
        <p:txBody>
          <a:bodyPr>
            <a:noAutofit/>
          </a:bodyPr>
          <a:lstStyle/>
          <a:p>
            <a:r>
              <a:rPr lang="en-US" sz="4000" b="1" dirty="0"/>
              <a:t>Classification of </a:t>
            </a:r>
            <a:br>
              <a:rPr lang="en-US" sz="4000" b="1" dirty="0"/>
            </a:br>
            <a:r>
              <a:rPr lang="en-US" sz="4000" b="1" dirty="0"/>
              <a:t>Flammables &amp; Combustibles</a:t>
            </a:r>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838200"/>
          </a:xfrm>
        </p:spPr>
        <p:txBody>
          <a:bodyPr>
            <a:normAutofit/>
          </a:bodyPr>
          <a:lstStyle/>
          <a:p>
            <a:r>
              <a:rPr lang="en-US" b="1" dirty="0">
                <a:latin typeface="+mn-lt"/>
              </a:rPr>
              <a:t>Flammable Properties</a:t>
            </a:r>
          </a:p>
        </p:txBody>
      </p:sp>
      <p:sp>
        <p:nvSpPr>
          <p:cNvPr id="3" name="Content Placeholder 2"/>
          <p:cNvSpPr>
            <a:spLocks noGrp="1"/>
          </p:cNvSpPr>
          <p:nvPr>
            <p:ph sz="half" idx="1"/>
          </p:nvPr>
        </p:nvSpPr>
        <p:spPr>
          <a:xfrm>
            <a:off x="45720" y="914400"/>
            <a:ext cx="6248400" cy="5943600"/>
          </a:xfrm>
        </p:spPr>
        <p:txBody>
          <a:bodyPr>
            <a:noAutofit/>
          </a:bodyPr>
          <a:lstStyle/>
          <a:p>
            <a:pPr marL="0" indent="0">
              <a:buNone/>
            </a:pPr>
            <a:r>
              <a:rPr lang="en-US" sz="3200" dirty="0">
                <a:latin typeface="+mn-lt"/>
              </a:rPr>
              <a:t>Autoignition Temperature</a:t>
            </a:r>
          </a:p>
          <a:p>
            <a:endParaRPr lang="en-US" sz="3200" dirty="0">
              <a:solidFill>
                <a:srgbClr val="FFFF00"/>
              </a:solidFill>
              <a:effectLst>
                <a:glow rad="101600">
                  <a:schemeClr val="tx1">
                    <a:alpha val="60000"/>
                  </a:schemeClr>
                </a:glow>
              </a:effectLst>
              <a:latin typeface="+mn-lt"/>
            </a:endParaRPr>
          </a:p>
          <a:p>
            <a:r>
              <a:rPr lang="en-US" sz="3200" dirty="0">
                <a:solidFill>
                  <a:srgbClr val="FFFF00"/>
                </a:solidFill>
                <a:effectLst>
                  <a:glow rad="101600">
                    <a:schemeClr val="tx1">
                      <a:alpha val="60000"/>
                    </a:schemeClr>
                  </a:glow>
                </a:effectLst>
                <a:latin typeface="+mn-lt"/>
              </a:rPr>
              <a:t>Minimum temperature</a:t>
            </a:r>
            <a:r>
              <a:rPr lang="en-US" sz="3200" dirty="0">
                <a:effectLst>
                  <a:glow rad="101600">
                    <a:schemeClr val="tx1">
                      <a:alpha val="60000"/>
                    </a:schemeClr>
                  </a:glow>
                </a:effectLst>
                <a:latin typeface="+mn-lt"/>
              </a:rPr>
              <a:t> </a:t>
            </a:r>
            <a:r>
              <a:rPr lang="en-US" sz="3200" b="0" dirty="0">
                <a:latin typeface="+mn-lt"/>
              </a:rPr>
              <a:t>to which a substance must be heated before it will </a:t>
            </a:r>
            <a:r>
              <a:rPr lang="en-US" sz="3200" dirty="0">
                <a:solidFill>
                  <a:srgbClr val="FFFF00"/>
                </a:solidFill>
                <a:effectLst>
                  <a:glow rad="228600">
                    <a:schemeClr val="accent2">
                      <a:satMod val="175000"/>
                      <a:alpha val="40000"/>
                    </a:schemeClr>
                  </a:glow>
                </a:effectLst>
                <a:latin typeface="+mn-lt"/>
              </a:rPr>
              <a:t>spontaneously burn independently of the source of heat </a:t>
            </a:r>
            <a:endParaRPr lang="en-US" sz="2800" dirty="0">
              <a:latin typeface="+mn-lt"/>
            </a:endParaRPr>
          </a:p>
          <a:p>
            <a:pPr lvl="1"/>
            <a:r>
              <a:rPr lang="en-US" sz="2800" dirty="0">
                <a:latin typeface="+mn-lt"/>
              </a:rPr>
              <a:t>For example, ethanol has an auto ignition temperature of 798°F and a flash point of 54°F</a:t>
            </a:r>
          </a:p>
          <a:p>
            <a:endParaRPr lang="en-US" sz="3200" dirty="0">
              <a:latin typeface="+mn-lt"/>
            </a:endParaRPr>
          </a:p>
        </p:txBody>
      </p:sp>
      <p:sp>
        <p:nvSpPr>
          <p:cNvPr id="4" name="Content Placeholder 3"/>
          <p:cNvSpPr>
            <a:spLocks noGrp="1"/>
          </p:cNvSpPr>
          <p:nvPr>
            <p:ph sz="half" idx="2"/>
          </p:nvPr>
        </p:nvSpPr>
        <p:spPr>
          <a:xfrm>
            <a:off x="6324600" y="1447800"/>
            <a:ext cx="2700528" cy="4343400"/>
          </a:xfrm>
        </p:spPr>
        <p:txBody>
          <a:bodyPr>
            <a:noAutofit/>
          </a:bodyPr>
          <a:lstStyle/>
          <a:p>
            <a:r>
              <a:rPr lang="en-US" sz="1600" dirty="0">
                <a:latin typeface="+mn-lt"/>
              </a:rPr>
              <a:t>Silane: 70°F</a:t>
            </a:r>
          </a:p>
          <a:p>
            <a:r>
              <a:rPr lang="en-US" sz="1600" dirty="0">
                <a:latin typeface="+mn-lt"/>
              </a:rPr>
              <a:t>White phosphorus: 93°F</a:t>
            </a:r>
          </a:p>
          <a:p>
            <a:r>
              <a:rPr lang="en-US" sz="1600" dirty="0">
                <a:latin typeface="+mn-lt"/>
              </a:rPr>
              <a:t>Carbon disulfide: 212°F</a:t>
            </a:r>
          </a:p>
          <a:p>
            <a:r>
              <a:rPr lang="en-US" sz="1600" dirty="0">
                <a:latin typeface="+mn-lt"/>
              </a:rPr>
              <a:t>Diethyl ether: 338°F</a:t>
            </a:r>
          </a:p>
          <a:p>
            <a:r>
              <a:rPr lang="en-US" sz="1600" dirty="0">
                <a:latin typeface="+mn-lt"/>
              </a:rPr>
              <a:t>Diesel: 410°F </a:t>
            </a:r>
          </a:p>
          <a:p>
            <a:r>
              <a:rPr lang="en-US" sz="1600" dirty="0">
                <a:latin typeface="+mn-lt"/>
              </a:rPr>
              <a:t>Paper: 451°F</a:t>
            </a:r>
          </a:p>
          <a:p>
            <a:r>
              <a:rPr lang="en-US" sz="1600" dirty="0">
                <a:latin typeface="+mn-lt"/>
              </a:rPr>
              <a:t>Gasoline: 475°F</a:t>
            </a:r>
          </a:p>
          <a:p>
            <a:r>
              <a:rPr lang="en-US" sz="1600" dirty="0">
                <a:latin typeface="+mn-lt"/>
              </a:rPr>
              <a:t>Magnesium: 883°F</a:t>
            </a:r>
          </a:p>
          <a:p>
            <a:r>
              <a:rPr lang="en-US" sz="1600" dirty="0">
                <a:latin typeface="+mn-lt"/>
              </a:rPr>
              <a:t>Butane: 900°F</a:t>
            </a:r>
          </a:p>
          <a:p>
            <a:r>
              <a:rPr lang="en-US" sz="1600" dirty="0">
                <a:latin typeface="+mn-lt"/>
              </a:rPr>
              <a:t>Hydrogen: 1060°F </a:t>
            </a:r>
          </a:p>
        </p:txBody>
      </p:sp>
    </p:spTree>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0"/>
            <a:ext cx="9144000" cy="5334000"/>
          </a:xfrm>
        </p:spPr>
        <p:txBody>
          <a:bodyPr>
            <a:noAutofit/>
          </a:bodyPr>
          <a:lstStyle/>
          <a:p>
            <a:r>
              <a:rPr lang="en-US" sz="4000" b="0" dirty="0">
                <a:latin typeface="+mn-lt"/>
              </a:rPr>
              <a:t>Flammable liquids can present a static electricity hazard depending on their </a:t>
            </a:r>
            <a:r>
              <a:rPr lang="en-US" sz="4000" dirty="0">
                <a:solidFill>
                  <a:srgbClr val="FFFF00"/>
                </a:solidFill>
                <a:effectLst>
                  <a:glow rad="228600">
                    <a:schemeClr val="accent2">
                      <a:satMod val="175000"/>
                      <a:alpha val="40000"/>
                    </a:schemeClr>
                  </a:glow>
                </a:effectLst>
                <a:latin typeface="+mn-lt"/>
              </a:rPr>
              <a:t>ability to generate static electricity</a:t>
            </a:r>
            <a:r>
              <a:rPr lang="en-US" sz="4000" b="0" dirty="0">
                <a:latin typeface="+mn-lt"/>
              </a:rPr>
              <a:t> </a:t>
            </a:r>
            <a:r>
              <a:rPr lang="en-US" sz="4000" u="sng" dirty="0">
                <a:latin typeface="+mn-lt"/>
              </a:rPr>
              <a:t>AND</a:t>
            </a:r>
            <a:r>
              <a:rPr lang="en-US" sz="4000" b="0" dirty="0">
                <a:latin typeface="+mn-lt"/>
              </a:rPr>
              <a:t> how well they </a:t>
            </a:r>
            <a:r>
              <a:rPr lang="en-US" sz="4000" dirty="0">
                <a:latin typeface="+mn-lt"/>
              </a:rPr>
              <a:t>CONDUCT</a:t>
            </a:r>
            <a:r>
              <a:rPr lang="en-US" sz="4000" b="0" dirty="0">
                <a:latin typeface="+mn-lt"/>
              </a:rPr>
              <a:t> electricity (CONDUCTIVITY)</a:t>
            </a:r>
          </a:p>
        </p:txBody>
      </p:sp>
      <p:sp>
        <p:nvSpPr>
          <p:cNvPr id="2" name="Title 1"/>
          <p:cNvSpPr>
            <a:spLocks noGrp="1"/>
          </p:cNvSpPr>
          <p:nvPr>
            <p:ph type="title"/>
          </p:nvPr>
        </p:nvSpPr>
        <p:spPr>
          <a:xfrm>
            <a:off x="0" y="0"/>
            <a:ext cx="9144000" cy="838200"/>
          </a:xfrm>
        </p:spPr>
        <p:txBody>
          <a:bodyPr>
            <a:noAutofit/>
          </a:bodyPr>
          <a:lstStyle/>
          <a:p>
            <a:r>
              <a:rPr lang="en-US" sz="4000" dirty="0">
                <a:solidFill>
                  <a:srgbClr val="FFFF00"/>
                </a:solidFill>
                <a:effectLst>
                  <a:glow rad="101600">
                    <a:schemeClr val="tx1">
                      <a:alpha val="40000"/>
                    </a:schemeClr>
                  </a:glow>
                </a:effectLst>
              </a:rPr>
              <a:t>Non-Conductive</a:t>
            </a:r>
            <a:r>
              <a:rPr lang="en-US" sz="4000" dirty="0"/>
              <a:t> Flammable Liquids</a:t>
            </a:r>
          </a:p>
        </p:txBody>
      </p:sp>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95400"/>
            <a:ext cx="9144000" cy="5562600"/>
          </a:xfrm>
        </p:spPr>
        <p:txBody>
          <a:bodyPr>
            <a:noAutofit/>
          </a:bodyPr>
          <a:lstStyle/>
          <a:p>
            <a:r>
              <a:rPr lang="en-US" sz="3600" b="0" dirty="0">
                <a:latin typeface="+mn-lt"/>
              </a:rPr>
              <a:t>Solvents and fuels produced from petroleum (e.g., benzene, toluene, mineral spirits, gasoline, jet fuel) </a:t>
            </a:r>
            <a:r>
              <a:rPr lang="en-US" sz="3600" dirty="0">
                <a:solidFill>
                  <a:srgbClr val="FFFF00"/>
                </a:solidFill>
                <a:effectLst>
                  <a:glow rad="101600">
                    <a:schemeClr val="tx1">
                      <a:alpha val="40000"/>
                    </a:schemeClr>
                  </a:glow>
                </a:effectLst>
                <a:latin typeface="+mn-lt"/>
              </a:rPr>
              <a:t>can build up a charge when they are poured or flow through pipes/hoses and </a:t>
            </a:r>
            <a:r>
              <a:rPr lang="en-US" sz="3600" dirty="0">
                <a:latin typeface="+mn-lt"/>
              </a:rPr>
              <a:t>CANNOT CONDUCT </a:t>
            </a:r>
            <a:r>
              <a:rPr lang="en-US" sz="3600" b="0" dirty="0">
                <a:latin typeface="+mn-lt"/>
              </a:rPr>
              <a:t>electricity well enough to discharge it when in contact with a conducting material, like a metal pipe or container, that is grounded</a:t>
            </a:r>
          </a:p>
        </p:txBody>
      </p:sp>
      <p:sp>
        <p:nvSpPr>
          <p:cNvPr id="6" name="Title 1">
            <a:extLst>
              <a:ext uri="{FF2B5EF4-FFF2-40B4-BE49-F238E27FC236}">
                <a16:creationId xmlns:a16="http://schemas.microsoft.com/office/drawing/2014/main" id="{DE54D6DA-B4D5-FE43-8F22-D95F23E4A103}"/>
              </a:ext>
            </a:extLst>
          </p:cNvPr>
          <p:cNvSpPr>
            <a:spLocks noGrp="1"/>
          </p:cNvSpPr>
          <p:nvPr>
            <p:ph type="title"/>
          </p:nvPr>
        </p:nvSpPr>
        <p:spPr/>
        <p:txBody>
          <a:bodyPr>
            <a:noAutofit/>
          </a:bodyPr>
          <a:lstStyle/>
          <a:p>
            <a:r>
              <a:rPr lang="en-US" sz="4000" dirty="0">
                <a:solidFill>
                  <a:srgbClr val="FFFF00"/>
                </a:solidFill>
                <a:effectLst>
                  <a:glow rad="101600">
                    <a:schemeClr val="tx1">
                      <a:alpha val="40000"/>
                    </a:schemeClr>
                  </a:glow>
                </a:effectLst>
              </a:rPr>
              <a:t>Non-Conductive</a:t>
            </a:r>
            <a:r>
              <a:rPr lang="en-US" sz="4000" dirty="0"/>
              <a:t> Flammable Liquids</a:t>
            </a:r>
          </a:p>
        </p:txBody>
      </p:sp>
    </p:spTree>
    <p:extLst>
      <p:ext uri="{BB962C8B-B14F-4D97-AF65-F5344CB8AC3E}">
        <p14:creationId xmlns:p14="http://schemas.microsoft.com/office/powerpoint/2010/main" val="4239913276"/>
      </p:ext>
    </p:extLst>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47800"/>
            <a:ext cx="9144000" cy="5410200"/>
          </a:xfrm>
        </p:spPr>
        <p:txBody>
          <a:bodyPr>
            <a:normAutofit/>
          </a:bodyPr>
          <a:lstStyle/>
          <a:p>
            <a:r>
              <a:rPr lang="en-US" sz="3600" b="0" dirty="0">
                <a:latin typeface="+mn-lt"/>
              </a:rPr>
              <a:t>Solvents </a:t>
            </a:r>
            <a:r>
              <a:rPr lang="en-US" sz="3600" cap="all" dirty="0">
                <a:effectLst>
                  <a:glow rad="63500">
                    <a:schemeClr val="accent1">
                      <a:satMod val="175000"/>
                      <a:alpha val="40000"/>
                    </a:schemeClr>
                  </a:glow>
                </a:effectLst>
                <a:latin typeface="+mn-lt"/>
              </a:rPr>
              <a:t>soluble in water </a:t>
            </a:r>
            <a:r>
              <a:rPr lang="en-US" sz="3600" b="0" dirty="0">
                <a:latin typeface="+mn-lt"/>
              </a:rPr>
              <a:t>do </a:t>
            </a:r>
            <a:r>
              <a:rPr lang="en-US" sz="3600" u="sng" dirty="0">
                <a:solidFill>
                  <a:srgbClr val="FF0000"/>
                </a:solidFill>
                <a:effectLst>
                  <a:glow rad="63500">
                    <a:schemeClr val="accent4">
                      <a:satMod val="175000"/>
                      <a:alpha val="40000"/>
                    </a:schemeClr>
                  </a:glow>
                </a:effectLst>
                <a:latin typeface="+mn-lt"/>
              </a:rPr>
              <a:t>NOT</a:t>
            </a:r>
            <a:r>
              <a:rPr lang="en-US" sz="3600" b="0" dirty="0">
                <a:effectLst>
                  <a:glow rad="63500">
                    <a:schemeClr val="accent1">
                      <a:satMod val="175000"/>
                      <a:alpha val="40000"/>
                    </a:schemeClr>
                  </a:glow>
                </a:effectLst>
                <a:latin typeface="+mn-lt"/>
              </a:rPr>
              <a:t> </a:t>
            </a:r>
            <a:r>
              <a:rPr lang="en-US" sz="3600" b="0" dirty="0">
                <a:latin typeface="+mn-lt"/>
              </a:rPr>
              <a:t>build up static</a:t>
            </a:r>
          </a:p>
          <a:p>
            <a:pPr lvl="1"/>
            <a:r>
              <a:rPr lang="en-US" sz="2000" dirty="0">
                <a:latin typeface="+mn-lt"/>
              </a:rPr>
              <a:t>Examples include alcohols and </a:t>
            </a:r>
            <a:r>
              <a:rPr lang="en-US" sz="2000" dirty="0" err="1">
                <a:latin typeface="+mn-lt"/>
              </a:rPr>
              <a:t>ketones</a:t>
            </a:r>
            <a:r>
              <a:rPr lang="en-US" sz="2000" dirty="0">
                <a:latin typeface="+mn-lt"/>
              </a:rPr>
              <a:t> like acetone</a:t>
            </a:r>
          </a:p>
          <a:p>
            <a:r>
              <a:rPr lang="en-US" sz="3600" b="0" dirty="0">
                <a:latin typeface="+mn-lt"/>
              </a:rPr>
              <a:t>There are non-conductive liquids that have </a:t>
            </a:r>
            <a:r>
              <a:rPr lang="en-US" sz="3600" dirty="0">
                <a:solidFill>
                  <a:srgbClr val="FFFF00"/>
                </a:solidFill>
                <a:effectLst>
                  <a:glow rad="228600">
                    <a:schemeClr val="accent2">
                      <a:satMod val="175000"/>
                      <a:alpha val="40000"/>
                    </a:schemeClr>
                  </a:glow>
                </a:effectLst>
                <a:latin typeface="+mn-lt"/>
              </a:rPr>
              <a:t>low enough vapor pressures</a:t>
            </a:r>
            <a:r>
              <a:rPr lang="en-US" sz="3600" b="0" dirty="0">
                <a:latin typeface="+mn-lt"/>
              </a:rPr>
              <a:t> and </a:t>
            </a:r>
            <a:r>
              <a:rPr lang="en-US" sz="3600" dirty="0">
                <a:solidFill>
                  <a:srgbClr val="FFFF00"/>
                </a:solidFill>
                <a:effectLst>
                  <a:glow rad="228600">
                    <a:schemeClr val="accent2">
                      <a:satMod val="175000"/>
                      <a:alpha val="40000"/>
                    </a:schemeClr>
                  </a:glow>
                </a:effectLst>
                <a:latin typeface="+mn-lt"/>
              </a:rPr>
              <a:t>high enough flash points </a:t>
            </a:r>
            <a:r>
              <a:rPr lang="en-US" sz="3600" b="0" dirty="0">
                <a:latin typeface="+mn-lt"/>
              </a:rPr>
              <a:t>that they do </a:t>
            </a:r>
            <a:r>
              <a:rPr lang="en-US" sz="3600" u="sng" dirty="0">
                <a:solidFill>
                  <a:srgbClr val="FF0000"/>
                </a:solidFill>
                <a:latin typeface="+mn-lt"/>
              </a:rPr>
              <a:t>NOT</a:t>
            </a:r>
            <a:r>
              <a:rPr lang="en-US" sz="3600" b="0" dirty="0">
                <a:latin typeface="+mn-lt"/>
              </a:rPr>
              <a:t> form ignitable vapor-fuel air mixtures</a:t>
            </a:r>
          </a:p>
          <a:p>
            <a:pPr lvl="1"/>
            <a:r>
              <a:rPr lang="en-US" sz="2400" dirty="0">
                <a:latin typeface="+mn-lt"/>
              </a:rPr>
              <a:t>common example is fuel oil and diesel fuels (i.e. there may be a static buildup as this liquid is pumped, but if the concentration of vapor in the air space in the tank is below the LEL (or if the flash point is higher than the actual temperature), there is no ignition</a:t>
            </a:r>
            <a:endParaRPr lang="en-US" sz="2800" b="0" dirty="0">
              <a:latin typeface="+mn-lt"/>
            </a:endParaRPr>
          </a:p>
        </p:txBody>
      </p:sp>
      <p:sp>
        <p:nvSpPr>
          <p:cNvPr id="6" name="Title 1">
            <a:extLst>
              <a:ext uri="{FF2B5EF4-FFF2-40B4-BE49-F238E27FC236}">
                <a16:creationId xmlns:a16="http://schemas.microsoft.com/office/drawing/2014/main" id="{6B5846B2-5B78-5241-8A0F-7245AFEDA8B8}"/>
              </a:ext>
            </a:extLst>
          </p:cNvPr>
          <p:cNvSpPr>
            <a:spLocks noGrp="1"/>
          </p:cNvSpPr>
          <p:nvPr>
            <p:ph type="title"/>
          </p:nvPr>
        </p:nvSpPr>
        <p:spPr/>
        <p:txBody>
          <a:bodyPr>
            <a:noAutofit/>
          </a:bodyPr>
          <a:lstStyle/>
          <a:p>
            <a:r>
              <a:rPr lang="en-US" sz="4000" dirty="0">
                <a:solidFill>
                  <a:srgbClr val="FFFF00"/>
                </a:solidFill>
                <a:effectLst>
                  <a:glow rad="101600">
                    <a:schemeClr val="tx1">
                      <a:alpha val="40000"/>
                    </a:schemeClr>
                  </a:glow>
                </a:effectLst>
              </a:rPr>
              <a:t>Non-Conductive</a:t>
            </a:r>
            <a:r>
              <a:rPr lang="en-US" sz="4000" dirty="0"/>
              <a:t> Flammable Liquids</a:t>
            </a:r>
          </a:p>
        </p:txBody>
      </p:sp>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47800"/>
            <a:ext cx="9144000" cy="5410200"/>
          </a:xfrm>
        </p:spPr>
        <p:txBody>
          <a:bodyPr>
            <a:normAutofit/>
          </a:bodyPr>
          <a:lstStyle/>
          <a:p>
            <a:r>
              <a:rPr lang="en-US" b="0" dirty="0">
                <a:latin typeface="+mn-lt"/>
              </a:rPr>
              <a:t>However, when </a:t>
            </a:r>
            <a:r>
              <a:rPr lang="en-US" u="sng" dirty="0">
                <a:effectLst>
                  <a:glow rad="101600">
                    <a:schemeClr val="accent1">
                      <a:satMod val="175000"/>
                      <a:alpha val="40000"/>
                    </a:schemeClr>
                  </a:glow>
                </a:effectLst>
                <a:latin typeface="+mn-lt"/>
              </a:rPr>
              <a:t>NON</a:t>
            </a:r>
            <a:r>
              <a:rPr lang="en-US" dirty="0">
                <a:effectLst>
                  <a:glow rad="101600">
                    <a:schemeClr val="accent1">
                      <a:satMod val="175000"/>
                      <a:alpha val="40000"/>
                    </a:schemeClr>
                  </a:glow>
                </a:effectLst>
                <a:latin typeface="+mn-lt"/>
              </a:rPr>
              <a:t>-conductive</a:t>
            </a:r>
            <a:r>
              <a:rPr lang="en-US" dirty="0">
                <a:effectLst>
                  <a:glow rad="101600">
                    <a:schemeClr val="accent1">
                      <a:satMod val="175000"/>
                      <a:alpha val="40000"/>
                    </a:schemeClr>
                  </a:glow>
                </a:effectLst>
              </a:rPr>
              <a:t> </a:t>
            </a:r>
            <a:r>
              <a:rPr lang="en-US" dirty="0">
                <a:effectLst>
                  <a:glow rad="101600">
                    <a:schemeClr val="accent1">
                      <a:satMod val="175000"/>
                      <a:alpha val="40000"/>
                    </a:schemeClr>
                  </a:glow>
                </a:effectLst>
                <a:latin typeface="+mn-lt"/>
              </a:rPr>
              <a:t>liquids </a:t>
            </a:r>
            <a:r>
              <a:rPr lang="en-US" dirty="0"/>
              <a:t>are transferred into</a:t>
            </a:r>
            <a:r>
              <a:rPr lang="en-US" dirty="0">
                <a:effectLst>
                  <a:glow rad="101600">
                    <a:schemeClr val="accent1">
                      <a:satMod val="175000"/>
                      <a:alpha val="40000"/>
                    </a:schemeClr>
                  </a:glow>
                </a:effectLst>
                <a:latin typeface="+mn-lt"/>
              </a:rPr>
              <a:t> </a:t>
            </a:r>
            <a:r>
              <a:rPr lang="en-US" u="sng" dirty="0">
                <a:effectLst>
                  <a:glow rad="101600">
                    <a:schemeClr val="accent1">
                      <a:satMod val="175000"/>
                      <a:alpha val="40000"/>
                    </a:schemeClr>
                  </a:glow>
                </a:effectLst>
                <a:latin typeface="+mn-lt"/>
              </a:rPr>
              <a:t>NON</a:t>
            </a:r>
            <a:r>
              <a:rPr lang="en-US" dirty="0">
                <a:effectLst>
                  <a:glow rad="101600">
                    <a:schemeClr val="accent1">
                      <a:satMod val="175000"/>
                      <a:alpha val="40000"/>
                    </a:schemeClr>
                  </a:glow>
                </a:effectLst>
                <a:latin typeface="+mn-lt"/>
              </a:rPr>
              <a:t>-conductive containers </a:t>
            </a:r>
            <a:r>
              <a:rPr lang="en-US" dirty="0"/>
              <a:t>(e.g., plastic, glass), even </a:t>
            </a:r>
            <a:r>
              <a:rPr lang="en-US" dirty="0">
                <a:effectLst>
                  <a:glow rad="101600">
                    <a:schemeClr val="accent1">
                      <a:satMod val="175000"/>
                      <a:alpha val="40000"/>
                    </a:schemeClr>
                  </a:glow>
                </a:effectLst>
                <a:latin typeface="+mn-lt"/>
              </a:rPr>
              <a:t>CONDUCTIVE SOLVENTS </a:t>
            </a:r>
            <a:r>
              <a:rPr lang="en-US" dirty="0"/>
              <a:t>may build up a charge because the</a:t>
            </a:r>
            <a:r>
              <a:rPr lang="en-US" dirty="0">
                <a:effectLst>
                  <a:glow rad="101600">
                    <a:schemeClr val="accent1">
                      <a:satMod val="175000"/>
                      <a:alpha val="40000"/>
                    </a:schemeClr>
                  </a:glow>
                </a:effectLst>
                <a:latin typeface="+mn-lt"/>
              </a:rPr>
              <a:t> </a:t>
            </a:r>
            <a:r>
              <a:rPr lang="en-US" u="sng" dirty="0">
                <a:effectLst>
                  <a:glow rad="101600">
                    <a:schemeClr val="accent1">
                      <a:satMod val="175000"/>
                      <a:alpha val="40000"/>
                    </a:schemeClr>
                  </a:glow>
                </a:effectLst>
                <a:latin typeface="+mn-lt"/>
              </a:rPr>
              <a:t>NON</a:t>
            </a:r>
            <a:r>
              <a:rPr lang="en-US" dirty="0">
                <a:effectLst>
                  <a:glow rad="101600">
                    <a:schemeClr val="accent1">
                      <a:satMod val="175000"/>
                      <a:alpha val="40000"/>
                    </a:schemeClr>
                  </a:glow>
                </a:effectLst>
                <a:latin typeface="+mn-lt"/>
              </a:rPr>
              <a:t>-conductive</a:t>
            </a:r>
            <a:r>
              <a:rPr lang="en-US" dirty="0">
                <a:effectLst>
                  <a:glow rad="101600">
                    <a:schemeClr val="accent1">
                      <a:satMod val="175000"/>
                      <a:alpha val="40000"/>
                    </a:schemeClr>
                  </a:glow>
                </a:effectLst>
              </a:rPr>
              <a:t> </a:t>
            </a:r>
            <a:r>
              <a:rPr lang="en-US" dirty="0"/>
              <a:t>container decreases the rate at which the charge in the solvent dissipates</a:t>
            </a:r>
            <a:endParaRPr lang="en-US" dirty="0">
              <a:effectLst>
                <a:glow rad="101600">
                  <a:schemeClr val="accent1">
                    <a:satMod val="175000"/>
                    <a:alpha val="40000"/>
                  </a:schemeClr>
                </a:glow>
              </a:effectLst>
              <a:latin typeface="+mn-lt"/>
            </a:endParaRPr>
          </a:p>
        </p:txBody>
      </p:sp>
      <p:sp>
        <p:nvSpPr>
          <p:cNvPr id="6" name="Title 1">
            <a:extLst>
              <a:ext uri="{FF2B5EF4-FFF2-40B4-BE49-F238E27FC236}">
                <a16:creationId xmlns:a16="http://schemas.microsoft.com/office/drawing/2014/main" id="{7982EE1A-0941-5A41-8614-B7B9C27956AF}"/>
              </a:ext>
            </a:extLst>
          </p:cNvPr>
          <p:cNvSpPr>
            <a:spLocks noGrp="1"/>
          </p:cNvSpPr>
          <p:nvPr>
            <p:ph type="title"/>
          </p:nvPr>
        </p:nvSpPr>
        <p:spPr/>
        <p:txBody>
          <a:bodyPr>
            <a:noAutofit/>
          </a:bodyPr>
          <a:lstStyle/>
          <a:p>
            <a:r>
              <a:rPr lang="en-US" sz="4000" dirty="0">
                <a:solidFill>
                  <a:srgbClr val="FFFF00"/>
                </a:solidFill>
                <a:effectLst>
                  <a:glow rad="101600">
                    <a:schemeClr val="tx1">
                      <a:alpha val="40000"/>
                    </a:schemeClr>
                  </a:glow>
                </a:effectLst>
              </a:rPr>
              <a:t>Non-Conductive</a:t>
            </a:r>
            <a:r>
              <a:rPr lang="en-US" sz="4000" dirty="0"/>
              <a:t> Flammable Liquids</a:t>
            </a:r>
          </a:p>
        </p:txBody>
      </p:sp>
    </p:spTree>
    <p:extLst>
      <p:ext uri="{BB962C8B-B14F-4D97-AF65-F5344CB8AC3E}">
        <p14:creationId xmlns:p14="http://schemas.microsoft.com/office/powerpoint/2010/main" val="1653924127"/>
      </p:ext>
    </p:extLst>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90600"/>
            <a:ext cx="9144000" cy="5867400"/>
          </a:xfrm>
        </p:spPr>
        <p:txBody>
          <a:bodyPr>
            <a:normAutofit/>
          </a:bodyPr>
          <a:lstStyle/>
          <a:p>
            <a:pPr marL="0" indent="0">
              <a:spcBef>
                <a:spcPts val="0"/>
              </a:spcBef>
              <a:buNone/>
            </a:pPr>
            <a:r>
              <a:rPr lang="en-US" sz="3600" b="1" dirty="0"/>
              <a:t>Prevention of Explosions and Fires</a:t>
            </a:r>
          </a:p>
          <a:p>
            <a:pPr marL="914400" lvl="1" indent="-457200">
              <a:spcBef>
                <a:spcPts val="0"/>
              </a:spcBef>
              <a:buFont typeface="+mj-lt"/>
              <a:buAutoNum type="arabicPeriod"/>
            </a:pPr>
            <a:r>
              <a:rPr lang="en-US" b="1" u="sng" dirty="0">
                <a:highlight>
                  <a:srgbClr val="FFFF00"/>
                </a:highlight>
              </a:rPr>
              <a:t>INERT</a:t>
            </a:r>
            <a:r>
              <a:rPr lang="en-US" sz="2800" dirty="0"/>
              <a:t> tank head space</a:t>
            </a:r>
          </a:p>
          <a:p>
            <a:pPr marL="914400" lvl="1" indent="-457200">
              <a:spcBef>
                <a:spcPts val="0"/>
              </a:spcBef>
              <a:buFont typeface="+mj-lt"/>
              <a:buAutoNum type="arabicPeriod"/>
            </a:pPr>
            <a:r>
              <a:rPr lang="en-US" sz="2800" dirty="0"/>
              <a:t>If possible, add an </a:t>
            </a:r>
            <a:r>
              <a:rPr lang="en-US" sz="2800" b="1" dirty="0">
                <a:solidFill>
                  <a:srgbClr val="FFFF00"/>
                </a:solidFill>
                <a:effectLst>
                  <a:glow rad="101600">
                    <a:schemeClr val="tx1">
                      <a:alpha val="60000"/>
                    </a:schemeClr>
                  </a:glow>
                </a:effectLst>
              </a:rPr>
              <a:t>ANTI-static agent</a:t>
            </a:r>
            <a:endParaRPr lang="en-US" sz="2800" dirty="0">
              <a:effectLst>
                <a:glow rad="101600">
                  <a:schemeClr val="tx1">
                    <a:alpha val="60000"/>
                  </a:schemeClr>
                </a:glow>
              </a:effectLst>
            </a:endParaRPr>
          </a:p>
          <a:p>
            <a:pPr marL="914400" lvl="1" indent="-457200">
              <a:spcBef>
                <a:spcPts val="0"/>
              </a:spcBef>
              <a:buFont typeface="+mj-lt"/>
              <a:buAutoNum type="arabicPeriod"/>
            </a:pPr>
            <a:r>
              <a:rPr lang="en-US" sz="2800" b="1" dirty="0">
                <a:solidFill>
                  <a:srgbClr val="FFFF00"/>
                </a:solidFill>
                <a:effectLst>
                  <a:glow rad="101600">
                    <a:schemeClr val="tx1">
                      <a:alpha val="60000"/>
                    </a:schemeClr>
                  </a:glow>
                </a:effectLst>
              </a:rPr>
              <a:t>REDUCE pumping flow velocity </a:t>
            </a:r>
            <a:r>
              <a:rPr lang="en-US" sz="2800" dirty="0"/>
              <a:t>during filling or transferring non-conductive liquids</a:t>
            </a:r>
          </a:p>
          <a:p>
            <a:pPr lvl="2">
              <a:spcBef>
                <a:spcPts val="0"/>
              </a:spcBef>
            </a:pPr>
            <a:r>
              <a:rPr lang="en-US" sz="2400" dirty="0">
                <a:effectLst/>
              </a:rPr>
              <a:t>NFPA 77 and API 2003 recommend the flow velocity of the incoming liquid should be </a:t>
            </a:r>
            <a:r>
              <a:rPr lang="en-US" sz="2400" b="1" u="sng" dirty="0">
                <a:solidFill>
                  <a:srgbClr val="FFFF00"/>
                </a:solidFill>
                <a:effectLst>
                  <a:glow rad="63500">
                    <a:schemeClr val="tx1">
                      <a:alpha val="40000"/>
                    </a:schemeClr>
                  </a:glow>
                </a:effectLst>
              </a:rPr>
              <a:t>NO GREATER</a:t>
            </a:r>
            <a:r>
              <a:rPr lang="en-US" sz="2400" b="1" dirty="0">
                <a:solidFill>
                  <a:srgbClr val="FFFF00"/>
                </a:solidFill>
                <a:effectLst>
                  <a:glow rad="63500">
                    <a:schemeClr val="tx1">
                      <a:alpha val="40000"/>
                    </a:schemeClr>
                  </a:glow>
                </a:effectLst>
              </a:rPr>
              <a:t> </a:t>
            </a:r>
            <a:r>
              <a:rPr lang="en-US" sz="2800" dirty="0"/>
              <a:t>than</a:t>
            </a:r>
            <a:r>
              <a:rPr lang="en-US" sz="2400" b="1" dirty="0">
                <a:solidFill>
                  <a:srgbClr val="FFFF00"/>
                </a:solidFill>
                <a:effectLst>
                  <a:glow rad="63500">
                    <a:schemeClr val="tx1">
                      <a:alpha val="40000"/>
                    </a:schemeClr>
                  </a:glow>
                </a:effectLst>
              </a:rPr>
              <a:t> 3 ft/sec</a:t>
            </a:r>
            <a:r>
              <a:rPr lang="en-US" sz="2400" dirty="0">
                <a:solidFill>
                  <a:srgbClr val="FFFF00"/>
                </a:solidFill>
                <a:effectLst>
                  <a:glow rad="63500">
                    <a:schemeClr val="tx1">
                      <a:alpha val="40000"/>
                    </a:schemeClr>
                  </a:glow>
                </a:effectLst>
              </a:rPr>
              <a:t> </a:t>
            </a:r>
            <a:r>
              <a:rPr lang="en-US" sz="2400" b="1" dirty="0">
                <a:solidFill>
                  <a:srgbClr val="FFFF00"/>
                </a:solidFill>
                <a:effectLst>
                  <a:glow rad="63500">
                    <a:schemeClr val="tx1">
                      <a:alpha val="40000"/>
                    </a:schemeClr>
                  </a:glow>
                </a:effectLst>
              </a:rPr>
              <a:t>until the fill pipe is submerged either two (2) pipe diameters</a:t>
            </a:r>
            <a:endParaRPr lang="en-US" sz="2400" dirty="0">
              <a:solidFill>
                <a:srgbClr val="FFFF00"/>
              </a:solidFill>
              <a:effectLst>
                <a:glow rad="63500">
                  <a:schemeClr val="tx1">
                    <a:alpha val="40000"/>
                  </a:schemeClr>
                </a:glow>
              </a:effectLst>
            </a:endParaRPr>
          </a:p>
          <a:p>
            <a:pPr lvl="2">
              <a:spcBef>
                <a:spcPts val="0"/>
              </a:spcBef>
            </a:pPr>
            <a:r>
              <a:rPr lang="en-US" sz="2400" dirty="0"/>
              <a:t>tank, transfer lines, pump, floats, etc. must be </a:t>
            </a:r>
            <a:r>
              <a:rPr lang="en-US" sz="2400" b="1" dirty="0"/>
              <a:t>PROPERLY BONDED AND GROUNDED</a:t>
            </a:r>
            <a:endParaRPr lang="en-US" sz="2400" dirty="0"/>
          </a:p>
          <a:p>
            <a:pPr lvl="1">
              <a:spcBef>
                <a:spcPts val="0"/>
              </a:spcBef>
            </a:pPr>
            <a:r>
              <a:rPr lang="en-US" sz="2800" dirty="0"/>
              <a:t>Inspect and replace, as appropriate, floats with level measuring devices which will not promote sparks inside the tank [from CSB report on Barton Solvents]</a:t>
            </a:r>
          </a:p>
        </p:txBody>
      </p:sp>
      <p:sp>
        <p:nvSpPr>
          <p:cNvPr id="6" name="Title 1">
            <a:extLst>
              <a:ext uri="{FF2B5EF4-FFF2-40B4-BE49-F238E27FC236}">
                <a16:creationId xmlns:a16="http://schemas.microsoft.com/office/drawing/2014/main" id="{EB090863-92D9-D745-8220-34086D17B52D}"/>
              </a:ext>
            </a:extLst>
          </p:cNvPr>
          <p:cNvSpPr>
            <a:spLocks noGrp="1"/>
          </p:cNvSpPr>
          <p:nvPr>
            <p:ph type="title"/>
          </p:nvPr>
        </p:nvSpPr>
        <p:spPr/>
        <p:txBody>
          <a:bodyPr>
            <a:noAutofit/>
          </a:bodyPr>
          <a:lstStyle/>
          <a:p>
            <a:r>
              <a:rPr lang="en-US" sz="4000" dirty="0">
                <a:solidFill>
                  <a:srgbClr val="FFFF00"/>
                </a:solidFill>
                <a:effectLst>
                  <a:glow rad="101600">
                    <a:schemeClr val="tx1">
                      <a:alpha val="40000"/>
                    </a:schemeClr>
                  </a:glow>
                </a:effectLst>
              </a:rPr>
              <a:t>Non-Conductive</a:t>
            </a:r>
            <a:r>
              <a:rPr lang="en-US" sz="4000" dirty="0"/>
              <a:t> Flammable Liquids</a:t>
            </a:r>
          </a:p>
        </p:txBody>
      </p:sp>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36638"/>
            <a:ext cx="9144000" cy="5592762"/>
          </a:xfrm>
        </p:spPr>
        <p:txBody>
          <a:bodyPr>
            <a:normAutofit/>
          </a:bodyPr>
          <a:lstStyle/>
          <a:p>
            <a:pPr marL="57150" indent="0">
              <a:lnSpc>
                <a:spcPct val="90000"/>
              </a:lnSpc>
              <a:buNone/>
            </a:pPr>
            <a:r>
              <a:rPr lang="en-US" sz="4000" b="1" dirty="0"/>
              <a:t>Minimum Ignition Energy</a:t>
            </a:r>
          </a:p>
          <a:p>
            <a:pPr marL="457200" lvl="1" indent="0">
              <a:lnSpc>
                <a:spcPct val="90000"/>
              </a:lnSpc>
              <a:buNone/>
            </a:pPr>
            <a:endParaRPr lang="en-US" sz="1600" dirty="0"/>
          </a:p>
          <a:p>
            <a:pPr marL="457200" lvl="1" indent="0">
              <a:lnSpc>
                <a:spcPct val="90000"/>
              </a:lnSpc>
              <a:buNone/>
            </a:pPr>
            <a:r>
              <a:rPr lang="en-US" sz="4000" dirty="0"/>
              <a:t>The smallest amount of energy needed to create a spark that can ignite the most easily ignitable flammable mixture of gas, mist or dust in air. </a:t>
            </a:r>
            <a:r>
              <a:rPr lang="en-US" sz="1800" dirty="0"/>
              <a:t>(UK’s HSE Simple Definition)</a:t>
            </a:r>
            <a:endParaRPr lang="en-US" sz="1600" dirty="0"/>
          </a:p>
          <a:p>
            <a:pPr marL="57150" indent="0" algn="ctr">
              <a:lnSpc>
                <a:spcPct val="90000"/>
              </a:lnSpc>
              <a:buNone/>
            </a:pPr>
            <a:endParaRPr lang="en-US" b="1" i="1" dirty="0"/>
          </a:p>
          <a:p>
            <a:pPr marL="57150" indent="0" algn="ctr">
              <a:lnSpc>
                <a:spcPct val="90000"/>
              </a:lnSpc>
              <a:buNone/>
            </a:pPr>
            <a:endParaRPr lang="en-US" i="1" dirty="0"/>
          </a:p>
          <a:p>
            <a:pPr marL="57150" indent="0" algn="ctr">
              <a:lnSpc>
                <a:spcPct val="90000"/>
              </a:lnSpc>
              <a:buNone/>
            </a:pPr>
            <a:r>
              <a:rPr lang="en-US" sz="4000" b="1" i="1" dirty="0"/>
              <a:t>What are the MIE’s of your flammable liquids?</a:t>
            </a:r>
          </a:p>
        </p:txBody>
      </p:sp>
      <p:sp>
        <p:nvSpPr>
          <p:cNvPr id="2" name="Title 1"/>
          <p:cNvSpPr>
            <a:spLocks noGrp="1"/>
          </p:cNvSpPr>
          <p:nvPr>
            <p:ph type="title"/>
          </p:nvPr>
        </p:nvSpPr>
        <p:spPr>
          <a:xfrm>
            <a:off x="457200" y="0"/>
            <a:ext cx="8229600" cy="838200"/>
          </a:xfrm>
        </p:spPr>
        <p:txBody>
          <a:bodyPr>
            <a:normAutofit/>
          </a:bodyPr>
          <a:lstStyle/>
          <a:p>
            <a:pPr marL="400050">
              <a:lnSpc>
                <a:spcPct val="90000"/>
              </a:lnSpc>
            </a:pPr>
            <a:r>
              <a:rPr lang="en-US" sz="4000" dirty="0"/>
              <a:t>What is “MIE”?</a:t>
            </a:r>
          </a:p>
        </p:txBody>
      </p:sp>
    </p:spTree>
    <p:extLst>
      <p:ext uri="{BB962C8B-B14F-4D97-AF65-F5344CB8AC3E}">
        <p14:creationId xmlns:p14="http://schemas.microsoft.com/office/powerpoint/2010/main" val="1877615376"/>
      </p:ext>
    </p:extLst>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90600"/>
            <a:ext cx="4392168" cy="5867400"/>
          </a:xfrm>
        </p:spPr>
        <p:txBody>
          <a:bodyPr>
            <a:normAutofit lnSpcReduction="10000"/>
          </a:bodyPr>
          <a:lstStyle/>
          <a:p>
            <a:r>
              <a:rPr lang="en-US" b="0" dirty="0"/>
              <a:t>The potential source of ignition </a:t>
            </a:r>
            <a:r>
              <a:rPr lang="en-US" dirty="0"/>
              <a:t>MUST</a:t>
            </a:r>
            <a:r>
              <a:rPr lang="en-US" b="0" dirty="0"/>
              <a:t> deliver a certain minimum amount of energy to initiate a flame front in the fuel/air mixture</a:t>
            </a:r>
            <a:endParaRPr lang="en-US" b="1" dirty="0">
              <a:solidFill>
                <a:srgbClr val="FFFF00"/>
              </a:solidFill>
              <a:effectLst>
                <a:glow rad="228600">
                  <a:schemeClr val="accent2">
                    <a:satMod val="175000"/>
                    <a:alpha val="40000"/>
                  </a:schemeClr>
                </a:glow>
              </a:effectLst>
            </a:endParaRPr>
          </a:p>
          <a:p>
            <a:r>
              <a:rPr lang="en-US" dirty="0">
                <a:highlight>
                  <a:srgbClr val="00FF00"/>
                </a:highlight>
              </a:rPr>
              <a:t>VERY LOW </a:t>
            </a:r>
            <a:r>
              <a:rPr lang="en-US" b="0" dirty="0"/>
              <a:t>energy levels can be sufficient to ignite solvent vapor/air mixtures (~0.01 – 1.0 milli joules)</a:t>
            </a:r>
          </a:p>
          <a:p>
            <a:pPr marL="0" indent="0" algn="ctr">
              <a:buNone/>
            </a:pPr>
            <a:endParaRPr lang="en-US" dirty="0"/>
          </a:p>
        </p:txBody>
      </p:sp>
      <p:sp>
        <p:nvSpPr>
          <p:cNvPr id="2" name="Title 1"/>
          <p:cNvSpPr>
            <a:spLocks noGrp="1"/>
          </p:cNvSpPr>
          <p:nvPr>
            <p:ph type="title"/>
          </p:nvPr>
        </p:nvSpPr>
        <p:spPr>
          <a:xfrm>
            <a:off x="304800" y="76200"/>
            <a:ext cx="8534400" cy="884238"/>
          </a:xfrm>
        </p:spPr>
        <p:txBody>
          <a:bodyPr>
            <a:noAutofit/>
          </a:bodyPr>
          <a:lstStyle/>
          <a:p>
            <a:r>
              <a:rPr lang="en-US" sz="4000" dirty="0"/>
              <a:t>Minimum Ignition Energy</a:t>
            </a:r>
          </a:p>
        </p:txBody>
      </p:sp>
      <p:graphicFrame>
        <p:nvGraphicFramePr>
          <p:cNvPr id="5" name="Table 7">
            <a:extLst>
              <a:ext uri="{FF2B5EF4-FFF2-40B4-BE49-F238E27FC236}">
                <a16:creationId xmlns:a16="http://schemas.microsoft.com/office/drawing/2014/main" id="{DE204A34-0271-7C47-9431-07C39D388D3B}"/>
              </a:ext>
            </a:extLst>
          </p:cNvPr>
          <p:cNvGraphicFramePr>
            <a:graphicFrameLocks noGrp="1"/>
          </p:cNvGraphicFramePr>
          <p:nvPr>
            <p:extLst>
              <p:ext uri="{D42A27DB-BD31-4B8C-83A1-F6EECF244321}">
                <p14:modId xmlns:p14="http://schemas.microsoft.com/office/powerpoint/2010/main" val="929017383"/>
              </p:ext>
            </p:extLst>
          </p:nvPr>
        </p:nvGraphicFramePr>
        <p:xfrm>
          <a:off x="4392168" y="1501140"/>
          <a:ext cx="4724400" cy="4846320"/>
        </p:xfrm>
        <a:graphic>
          <a:graphicData uri="http://schemas.openxmlformats.org/drawingml/2006/table">
            <a:tbl>
              <a:tblPr firstRow="1" bandRow="1">
                <a:tableStyleId>{93296810-A885-4BE3-A3E7-6D5BEEA58F35}</a:tableStyleId>
              </a:tblPr>
              <a:tblGrid>
                <a:gridCol w="2514600">
                  <a:extLst>
                    <a:ext uri="{9D8B030D-6E8A-4147-A177-3AD203B41FA5}">
                      <a16:colId xmlns:a16="http://schemas.microsoft.com/office/drawing/2014/main" val="2826333776"/>
                    </a:ext>
                  </a:extLst>
                </a:gridCol>
                <a:gridCol w="2209800">
                  <a:extLst>
                    <a:ext uri="{9D8B030D-6E8A-4147-A177-3AD203B41FA5}">
                      <a16:colId xmlns:a16="http://schemas.microsoft.com/office/drawing/2014/main" val="2564788162"/>
                    </a:ext>
                  </a:extLst>
                </a:gridCol>
              </a:tblGrid>
              <a:tr h="381000">
                <a:tc>
                  <a:txBody>
                    <a:bodyPr/>
                    <a:lstStyle/>
                    <a:p>
                      <a:pPr algn="ctr"/>
                      <a:r>
                        <a:rPr lang="en-US" sz="2400" dirty="0"/>
                        <a:t>Flammable Liquid/Vapors</a:t>
                      </a:r>
                    </a:p>
                  </a:txBody>
                  <a:tcPr/>
                </a:tc>
                <a:tc>
                  <a:txBody>
                    <a:bodyPr/>
                    <a:lstStyle/>
                    <a:p>
                      <a:pPr algn="ctr"/>
                      <a:r>
                        <a:rPr lang="en-US" sz="2400" dirty="0"/>
                        <a:t>MIE (milli Joule or mJ)</a:t>
                      </a:r>
                    </a:p>
                  </a:txBody>
                  <a:tcPr/>
                </a:tc>
                <a:extLst>
                  <a:ext uri="{0D108BD9-81ED-4DB2-BD59-A6C34878D82A}">
                    <a16:rowId xmlns:a16="http://schemas.microsoft.com/office/drawing/2014/main" val="2296463340"/>
                  </a:ext>
                </a:extLst>
              </a:tr>
              <a:tr h="283119">
                <a:tc>
                  <a:txBody>
                    <a:bodyPr/>
                    <a:lstStyle/>
                    <a:p>
                      <a:pPr algn="ctr"/>
                      <a:r>
                        <a:rPr lang="en-US" dirty="0"/>
                        <a:t>Acetone</a:t>
                      </a:r>
                    </a:p>
                  </a:txBody>
                  <a:tcPr/>
                </a:tc>
                <a:tc>
                  <a:txBody>
                    <a:bodyPr/>
                    <a:lstStyle/>
                    <a:p>
                      <a:pPr algn="ctr"/>
                      <a:r>
                        <a:rPr lang="en-US" dirty="0"/>
                        <a:t>1.15</a:t>
                      </a:r>
                    </a:p>
                  </a:txBody>
                  <a:tcPr/>
                </a:tc>
                <a:extLst>
                  <a:ext uri="{0D108BD9-81ED-4DB2-BD59-A6C34878D82A}">
                    <a16:rowId xmlns:a16="http://schemas.microsoft.com/office/drawing/2014/main" val="1340414905"/>
                  </a:ext>
                </a:extLst>
              </a:tr>
              <a:tr h="154758">
                <a:tc>
                  <a:txBody>
                    <a:bodyPr/>
                    <a:lstStyle/>
                    <a:p>
                      <a:pPr algn="ctr"/>
                      <a:r>
                        <a:rPr lang="en-US" sz="1800" kern="1200" dirty="0">
                          <a:effectLst/>
                        </a:rPr>
                        <a:t>Acetylene </a:t>
                      </a:r>
                      <a:endParaRPr lang="en-US" dirty="0"/>
                    </a:p>
                  </a:txBody>
                  <a:tcPr/>
                </a:tc>
                <a:tc>
                  <a:txBody>
                    <a:bodyPr/>
                    <a:lstStyle/>
                    <a:p>
                      <a:pPr algn="ctr"/>
                      <a:r>
                        <a:rPr lang="en-US" sz="1800" kern="1200" dirty="0">
                          <a:effectLst/>
                        </a:rPr>
                        <a:t>0.017</a:t>
                      </a:r>
                      <a:endParaRPr lang="en-US" dirty="0"/>
                    </a:p>
                  </a:txBody>
                  <a:tcPr/>
                </a:tc>
                <a:extLst>
                  <a:ext uri="{0D108BD9-81ED-4DB2-BD59-A6C34878D82A}">
                    <a16:rowId xmlns:a16="http://schemas.microsoft.com/office/drawing/2014/main" val="4137530413"/>
                  </a:ext>
                </a:extLst>
              </a:tr>
              <a:tr h="0">
                <a:tc>
                  <a:txBody>
                    <a:bodyPr/>
                    <a:lstStyle/>
                    <a:p>
                      <a:pPr algn="ctr"/>
                      <a:r>
                        <a:rPr lang="en-US" dirty="0"/>
                        <a:t>Butane</a:t>
                      </a:r>
                    </a:p>
                  </a:txBody>
                  <a:tcPr/>
                </a:tc>
                <a:tc>
                  <a:txBody>
                    <a:bodyPr/>
                    <a:lstStyle/>
                    <a:p>
                      <a:pPr algn="ctr"/>
                      <a:r>
                        <a:rPr lang="en-US" sz="1800" kern="1200" dirty="0">
                          <a:effectLst/>
                        </a:rPr>
                        <a:t>0.25</a:t>
                      </a:r>
                      <a:endParaRPr lang="en-US" dirty="0"/>
                    </a:p>
                  </a:txBody>
                  <a:tcPr/>
                </a:tc>
                <a:extLst>
                  <a:ext uri="{0D108BD9-81ED-4DB2-BD59-A6C34878D82A}">
                    <a16:rowId xmlns:a16="http://schemas.microsoft.com/office/drawing/2014/main" val="2440702508"/>
                  </a:ext>
                </a:extLst>
              </a:tr>
              <a:tr h="206919">
                <a:tc>
                  <a:txBody>
                    <a:bodyPr/>
                    <a:lstStyle/>
                    <a:p>
                      <a:pPr algn="ctr"/>
                      <a:r>
                        <a:rPr lang="en-US" sz="1800" kern="1200" dirty="0">
                          <a:effectLst/>
                        </a:rPr>
                        <a:t>Ethylene Oxide</a:t>
                      </a:r>
                      <a:endParaRPr lang="en-US" dirty="0"/>
                    </a:p>
                  </a:txBody>
                  <a:tcPr/>
                </a:tc>
                <a:tc>
                  <a:txBody>
                    <a:bodyPr/>
                    <a:lstStyle/>
                    <a:p>
                      <a:pPr algn="ctr"/>
                      <a:r>
                        <a:rPr lang="en-US" sz="1800" kern="1200" dirty="0">
                          <a:effectLst/>
                        </a:rPr>
                        <a:t>0.06</a:t>
                      </a:r>
                      <a:endParaRPr lang="en-US" dirty="0"/>
                    </a:p>
                  </a:txBody>
                  <a:tcPr/>
                </a:tc>
                <a:extLst>
                  <a:ext uri="{0D108BD9-81ED-4DB2-BD59-A6C34878D82A}">
                    <a16:rowId xmlns:a16="http://schemas.microsoft.com/office/drawing/2014/main" val="2566958001"/>
                  </a:ext>
                </a:extLst>
              </a:tr>
              <a:tr h="145959">
                <a:tc>
                  <a:txBody>
                    <a:bodyPr/>
                    <a:lstStyle/>
                    <a:p>
                      <a:pPr algn="ctr"/>
                      <a:r>
                        <a:rPr lang="en-US" dirty="0">
                          <a:effectLst/>
                        </a:rPr>
                        <a:t>Gasoline</a:t>
                      </a:r>
                      <a:endParaRPr lang="en-US" dirty="0"/>
                    </a:p>
                  </a:txBody>
                  <a:tcPr/>
                </a:tc>
                <a:tc>
                  <a:txBody>
                    <a:bodyPr/>
                    <a:lstStyle/>
                    <a:p>
                      <a:pPr algn="ctr"/>
                      <a:r>
                        <a:rPr lang="en-US" dirty="0">
                          <a:effectLst/>
                        </a:rPr>
                        <a:t>0.8 </a:t>
                      </a:r>
                      <a:endParaRPr lang="en-US" dirty="0"/>
                    </a:p>
                  </a:txBody>
                  <a:tcPr/>
                </a:tc>
                <a:extLst>
                  <a:ext uri="{0D108BD9-81ED-4DB2-BD59-A6C34878D82A}">
                    <a16:rowId xmlns:a16="http://schemas.microsoft.com/office/drawing/2014/main" val="1511471594"/>
                  </a:ext>
                </a:extLst>
              </a:tr>
              <a:tr h="0">
                <a:tc>
                  <a:txBody>
                    <a:bodyPr/>
                    <a:lstStyle/>
                    <a:p>
                      <a:pPr algn="ctr"/>
                      <a:r>
                        <a:rPr lang="en-US" sz="1800" kern="1200" dirty="0">
                          <a:effectLst/>
                        </a:rPr>
                        <a:t>Hydrogen</a:t>
                      </a:r>
                      <a:endParaRPr lang="en-US" dirty="0"/>
                    </a:p>
                  </a:txBody>
                  <a:tcPr/>
                </a:tc>
                <a:tc>
                  <a:txBody>
                    <a:bodyPr/>
                    <a:lstStyle/>
                    <a:p>
                      <a:pPr algn="ctr"/>
                      <a:r>
                        <a:rPr lang="en-US" sz="1800" kern="1200" dirty="0">
                          <a:effectLst/>
                        </a:rPr>
                        <a:t>0.011</a:t>
                      </a:r>
                      <a:endParaRPr lang="en-US" dirty="0"/>
                    </a:p>
                  </a:txBody>
                  <a:tcPr/>
                </a:tc>
                <a:extLst>
                  <a:ext uri="{0D108BD9-81ED-4DB2-BD59-A6C34878D82A}">
                    <a16:rowId xmlns:a16="http://schemas.microsoft.com/office/drawing/2014/main" val="1247325448"/>
                  </a:ext>
                </a:extLst>
              </a:tr>
              <a:tr h="121920">
                <a:tc>
                  <a:txBody>
                    <a:bodyPr/>
                    <a:lstStyle/>
                    <a:p>
                      <a:pPr algn="ctr"/>
                      <a:r>
                        <a:rPr lang="en-US" sz="1800" kern="1200" dirty="0">
                          <a:effectLst/>
                        </a:rPr>
                        <a:t>Isopropyl Alcohol</a:t>
                      </a:r>
                      <a:endParaRPr lang="en-US" dirty="0"/>
                    </a:p>
                  </a:txBody>
                  <a:tcPr/>
                </a:tc>
                <a:tc>
                  <a:txBody>
                    <a:bodyPr/>
                    <a:lstStyle/>
                    <a:p>
                      <a:pPr algn="ctr"/>
                      <a:r>
                        <a:rPr lang="en-US" sz="1800" kern="1200" dirty="0">
                          <a:effectLst/>
                        </a:rPr>
                        <a:t>0.65</a:t>
                      </a:r>
                      <a:endParaRPr lang="en-US" dirty="0"/>
                    </a:p>
                  </a:txBody>
                  <a:tcPr/>
                </a:tc>
                <a:extLst>
                  <a:ext uri="{0D108BD9-81ED-4DB2-BD59-A6C34878D82A}">
                    <a16:rowId xmlns:a16="http://schemas.microsoft.com/office/drawing/2014/main" val="1491655031"/>
                  </a:ext>
                </a:extLst>
              </a:tr>
              <a:tr h="213360">
                <a:tc>
                  <a:txBody>
                    <a:bodyPr/>
                    <a:lstStyle/>
                    <a:p>
                      <a:pPr algn="ctr"/>
                      <a:r>
                        <a:rPr lang="en-US" sz="1800" kern="1200" dirty="0">
                          <a:effectLst/>
                        </a:rPr>
                        <a:t>Methanol</a:t>
                      </a:r>
                      <a:endParaRPr lang="en-US" dirty="0"/>
                    </a:p>
                  </a:txBody>
                  <a:tcPr/>
                </a:tc>
                <a:tc>
                  <a:txBody>
                    <a:bodyPr/>
                    <a:lstStyle/>
                    <a:p>
                      <a:pPr algn="ctr"/>
                      <a:r>
                        <a:rPr lang="en-US" sz="1800" kern="1200" dirty="0">
                          <a:effectLst/>
                        </a:rPr>
                        <a:t>0.14</a:t>
                      </a:r>
                      <a:endParaRPr lang="en-US" dirty="0"/>
                    </a:p>
                  </a:txBody>
                  <a:tcPr/>
                </a:tc>
                <a:extLst>
                  <a:ext uri="{0D108BD9-81ED-4DB2-BD59-A6C34878D82A}">
                    <a16:rowId xmlns:a16="http://schemas.microsoft.com/office/drawing/2014/main" val="1859082420"/>
                  </a:ext>
                </a:extLst>
              </a:tr>
              <a:tr h="152400">
                <a:tc>
                  <a:txBody>
                    <a:bodyPr/>
                    <a:lstStyle/>
                    <a:p>
                      <a:pPr algn="ctr"/>
                      <a:r>
                        <a:rPr lang="en-US" sz="1800" kern="1200" dirty="0">
                          <a:effectLst/>
                        </a:rPr>
                        <a:t>Propane</a:t>
                      </a:r>
                      <a:endParaRPr lang="en-US" dirty="0"/>
                    </a:p>
                  </a:txBody>
                  <a:tcPr/>
                </a:tc>
                <a:tc>
                  <a:txBody>
                    <a:bodyPr/>
                    <a:lstStyle/>
                    <a:p>
                      <a:pPr algn="ctr"/>
                      <a:r>
                        <a:rPr lang="en-US" sz="1800" kern="1200" dirty="0">
                          <a:effectLst/>
                        </a:rPr>
                        <a:t>0.25 </a:t>
                      </a:r>
                      <a:endParaRPr lang="en-US" dirty="0"/>
                    </a:p>
                  </a:txBody>
                  <a:tcPr/>
                </a:tc>
                <a:extLst>
                  <a:ext uri="{0D108BD9-81ED-4DB2-BD59-A6C34878D82A}">
                    <a16:rowId xmlns:a16="http://schemas.microsoft.com/office/drawing/2014/main" val="2045411390"/>
                  </a:ext>
                </a:extLst>
              </a:tr>
              <a:tr h="365760">
                <a:tc>
                  <a:txBody>
                    <a:bodyPr/>
                    <a:lstStyle/>
                    <a:p>
                      <a:pPr algn="ctr"/>
                      <a:r>
                        <a:rPr lang="en-US" sz="1800" kern="1200" dirty="0">
                          <a:effectLst/>
                        </a:rPr>
                        <a:t>Toluene</a:t>
                      </a:r>
                      <a:endParaRPr lang="en-US" dirty="0"/>
                    </a:p>
                  </a:txBody>
                  <a:tcPr/>
                </a:tc>
                <a:tc>
                  <a:txBody>
                    <a:bodyPr/>
                    <a:lstStyle/>
                    <a:p>
                      <a:pPr algn="ctr"/>
                      <a:r>
                        <a:rPr lang="en-US" sz="1800" kern="1200" dirty="0">
                          <a:effectLst/>
                        </a:rPr>
                        <a:t>0.24</a:t>
                      </a:r>
                      <a:endParaRPr lang="en-US" dirty="0"/>
                    </a:p>
                  </a:txBody>
                  <a:tcPr/>
                </a:tc>
                <a:extLst>
                  <a:ext uri="{0D108BD9-81ED-4DB2-BD59-A6C34878D82A}">
                    <a16:rowId xmlns:a16="http://schemas.microsoft.com/office/drawing/2014/main" val="609961013"/>
                  </a:ext>
                </a:extLst>
              </a:tr>
              <a:tr h="0">
                <a:tc>
                  <a:txBody>
                    <a:bodyPr/>
                    <a:lstStyle/>
                    <a:p>
                      <a:pPr algn="ctr"/>
                      <a:r>
                        <a:rPr lang="en-US" dirty="0"/>
                        <a:t>Xylene(s)</a:t>
                      </a:r>
                    </a:p>
                  </a:txBody>
                  <a:tcPr/>
                </a:tc>
                <a:tc>
                  <a:txBody>
                    <a:bodyPr/>
                    <a:lstStyle/>
                    <a:p>
                      <a:pPr algn="ctr"/>
                      <a:r>
                        <a:rPr lang="en-US" dirty="0"/>
                        <a:t>0.20</a:t>
                      </a:r>
                    </a:p>
                  </a:txBody>
                  <a:tcPr/>
                </a:tc>
                <a:extLst>
                  <a:ext uri="{0D108BD9-81ED-4DB2-BD59-A6C34878D82A}">
                    <a16:rowId xmlns:a16="http://schemas.microsoft.com/office/drawing/2014/main" val="409428354"/>
                  </a:ext>
                </a:extLst>
              </a:tr>
            </a:tbl>
          </a:graphicData>
        </a:graphic>
      </p:graphicFrame>
      <p:sp>
        <p:nvSpPr>
          <p:cNvPr id="6" name="Rectangle 5">
            <a:extLst>
              <a:ext uri="{FF2B5EF4-FFF2-40B4-BE49-F238E27FC236}">
                <a16:creationId xmlns:a16="http://schemas.microsoft.com/office/drawing/2014/main" id="{79FC4913-7122-8047-ACC0-BEAF1A909F65}"/>
              </a:ext>
            </a:extLst>
          </p:cNvPr>
          <p:cNvSpPr/>
          <p:nvPr/>
        </p:nvSpPr>
        <p:spPr>
          <a:xfrm>
            <a:off x="4593336" y="990600"/>
            <a:ext cx="4392168" cy="461665"/>
          </a:xfrm>
          <a:prstGeom prst="rect">
            <a:avLst/>
          </a:prstGeom>
        </p:spPr>
        <p:txBody>
          <a:bodyPr wrap="square">
            <a:spAutoFit/>
          </a:bodyPr>
          <a:lstStyle/>
          <a:p>
            <a:pPr algn="ctr"/>
            <a:r>
              <a:rPr lang="en-US" sz="2400" dirty="0">
                <a:latin typeface="Verdana" panose="020B0604030504040204" pitchFamily="34" charset="0"/>
                <a:ea typeface="Verdana" panose="020B0604030504040204" pitchFamily="34" charset="0"/>
                <a:cs typeface="Verdana" panose="020B0604030504040204" pitchFamily="34" charset="0"/>
              </a:rPr>
              <a:t>Typical MIE’s are:</a:t>
            </a:r>
          </a:p>
        </p:txBody>
      </p:sp>
      <p:sp>
        <p:nvSpPr>
          <p:cNvPr id="7" name="Rectangle 6">
            <a:extLst>
              <a:ext uri="{FF2B5EF4-FFF2-40B4-BE49-F238E27FC236}">
                <a16:creationId xmlns:a16="http://schemas.microsoft.com/office/drawing/2014/main" id="{377F4B62-4502-C04A-94DB-60A464FBE8BC}"/>
              </a:ext>
            </a:extLst>
          </p:cNvPr>
          <p:cNvSpPr/>
          <p:nvPr/>
        </p:nvSpPr>
        <p:spPr>
          <a:xfrm>
            <a:off x="152400" y="6418064"/>
            <a:ext cx="8839200" cy="369332"/>
          </a:xfrm>
          <a:prstGeom prst="rect">
            <a:avLst/>
          </a:prstGeom>
        </p:spPr>
        <p:txBody>
          <a:bodyPr wrap="square">
            <a:spAutoFit/>
          </a:bodyPr>
          <a:lstStyle/>
          <a:p>
            <a:pPr lvl="1" algn="ctr">
              <a:lnSpc>
                <a:spcPct val="90000"/>
              </a:lnSpc>
            </a:pPr>
            <a:r>
              <a:rPr lang="en-US" sz="2000" b="1" dirty="0">
                <a:highlight>
                  <a:srgbClr val="FFFF00"/>
                </a:highlight>
              </a:rPr>
              <a:t>Almost all flammable liquids have MIE’s less than 1.0 mJ</a:t>
            </a:r>
          </a:p>
        </p:txBody>
      </p:sp>
    </p:spTree>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19200"/>
            <a:ext cx="9144000" cy="5638800"/>
          </a:xfrm>
        </p:spPr>
        <p:txBody>
          <a:bodyPr>
            <a:noAutofit/>
          </a:bodyPr>
          <a:lstStyle/>
          <a:p>
            <a:r>
              <a:rPr lang="en-US" sz="2800" b="0" dirty="0">
                <a:latin typeface="+mn-lt"/>
              </a:rPr>
              <a:t>How big of a spark do you feel when you get shocked by the doorknob or car door?</a:t>
            </a:r>
          </a:p>
          <a:p>
            <a:pPr marL="0" indent="0">
              <a:buNone/>
            </a:pPr>
            <a:endParaRPr lang="en-US" sz="2800" b="0" dirty="0">
              <a:latin typeface="+mn-lt"/>
            </a:endParaRPr>
          </a:p>
          <a:p>
            <a:pPr marL="0" indent="0">
              <a:buNone/>
            </a:pPr>
            <a:endParaRPr lang="en-US" sz="2800" b="0" dirty="0">
              <a:latin typeface="+mn-lt"/>
            </a:endParaRPr>
          </a:p>
          <a:p>
            <a:pPr marL="0" indent="0">
              <a:buNone/>
            </a:pPr>
            <a:endParaRPr lang="en-US" sz="2800" b="0" dirty="0">
              <a:latin typeface="+mn-lt"/>
            </a:endParaRPr>
          </a:p>
          <a:p>
            <a:r>
              <a:rPr lang="en-US" sz="2800" b="0" dirty="0">
                <a:latin typeface="+mn-lt"/>
              </a:rPr>
              <a:t>There are four (4) ways to generate a static charge:</a:t>
            </a:r>
            <a:endParaRPr lang="en-US" sz="900" b="0" dirty="0">
              <a:latin typeface="+mn-lt"/>
            </a:endParaRPr>
          </a:p>
          <a:p>
            <a:pPr marL="914400" lvl="1" indent="-457200">
              <a:buFont typeface="+mj-lt"/>
              <a:buAutoNum type="arabicPeriod"/>
            </a:pPr>
            <a:r>
              <a:rPr lang="en-US" sz="2800" b="1" dirty="0">
                <a:latin typeface="+mn-lt"/>
              </a:rPr>
              <a:t>Triboelectrification</a:t>
            </a:r>
            <a:r>
              <a:rPr lang="en-US" sz="2800" dirty="0">
                <a:latin typeface="+mn-lt"/>
              </a:rPr>
              <a:t> (Discuss)</a:t>
            </a:r>
          </a:p>
          <a:p>
            <a:pPr marL="914400" lvl="1" indent="-457200">
              <a:buFont typeface="+mj-lt"/>
              <a:buAutoNum type="arabicPeriod"/>
            </a:pPr>
            <a:r>
              <a:rPr lang="en-US" sz="2800" b="1" dirty="0">
                <a:latin typeface="+mn-lt"/>
              </a:rPr>
              <a:t>Liquid Shear Charging </a:t>
            </a:r>
            <a:r>
              <a:rPr lang="en-US" sz="2800" dirty="0">
                <a:latin typeface="+mn-lt"/>
              </a:rPr>
              <a:t>(Discuss)</a:t>
            </a:r>
            <a:endParaRPr lang="en-US" sz="2800" b="0" dirty="0">
              <a:latin typeface="+mn-lt"/>
            </a:endParaRPr>
          </a:p>
          <a:p>
            <a:pPr marL="914400" lvl="1" indent="-457200">
              <a:buFont typeface="+mj-lt"/>
              <a:buAutoNum type="arabicPeriod"/>
            </a:pPr>
            <a:r>
              <a:rPr lang="en-US" sz="2800" dirty="0">
                <a:latin typeface="+mn-lt"/>
              </a:rPr>
              <a:t>Induction Charging</a:t>
            </a:r>
          </a:p>
          <a:p>
            <a:pPr marL="914400" lvl="1" indent="-457200">
              <a:buFont typeface="+mj-lt"/>
              <a:buAutoNum type="arabicPeriod"/>
            </a:pPr>
            <a:r>
              <a:rPr lang="en-US" sz="2800" b="0" dirty="0">
                <a:latin typeface="+mn-lt"/>
              </a:rPr>
              <a:t>Corona Charging</a:t>
            </a:r>
          </a:p>
        </p:txBody>
      </p:sp>
      <p:pic>
        <p:nvPicPr>
          <p:cNvPr id="4" name="Picture 2" descr="How Does Static Electricity Work? | Examples | Uses">
            <a:extLst>
              <a:ext uri="{FF2B5EF4-FFF2-40B4-BE49-F238E27FC236}">
                <a16:creationId xmlns:a16="http://schemas.microsoft.com/office/drawing/2014/main" id="{5B027014-F93A-6B4B-B5D6-0400B4ADC1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196191"/>
            <a:ext cx="3033870" cy="13716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9E12004-1E2F-5B42-9355-15CDDAF2EC66}"/>
              </a:ext>
            </a:extLst>
          </p:cNvPr>
          <p:cNvSpPr txBox="1"/>
          <p:nvPr/>
        </p:nvSpPr>
        <p:spPr>
          <a:xfrm>
            <a:off x="3733800" y="2262664"/>
            <a:ext cx="5105400" cy="1200329"/>
          </a:xfrm>
          <a:prstGeom prst="rect">
            <a:avLst/>
          </a:prstGeom>
          <a:noFill/>
        </p:spPr>
        <p:txBody>
          <a:bodyPr wrap="square" rtlCol="0">
            <a:spAutoFit/>
          </a:bodyPr>
          <a:lstStyle/>
          <a:p>
            <a:r>
              <a:rPr lang="en-US" sz="2400" b="1" dirty="0"/>
              <a:t>Getting shocked by a doorknob is around 15 mJ’s, most people do not even feel a shock less than 10 mJ’s</a:t>
            </a:r>
          </a:p>
        </p:txBody>
      </p:sp>
      <p:sp>
        <p:nvSpPr>
          <p:cNvPr id="7" name="Title 6">
            <a:extLst>
              <a:ext uri="{FF2B5EF4-FFF2-40B4-BE49-F238E27FC236}">
                <a16:creationId xmlns:a16="http://schemas.microsoft.com/office/drawing/2014/main" id="{F2A1B6EC-7657-324D-86A7-30672EE43F50}"/>
              </a:ext>
            </a:extLst>
          </p:cNvPr>
          <p:cNvSpPr>
            <a:spLocks noGrp="1"/>
          </p:cNvSpPr>
          <p:nvPr>
            <p:ph type="title"/>
          </p:nvPr>
        </p:nvSpPr>
        <p:spPr>
          <a:xfrm>
            <a:off x="228600" y="0"/>
            <a:ext cx="8763000" cy="1143000"/>
          </a:xfrm>
        </p:spPr>
        <p:txBody>
          <a:bodyPr>
            <a:normAutofit fontScale="90000"/>
          </a:bodyPr>
          <a:lstStyle/>
          <a:p>
            <a:r>
              <a:rPr lang="en-US" dirty="0"/>
              <a:t>Electrostatic Discharges </a:t>
            </a:r>
            <a:br>
              <a:rPr lang="en-US" dirty="0"/>
            </a:br>
            <a:r>
              <a:rPr lang="en-US" sz="3600" dirty="0"/>
              <a:t>(Static Electricity)</a:t>
            </a:r>
            <a:endParaRPr lang="en-US" dirty="0"/>
          </a:p>
        </p:txBody>
      </p:sp>
    </p:spTree>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19200"/>
            <a:ext cx="9144000" cy="5638800"/>
          </a:xfrm>
        </p:spPr>
        <p:txBody>
          <a:bodyPr>
            <a:normAutofit/>
          </a:bodyPr>
          <a:lstStyle/>
          <a:p>
            <a:r>
              <a:rPr lang="en-US" sz="2400" b="0" dirty="0"/>
              <a:t>charge on the containment system is dissipated quickly by grounding, </a:t>
            </a:r>
            <a:r>
              <a:rPr lang="en-US" sz="2400" u="sng" dirty="0">
                <a:effectLst>
                  <a:glow rad="101600">
                    <a:srgbClr val="FFFF00">
                      <a:alpha val="40000"/>
                    </a:srgbClr>
                  </a:glow>
                </a:effectLst>
              </a:rPr>
              <a:t>BUT</a:t>
            </a:r>
            <a:r>
              <a:rPr lang="en-US" sz="2400" b="0" dirty="0">
                <a:effectLst>
                  <a:glow rad="101600">
                    <a:schemeClr val="tx1">
                      <a:alpha val="60000"/>
                    </a:schemeClr>
                  </a:glow>
                </a:effectLst>
              </a:rPr>
              <a:t> </a:t>
            </a:r>
            <a:r>
              <a:rPr lang="en-US" sz="2400" b="0" dirty="0"/>
              <a:t>the charge in the liquid </a:t>
            </a:r>
            <a:r>
              <a:rPr lang="en-US" sz="2400" dirty="0"/>
              <a:t>REMAINS</a:t>
            </a:r>
            <a:r>
              <a:rPr lang="en-US" sz="2400" b="0" dirty="0"/>
              <a:t> and is </a:t>
            </a:r>
            <a:r>
              <a:rPr lang="en-US" sz="2400" cap="all" dirty="0">
                <a:solidFill>
                  <a:srgbClr val="FFFF00"/>
                </a:solidFill>
                <a:effectLst>
                  <a:glow rad="63500">
                    <a:schemeClr val="accent1">
                      <a:satMod val="175000"/>
                      <a:alpha val="40000"/>
                    </a:schemeClr>
                  </a:glow>
                </a:effectLst>
              </a:rPr>
              <a:t>slowly dissipated</a:t>
            </a:r>
            <a:r>
              <a:rPr lang="en-US" sz="2400" b="0" dirty="0"/>
              <a:t>, depending on the conductivity of the liquid</a:t>
            </a:r>
          </a:p>
          <a:p>
            <a:pPr lvl="1"/>
            <a:r>
              <a:rPr lang="en-US" sz="2000" dirty="0"/>
              <a:t>Typical grounding and bonding guidance can be found in </a:t>
            </a:r>
            <a:r>
              <a:rPr lang="en-US" sz="2000" dirty="0">
                <a:effectLst>
                  <a:glow rad="101600">
                    <a:srgbClr val="FFFF00">
                      <a:alpha val="60000"/>
                    </a:srgbClr>
                  </a:glow>
                </a:effectLst>
              </a:rPr>
              <a:t>NFPA 77, “Recommended Practice on Static Electricity”</a:t>
            </a:r>
          </a:p>
          <a:p>
            <a:r>
              <a:rPr lang="en-US" sz="2400" b="0" dirty="0"/>
              <a:t>Conductivity of a liquid…</a:t>
            </a:r>
          </a:p>
          <a:p>
            <a:pPr lvl="1"/>
            <a:r>
              <a:rPr lang="en-US" sz="2200" dirty="0"/>
              <a:t>Conductive </a:t>
            </a:r>
            <a:r>
              <a:rPr lang="en-US" sz="2200" b="1" dirty="0"/>
              <a:t>&gt;</a:t>
            </a:r>
            <a:r>
              <a:rPr lang="en-US" sz="2200" dirty="0"/>
              <a:t>100 Pico siemens/meter (pS/m)</a:t>
            </a:r>
          </a:p>
          <a:p>
            <a:pPr lvl="1"/>
            <a:r>
              <a:rPr lang="en-US" sz="2200" dirty="0"/>
              <a:t>Semi-Conductive 50 – 100 pS/m</a:t>
            </a:r>
          </a:p>
          <a:p>
            <a:pPr lvl="1"/>
            <a:r>
              <a:rPr lang="en-US" sz="22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highlight>
                  <a:srgbClr val="FFFF00"/>
                </a:highlight>
              </a:rPr>
              <a:t>NON-CONDUCTIVE</a:t>
            </a:r>
            <a:r>
              <a:rPr lang="en-US" sz="22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 &lt;50 pS/m</a:t>
            </a:r>
          </a:p>
          <a:p>
            <a:r>
              <a:rPr lang="en-US" sz="2400" b="0" dirty="0"/>
              <a:t>Static charges </a:t>
            </a:r>
            <a:r>
              <a:rPr lang="en-US" sz="2400" cap="all" dirty="0"/>
              <a:t>can accumulate </a:t>
            </a:r>
            <a:r>
              <a:rPr lang="en-US" sz="2400" b="0" dirty="0"/>
              <a:t>in non-conductive </a:t>
            </a:r>
            <a:r>
              <a:rPr lang="en-US" sz="2400" u="sng" dirty="0"/>
              <a:t>AND</a:t>
            </a:r>
            <a:r>
              <a:rPr lang="en-US" sz="2400" b="0" dirty="0"/>
              <a:t> semi-conductive liquids</a:t>
            </a:r>
          </a:p>
          <a:p>
            <a:pPr lvl="1"/>
            <a:r>
              <a:rPr lang="en-US" sz="2000" dirty="0"/>
              <a:t>In such liquids, high potential differences can be created that can discharge as sparks capable of causing ignition of solvent vapors</a:t>
            </a:r>
          </a:p>
        </p:txBody>
      </p:sp>
      <p:sp>
        <p:nvSpPr>
          <p:cNvPr id="5" name="Title 4">
            <a:extLst>
              <a:ext uri="{FF2B5EF4-FFF2-40B4-BE49-F238E27FC236}">
                <a16:creationId xmlns:a16="http://schemas.microsoft.com/office/drawing/2014/main" id="{9430E18B-94B1-D544-94EB-7E343921E9CE}"/>
              </a:ext>
            </a:extLst>
          </p:cNvPr>
          <p:cNvSpPr>
            <a:spLocks noGrp="1"/>
          </p:cNvSpPr>
          <p:nvPr>
            <p:ph type="title"/>
          </p:nvPr>
        </p:nvSpPr>
        <p:spPr/>
        <p:txBody>
          <a:bodyPr>
            <a:noAutofit/>
          </a:bodyPr>
          <a:lstStyle/>
          <a:p>
            <a:r>
              <a:rPr lang="en-US" dirty="0"/>
              <a:t>Electrostatic Discharges </a:t>
            </a:r>
            <a:br>
              <a:rPr lang="en-US" dirty="0"/>
            </a:br>
            <a:r>
              <a:rPr lang="en-US" sz="3600" dirty="0"/>
              <a:t>(Static Electricity)</a:t>
            </a:r>
            <a:endParaRPr lang="en-US" dirty="0"/>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0"/>
            <a:ext cx="8991600" cy="1295400"/>
          </a:xfrm>
        </p:spPr>
        <p:txBody>
          <a:bodyPr>
            <a:noAutofit/>
          </a:bodyPr>
          <a:lstStyle/>
          <a:p>
            <a:r>
              <a:rPr lang="en-US" sz="4000" b="1" dirty="0"/>
              <a:t>Classification of </a:t>
            </a:r>
            <a:br>
              <a:rPr lang="en-US" sz="4000" b="1" dirty="0"/>
            </a:br>
            <a:r>
              <a:rPr lang="en-US" sz="4000" b="1" dirty="0"/>
              <a:t>Flammables &amp; Combustibles</a:t>
            </a:r>
          </a:p>
        </p:txBody>
      </p:sp>
      <p:graphicFrame>
        <p:nvGraphicFramePr>
          <p:cNvPr id="5" name="Table 4">
            <a:extLst>
              <a:ext uri="{FF2B5EF4-FFF2-40B4-BE49-F238E27FC236}">
                <a16:creationId xmlns:a16="http://schemas.microsoft.com/office/drawing/2014/main" id="{1803B35F-5257-434C-9357-FFD226EAA065}"/>
              </a:ext>
            </a:extLst>
          </p:cNvPr>
          <p:cNvGraphicFramePr>
            <a:graphicFrameLocks noGrp="1"/>
          </p:cNvGraphicFramePr>
          <p:nvPr>
            <p:extLst>
              <p:ext uri="{D42A27DB-BD31-4B8C-83A1-F6EECF244321}">
                <p14:modId xmlns:p14="http://schemas.microsoft.com/office/powerpoint/2010/main" val="4099839933"/>
              </p:ext>
            </p:extLst>
          </p:nvPr>
        </p:nvGraphicFramePr>
        <p:xfrm>
          <a:off x="0" y="1396088"/>
          <a:ext cx="9143999" cy="5461912"/>
        </p:xfrm>
        <a:graphic>
          <a:graphicData uri="http://schemas.openxmlformats.org/drawingml/2006/table">
            <a:tbl>
              <a:tblPr firstRow="1" firstCol="1" bandRow="1">
                <a:tableStyleId>{5C22544A-7EE6-4342-B048-85BDC9FD1C3A}</a:tableStyleId>
              </a:tblPr>
              <a:tblGrid>
                <a:gridCol w="1242215">
                  <a:extLst>
                    <a:ext uri="{9D8B030D-6E8A-4147-A177-3AD203B41FA5}">
                      <a16:colId xmlns:a16="http://schemas.microsoft.com/office/drawing/2014/main" val="4031251185"/>
                    </a:ext>
                  </a:extLst>
                </a:gridCol>
                <a:gridCol w="1243145">
                  <a:extLst>
                    <a:ext uri="{9D8B030D-6E8A-4147-A177-3AD203B41FA5}">
                      <a16:colId xmlns:a16="http://schemas.microsoft.com/office/drawing/2014/main" val="3960252095"/>
                    </a:ext>
                  </a:extLst>
                </a:gridCol>
                <a:gridCol w="1376205">
                  <a:extLst>
                    <a:ext uri="{9D8B030D-6E8A-4147-A177-3AD203B41FA5}">
                      <a16:colId xmlns:a16="http://schemas.microsoft.com/office/drawing/2014/main" val="1175929273"/>
                    </a:ext>
                  </a:extLst>
                </a:gridCol>
                <a:gridCol w="1376205">
                  <a:extLst>
                    <a:ext uri="{9D8B030D-6E8A-4147-A177-3AD203B41FA5}">
                      <a16:colId xmlns:a16="http://schemas.microsoft.com/office/drawing/2014/main" val="3679815570"/>
                    </a:ext>
                  </a:extLst>
                </a:gridCol>
                <a:gridCol w="1243145">
                  <a:extLst>
                    <a:ext uri="{9D8B030D-6E8A-4147-A177-3AD203B41FA5}">
                      <a16:colId xmlns:a16="http://schemas.microsoft.com/office/drawing/2014/main" val="52822679"/>
                    </a:ext>
                  </a:extLst>
                </a:gridCol>
                <a:gridCol w="1331542">
                  <a:extLst>
                    <a:ext uri="{9D8B030D-6E8A-4147-A177-3AD203B41FA5}">
                      <a16:colId xmlns:a16="http://schemas.microsoft.com/office/drawing/2014/main" val="258692739"/>
                    </a:ext>
                  </a:extLst>
                </a:gridCol>
                <a:gridCol w="1331542">
                  <a:extLst>
                    <a:ext uri="{9D8B030D-6E8A-4147-A177-3AD203B41FA5}">
                      <a16:colId xmlns:a16="http://schemas.microsoft.com/office/drawing/2014/main" val="2502378521"/>
                    </a:ext>
                  </a:extLst>
                </a:gridCol>
              </a:tblGrid>
              <a:tr h="597984">
                <a:tc rowSpan="2">
                  <a:txBody>
                    <a:bodyPr/>
                    <a:lstStyle/>
                    <a:p>
                      <a:pPr marL="0" marR="0" algn="ctr">
                        <a:lnSpc>
                          <a:spcPct val="107000"/>
                        </a:lnSpc>
                        <a:spcBef>
                          <a:spcPts val="0"/>
                        </a:spcBef>
                        <a:spcAft>
                          <a:spcPts val="0"/>
                        </a:spcAft>
                      </a:pPr>
                      <a:r>
                        <a:rPr lang="en-US" sz="2000" dirty="0">
                          <a:effectLst/>
                        </a:rPr>
                        <a:t>NFPA 704</a:t>
                      </a:r>
                    </a:p>
                    <a:p>
                      <a:pPr marL="0" marR="0" algn="ctr">
                        <a:lnSpc>
                          <a:spcPct val="107000"/>
                        </a:lnSpc>
                        <a:spcBef>
                          <a:spcPts val="0"/>
                        </a:spcBef>
                        <a:spcAft>
                          <a:spcPts val="0"/>
                        </a:spcAft>
                      </a:pPr>
                      <a:endParaRPr lang="en-US" sz="2000" dirty="0">
                        <a:effectLst/>
                      </a:endParaRPr>
                    </a:p>
                    <a:p>
                      <a:pPr marL="0" marR="0" algn="ctr">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marL="0" marR="0" algn="ctr">
                        <a:lnSpc>
                          <a:spcPct val="107000"/>
                        </a:lnSpc>
                        <a:spcBef>
                          <a:spcPts val="0"/>
                        </a:spcBef>
                        <a:spcAft>
                          <a:spcPts val="0"/>
                        </a:spcAft>
                      </a:pPr>
                      <a:r>
                        <a:rPr lang="en-US" sz="2000" dirty="0">
                          <a:effectLst/>
                        </a:rPr>
                        <a:t>NFPA Terminology </a:t>
                      </a:r>
                    </a:p>
                    <a:p>
                      <a:pPr marL="0" marR="0" algn="ctr">
                        <a:lnSpc>
                          <a:spcPct val="107000"/>
                        </a:lnSpc>
                        <a:spcBef>
                          <a:spcPts val="0"/>
                        </a:spcBef>
                        <a:spcAft>
                          <a:spcPts val="0"/>
                        </a:spcAft>
                      </a:pPr>
                      <a:r>
                        <a:rPr lang="en-US" sz="2000" dirty="0">
                          <a:effectLst/>
                        </a:rPr>
                        <a:t>(Classification)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gridSpan="3">
                  <a:txBody>
                    <a:bodyPr/>
                    <a:lstStyle/>
                    <a:p>
                      <a:pPr marL="0" marR="0" algn="ctr">
                        <a:lnSpc>
                          <a:spcPct val="107000"/>
                        </a:lnSpc>
                        <a:spcBef>
                          <a:spcPts val="0"/>
                        </a:spcBef>
                        <a:spcAft>
                          <a:spcPts val="0"/>
                        </a:spcAft>
                      </a:pPr>
                      <a:r>
                        <a:rPr lang="en-US" sz="2000" dirty="0">
                          <a:effectLst/>
                        </a:rPr>
                        <a:t>OSHA Terminology </a:t>
                      </a:r>
                    </a:p>
                    <a:p>
                      <a:pPr marL="0" marR="0" algn="ctr">
                        <a:lnSpc>
                          <a:spcPct val="107000"/>
                        </a:lnSpc>
                        <a:spcBef>
                          <a:spcPts val="0"/>
                        </a:spcBef>
                        <a:spcAft>
                          <a:spcPts val="0"/>
                        </a:spcAft>
                      </a:pPr>
                      <a:r>
                        <a:rPr lang="en-US" sz="2000" dirty="0">
                          <a:effectLst/>
                        </a:rPr>
                        <a:t>(Categorization)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53835361"/>
                  </a:ext>
                </a:extLst>
              </a:tr>
              <a:tr h="625894">
                <a:tc vMerge="1">
                  <a:txBody>
                    <a:bodyPr/>
                    <a:lstStyle/>
                    <a:p>
                      <a:endParaRPr lang="en-US"/>
                    </a:p>
                  </a:txBody>
                  <a:tcPr/>
                </a:tc>
                <a:tc>
                  <a:txBody>
                    <a:bodyPr/>
                    <a:lstStyle/>
                    <a:p>
                      <a:pPr marL="0" marR="0" algn="ctr">
                        <a:lnSpc>
                          <a:spcPct val="107000"/>
                        </a:lnSpc>
                        <a:spcBef>
                          <a:spcPts val="0"/>
                        </a:spcBef>
                        <a:spcAft>
                          <a:spcPts val="0"/>
                        </a:spcAft>
                      </a:pPr>
                      <a:r>
                        <a:rPr lang="en-US" sz="2000" b="1" i="0" u="sng" dirty="0">
                          <a:effectLst/>
                        </a:rPr>
                        <a:t>Class</a:t>
                      </a:r>
                      <a:endParaRPr lang="en-US" sz="2000" b="1" i="0" u="sng"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Flash Point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Boiling Point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b="1" u="sng" dirty="0">
                          <a:effectLst/>
                        </a:rPr>
                        <a:t>Category</a:t>
                      </a:r>
                      <a:endParaRPr lang="en-US" sz="2000" b="1" u="sng"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Flash Point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Boiling Point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23731342"/>
                  </a:ext>
                </a:extLst>
              </a:tr>
              <a:tr h="597984">
                <a:tc>
                  <a:txBody>
                    <a:bodyPr/>
                    <a:lstStyle/>
                    <a:p>
                      <a:pPr marL="0" marR="0" algn="ctr">
                        <a:lnSpc>
                          <a:spcPct val="107000"/>
                        </a:lnSpc>
                        <a:spcBef>
                          <a:spcPts val="0"/>
                        </a:spcBef>
                        <a:spcAft>
                          <a:spcPts val="0"/>
                        </a:spcAft>
                      </a:pPr>
                      <a:r>
                        <a:rPr lang="en-US" sz="2000">
                          <a:effectLst/>
                        </a:rPr>
                        <a:t>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b="1" dirty="0">
                          <a:effectLst/>
                        </a:rPr>
                        <a:t>IA</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&lt;73°F</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&lt;100°F</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b="1" dirty="0">
                          <a:effectLst/>
                        </a:rPr>
                        <a:t>1</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&lt;73.4°F</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&lt;95°F</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8535536"/>
                  </a:ext>
                </a:extLst>
              </a:tr>
              <a:tr h="598202">
                <a:tc rowSpan="2">
                  <a:txBody>
                    <a:bodyPr/>
                    <a:lstStyle/>
                    <a:p>
                      <a:pPr marL="0" marR="0" algn="ctr">
                        <a:lnSpc>
                          <a:spcPct val="107000"/>
                        </a:lnSpc>
                        <a:spcBef>
                          <a:spcPts val="0"/>
                        </a:spcBef>
                        <a:spcAft>
                          <a:spcPts val="0"/>
                        </a:spcAft>
                      </a:pPr>
                      <a:r>
                        <a:rPr lang="en-US" sz="2000">
                          <a:effectLst/>
                        </a:rPr>
                        <a:t>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b="1" dirty="0">
                          <a:effectLst/>
                        </a:rPr>
                        <a:t>IB</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&lt;73°F</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a:effectLst/>
                        </a:rPr>
                        <a:t>&gt;100°F</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b="1" dirty="0">
                          <a:effectLst/>
                        </a:rPr>
                        <a:t>2</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&lt;73.4°F</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&gt;95°F</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69359048"/>
                  </a:ext>
                </a:extLst>
              </a:tr>
              <a:tr h="598202">
                <a:tc vMerge="1">
                  <a:txBody>
                    <a:bodyPr/>
                    <a:lstStyle/>
                    <a:p>
                      <a:endParaRPr lang="en-US"/>
                    </a:p>
                  </a:txBody>
                  <a:tcPr/>
                </a:tc>
                <a:tc>
                  <a:txBody>
                    <a:bodyPr/>
                    <a:lstStyle/>
                    <a:p>
                      <a:pPr marL="0" marR="0" algn="ctr">
                        <a:lnSpc>
                          <a:spcPct val="107000"/>
                        </a:lnSpc>
                        <a:spcBef>
                          <a:spcPts val="0"/>
                        </a:spcBef>
                        <a:spcAft>
                          <a:spcPts val="0"/>
                        </a:spcAft>
                      </a:pPr>
                      <a:r>
                        <a:rPr lang="en-US" sz="2000" b="1" dirty="0">
                          <a:effectLst/>
                        </a:rPr>
                        <a:t>IC</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73-100°F</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4">
                  <a:txBody>
                    <a:bodyPr/>
                    <a:lstStyle/>
                    <a:p>
                      <a:pPr marL="0" marR="0" algn="ctr">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50000"/>
                      </a:schemeClr>
                    </a:solidFill>
                  </a:tcPr>
                </a:tc>
                <a:tc rowSpan="2">
                  <a:txBody>
                    <a:bodyPr/>
                    <a:lstStyle/>
                    <a:p>
                      <a:pPr marL="0" marR="0" algn="ctr">
                        <a:lnSpc>
                          <a:spcPct val="107000"/>
                        </a:lnSpc>
                        <a:spcBef>
                          <a:spcPts val="0"/>
                        </a:spcBef>
                        <a:spcAft>
                          <a:spcPts val="0"/>
                        </a:spcAft>
                      </a:pPr>
                      <a:r>
                        <a:rPr lang="en-US" sz="2000" b="1" dirty="0">
                          <a:effectLst/>
                        </a:rPr>
                        <a:t>3</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marL="0" marR="0" algn="ctr">
                        <a:lnSpc>
                          <a:spcPct val="107000"/>
                        </a:lnSpc>
                        <a:spcBef>
                          <a:spcPts val="0"/>
                        </a:spcBef>
                        <a:spcAft>
                          <a:spcPts val="0"/>
                        </a:spcAft>
                      </a:pPr>
                      <a:r>
                        <a:rPr lang="en-US" sz="2000">
                          <a:effectLst/>
                        </a:rPr>
                        <a:t>73.4 - 140°F</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marL="0" marR="0" algn="ctr">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50000"/>
                      </a:schemeClr>
                    </a:solidFill>
                  </a:tcPr>
                </a:tc>
                <a:extLst>
                  <a:ext uri="{0D108BD9-81ED-4DB2-BD59-A6C34878D82A}">
                    <a16:rowId xmlns:a16="http://schemas.microsoft.com/office/drawing/2014/main" val="4006815107"/>
                  </a:ext>
                </a:extLst>
              </a:tr>
              <a:tr h="597984">
                <a:tc rowSpan="2">
                  <a:txBody>
                    <a:bodyPr/>
                    <a:lstStyle/>
                    <a:p>
                      <a:pPr marL="0" marR="0" algn="ctr">
                        <a:lnSpc>
                          <a:spcPct val="107000"/>
                        </a:lnSpc>
                        <a:spcBef>
                          <a:spcPts val="0"/>
                        </a:spcBef>
                        <a:spcAft>
                          <a:spcPts val="0"/>
                        </a:spcAft>
                      </a:pPr>
                      <a:r>
                        <a:rPr lang="en-US" sz="2000">
                          <a:effectLst/>
                        </a:rPr>
                        <a:t>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b="1" dirty="0">
                          <a:effectLst/>
                        </a:rPr>
                        <a:t>II</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100-140°F</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548955825"/>
                  </a:ext>
                </a:extLst>
              </a:tr>
              <a:tr h="597984">
                <a:tc vMerge="1">
                  <a:txBody>
                    <a:bodyPr/>
                    <a:lstStyle/>
                    <a:p>
                      <a:endParaRPr lang="en-US"/>
                    </a:p>
                  </a:txBody>
                  <a:tcPr/>
                </a:tc>
                <a:tc>
                  <a:txBody>
                    <a:bodyPr/>
                    <a:lstStyle/>
                    <a:p>
                      <a:pPr marL="0" marR="0" algn="ctr">
                        <a:lnSpc>
                          <a:spcPct val="107000"/>
                        </a:lnSpc>
                        <a:spcBef>
                          <a:spcPts val="0"/>
                        </a:spcBef>
                        <a:spcAft>
                          <a:spcPts val="0"/>
                        </a:spcAft>
                      </a:pPr>
                      <a:r>
                        <a:rPr lang="en-US" sz="2000" b="1" dirty="0">
                          <a:effectLst/>
                        </a:rPr>
                        <a:t>IIIA</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140-200°F</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2000" b="1" dirty="0">
                          <a:effectLst/>
                        </a:rPr>
                        <a:t>4</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140 - 199°F</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en-US"/>
                    </a:p>
                  </a:txBody>
                  <a:tcPr/>
                </a:tc>
                <a:extLst>
                  <a:ext uri="{0D108BD9-81ED-4DB2-BD59-A6C34878D82A}">
                    <a16:rowId xmlns:a16="http://schemas.microsoft.com/office/drawing/2014/main" val="351300944"/>
                  </a:ext>
                </a:extLst>
              </a:tr>
              <a:tr h="597984">
                <a:tc>
                  <a:txBody>
                    <a:bodyPr/>
                    <a:lstStyle/>
                    <a:p>
                      <a:pPr marL="0" marR="0" algn="ctr">
                        <a:lnSpc>
                          <a:spcPct val="107000"/>
                        </a:lnSpc>
                        <a:spcBef>
                          <a:spcPts val="0"/>
                        </a:spcBef>
                        <a:spcAft>
                          <a:spcPts val="0"/>
                        </a:spcAft>
                      </a:pPr>
                      <a:r>
                        <a:rPr lang="en-US" sz="2000">
                          <a:effectLst/>
                        </a:rPr>
                        <a:t>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b="1" dirty="0">
                          <a:effectLst/>
                        </a:rPr>
                        <a:t>IIIB</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000">
                          <a:effectLst/>
                        </a:rPr>
                        <a:t>&gt;200°F</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en-US"/>
                    </a:p>
                  </a:txBody>
                  <a:tcPr/>
                </a:tc>
                <a:tc rowSpan="2" gridSpan="3">
                  <a:txBody>
                    <a:bodyPr/>
                    <a:lstStyle/>
                    <a:p>
                      <a:pPr marL="0" marR="0" algn="ctr">
                        <a:lnSpc>
                          <a:spcPct val="107000"/>
                        </a:lnSpc>
                        <a:spcBef>
                          <a:spcPts val="0"/>
                        </a:spcBef>
                        <a:spcAft>
                          <a:spcPts val="0"/>
                        </a:spcAft>
                      </a:pPr>
                      <a:r>
                        <a:rPr lang="en-US" sz="2000" b="1" dirty="0">
                          <a:effectLst/>
                        </a:rPr>
                        <a:t>NOT COMBUSTIBLE</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rowSpan="2" hMerge="1">
                  <a:txBody>
                    <a:bodyPr/>
                    <a:lstStyle/>
                    <a:p>
                      <a:endParaRPr lang="en-US"/>
                    </a:p>
                  </a:txBody>
                  <a:tcPr/>
                </a:tc>
                <a:tc rowSpan="2" hMerge="1">
                  <a:txBody>
                    <a:bodyPr/>
                    <a:lstStyle/>
                    <a:p>
                      <a:endParaRPr lang="en-US"/>
                    </a:p>
                  </a:txBody>
                  <a:tcPr/>
                </a:tc>
                <a:extLst>
                  <a:ext uri="{0D108BD9-81ED-4DB2-BD59-A6C34878D82A}">
                    <a16:rowId xmlns:a16="http://schemas.microsoft.com/office/drawing/2014/main" val="1502807196"/>
                  </a:ext>
                </a:extLst>
              </a:tr>
              <a:tr h="597984">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marL="0" marR="0" algn="ctr">
                        <a:lnSpc>
                          <a:spcPct val="107000"/>
                        </a:lnSpc>
                        <a:spcBef>
                          <a:spcPts val="0"/>
                        </a:spcBef>
                        <a:spcAft>
                          <a:spcPts val="0"/>
                        </a:spcAft>
                      </a:pPr>
                      <a:r>
                        <a:rPr lang="en-US" sz="2000" b="1" dirty="0">
                          <a:effectLst/>
                        </a:rPr>
                        <a:t>NOT COMBUSTIBLE</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hMerge="1">
                  <a:txBody>
                    <a:bodyPr/>
                    <a:lstStyle/>
                    <a:p>
                      <a:endParaRPr lang="en-US"/>
                    </a:p>
                  </a:txBody>
                  <a:tcPr/>
                </a:tc>
                <a:tc h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669132211"/>
                  </a:ext>
                </a:extLst>
              </a:tr>
            </a:tbl>
          </a:graphicData>
        </a:graphic>
      </p:graphicFrame>
      <p:pic>
        <p:nvPicPr>
          <p:cNvPr id="9" name="Picture 8" descr="A close up of a sign&#10;&#10;Description automatically generated">
            <a:extLst>
              <a:ext uri="{FF2B5EF4-FFF2-40B4-BE49-F238E27FC236}">
                <a16:creationId xmlns:a16="http://schemas.microsoft.com/office/drawing/2014/main" id="{0EA7F2F6-010D-9244-8313-0E6B89F668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752600"/>
            <a:ext cx="914400" cy="914400"/>
          </a:xfrm>
          <a:prstGeom prst="rect">
            <a:avLst/>
          </a:prstGeom>
        </p:spPr>
      </p:pic>
    </p:spTree>
    <p:extLst>
      <p:ext uri="{BB962C8B-B14F-4D97-AF65-F5344CB8AC3E}">
        <p14:creationId xmlns:p14="http://schemas.microsoft.com/office/powerpoint/2010/main" val="3798477445"/>
      </p:ext>
    </p:extLst>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19200"/>
            <a:ext cx="9144000" cy="5638800"/>
          </a:xfrm>
        </p:spPr>
        <p:txBody>
          <a:bodyPr>
            <a:noAutofit/>
          </a:bodyPr>
          <a:lstStyle/>
          <a:p>
            <a:r>
              <a:rPr lang="en-US" sz="2800" b="0" dirty="0"/>
              <a:t>Discharges can occur from </a:t>
            </a:r>
            <a:r>
              <a:rPr lang="en-US" sz="2800" dirty="0"/>
              <a:t>INSULATED</a:t>
            </a:r>
            <a:r>
              <a:rPr lang="en-US" sz="2800" b="0" dirty="0"/>
              <a:t> conductors (plant items, drums), bulk liquids, mists, and insulating plastic materials</a:t>
            </a:r>
          </a:p>
          <a:p>
            <a:r>
              <a:rPr lang="en-US" sz="2800" b="0" dirty="0"/>
              <a:t>Once static charges have accumulated in a liquid, they will </a:t>
            </a:r>
            <a:r>
              <a:rPr lang="en-US" sz="2800" cap="all" dirty="0">
                <a:ln w="900" cmpd="sng">
                  <a:solidFill>
                    <a:schemeClr val="accent1">
                      <a:satMod val="190000"/>
                      <a:alpha val="55000"/>
                    </a:schemeClr>
                  </a:solidFill>
                  <a:prstDash val="solid"/>
                </a:ln>
                <a:effectLst>
                  <a:innerShdw blurRad="101600" dist="76200" dir="5400000">
                    <a:schemeClr val="accent1">
                      <a:satMod val="190000"/>
                      <a:tint val="100000"/>
                      <a:alpha val="74000"/>
                    </a:schemeClr>
                  </a:innerShdw>
                </a:effectLst>
              </a:rPr>
              <a:t>dissipate over time</a:t>
            </a:r>
            <a:endParaRPr lang="en-US" sz="2800" b="0" cap="all" dirty="0"/>
          </a:p>
          <a:p>
            <a:pPr lvl="1"/>
            <a:r>
              <a:rPr lang="en-US" sz="2400" dirty="0"/>
              <a:t>“</a:t>
            </a:r>
            <a:r>
              <a:rPr lang="en-US" sz="2400" b="1" dirty="0">
                <a:effectLst>
                  <a:glow rad="228600">
                    <a:srgbClr val="FFFF00">
                      <a:alpha val="40000"/>
                    </a:srgbClr>
                  </a:glow>
                </a:effectLst>
              </a:rPr>
              <a:t>RELAXATION TIME</a:t>
            </a:r>
            <a:r>
              <a:rPr lang="en-US" sz="2400" dirty="0"/>
              <a:t>”</a:t>
            </a:r>
          </a:p>
          <a:p>
            <a:pPr lvl="1"/>
            <a:r>
              <a:rPr lang="en-US" sz="2400" cap="all" dirty="0"/>
              <a:t>inversely </a:t>
            </a:r>
            <a:r>
              <a:rPr lang="en-US" sz="2400" dirty="0"/>
              <a:t>related to the </a:t>
            </a:r>
            <a:r>
              <a:rPr lang="en-US" sz="2400" cap="all" dirty="0"/>
              <a:t>conductivity of the liquid</a:t>
            </a:r>
            <a:endParaRPr lang="en-US" sz="2400" b="0" dirty="0"/>
          </a:p>
          <a:p>
            <a:pPr lvl="2"/>
            <a:r>
              <a:rPr lang="en-US" b="1" dirty="0"/>
              <a:t>LOWER </a:t>
            </a:r>
            <a:r>
              <a:rPr lang="en-US" b="0" dirty="0"/>
              <a:t>the conductivity, the </a:t>
            </a:r>
            <a:r>
              <a:rPr lang="en-US" b="1" dirty="0"/>
              <a:t>LONGER</a:t>
            </a:r>
            <a:r>
              <a:rPr lang="en-US" b="0" dirty="0"/>
              <a:t> it will take to dissipate charge</a:t>
            </a:r>
          </a:p>
          <a:p>
            <a:pPr lvl="2"/>
            <a:r>
              <a:rPr lang="en-US" sz="2200" dirty="0"/>
              <a:t>For example, a liquid with a conductivity of 0.5 pS/m (e.g., classical mineral spirits) has a relaxation time of about 36 seconds in a given container, while dearomatized mineral spirits and aromatic solvents in the same container have relaxation times of 4-5 minutes and a few seconds, respectively!!!</a:t>
            </a:r>
          </a:p>
        </p:txBody>
      </p:sp>
      <p:sp>
        <p:nvSpPr>
          <p:cNvPr id="5" name="Title 4">
            <a:extLst>
              <a:ext uri="{FF2B5EF4-FFF2-40B4-BE49-F238E27FC236}">
                <a16:creationId xmlns:a16="http://schemas.microsoft.com/office/drawing/2014/main" id="{E0BBF728-59F1-144C-94A9-EFD447B9674A}"/>
              </a:ext>
            </a:extLst>
          </p:cNvPr>
          <p:cNvSpPr>
            <a:spLocks noGrp="1"/>
          </p:cNvSpPr>
          <p:nvPr>
            <p:ph type="title"/>
          </p:nvPr>
        </p:nvSpPr>
        <p:spPr>
          <a:xfrm>
            <a:off x="228600" y="76200"/>
            <a:ext cx="8763000" cy="990600"/>
          </a:xfrm>
        </p:spPr>
        <p:txBody>
          <a:bodyPr>
            <a:normAutofit fontScale="90000"/>
          </a:bodyPr>
          <a:lstStyle/>
          <a:p>
            <a:r>
              <a:rPr lang="en-US" dirty="0"/>
              <a:t>Electrostatic Discharges </a:t>
            </a:r>
            <a:br>
              <a:rPr lang="en-US" dirty="0"/>
            </a:br>
            <a:r>
              <a:rPr lang="en-US" sz="3600" dirty="0"/>
              <a:t>(Static Electricity)</a:t>
            </a:r>
            <a:endParaRPr lang="en-US" dirty="0"/>
          </a:p>
        </p:txBody>
      </p:sp>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A7FDDC-9C14-E9BB-E950-42E3FEB6590D}"/>
              </a:ext>
            </a:extLst>
          </p:cNvPr>
          <p:cNvSpPr>
            <a:spLocks noGrp="1"/>
          </p:cNvSpPr>
          <p:nvPr>
            <p:ph type="ctrTitle"/>
          </p:nvPr>
        </p:nvSpPr>
        <p:spPr>
          <a:xfrm>
            <a:off x="304800" y="990600"/>
            <a:ext cx="8534400" cy="2590800"/>
          </a:xfrm>
        </p:spPr>
        <p:txBody>
          <a:bodyPr/>
          <a:lstStyle/>
          <a:p>
            <a:pPr algn="ctr"/>
            <a:r>
              <a:rPr lang="en-US" dirty="0"/>
              <a:t>Electrical Classifications</a:t>
            </a:r>
          </a:p>
        </p:txBody>
      </p:sp>
      <p:sp>
        <p:nvSpPr>
          <p:cNvPr id="5" name="Subtitle 4">
            <a:extLst>
              <a:ext uri="{FF2B5EF4-FFF2-40B4-BE49-F238E27FC236}">
                <a16:creationId xmlns:a16="http://schemas.microsoft.com/office/drawing/2014/main" id="{29D68455-ED19-3FD0-BF10-80BA1CA7B8AF}"/>
              </a:ext>
            </a:extLst>
          </p:cNvPr>
          <p:cNvSpPr>
            <a:spLocks noGrp="1"/>
          </p:cNvSpPr>
          <p:nvPr>
            <p:ph type="subTitle" idx="1"/>
          </p:nvPr>
        </p:nvSpPr>
        <p:spPr>
          <a:xfrm>
            <a:off x="304800" y="3733800"/>
            <a:ext cx="8534400" cy="1752600"/>
          </a:xfrm>
        </p:spPr>
        <p:txBody>
          <a:bodyPr/>
          <a:lstStyle/>
          <a:p>
            <a:pPr algn="ctr"/>
            <a:r>
              <a:rPr lang="en-US" dirty="0"/>
              <a:t>Hazardous Locations</a:t>
            </a:r>
          </a:p>
          <a:p>
            <a:pPr algn="ctr"/>
            <a:r>
              <a:rPr lang="en-US" dirty="0"/>
              <a:t>HAZLOC</a:t>
            </a:r>
          </a:p>
        </p:txBody>
      </p:sp>
    </p:spTree>
    <p:extLst>
      <p:ext uri="{BB962C8B-B14F-4D97-AF65-F5344CB8AC3E}">
        <p14:creationId xmlns:p14="http://schemas.microsoft.com/office/powerpoint/2010/main" val="1977650570"/>
      </p:ext>
    </p:extLst>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E4DCD1-31B6-2DE6-299B-9B26F3F1FDE6}"/>
              </a:ext>
            </a:extLst>
          </p:cNvPr>
          <p:cNvSpPr>
            <a:spLocks noGrp="1"/>
          </p:cNvSpPr>
          <p:nvPr>
            <p:ph idx="1"/>
          </p:nvPr>
        </p:nvSpPr>
        <p:spPr/>
        <p:txBody>
          <a:bodyPr/>
          <a:lstStyle/>
          <a:p>
            <a:pPr marL="0" indent="0" algn="ctr">
              <a:buNone/>
            </a:pPr>
            <a:r>
              <a:rPr lang="en-US" i="1" dirty="0">
                <a:solidFill>
                  <a:srgbClr val="FF0000"/>
                </a:solidFill>
                <a:effectLst/>
              </a:rPr>
              <a:t>Hazardous Locations </a:t>
            </a:r>
            <a:r>
              <a:rPr lang="en-US" b="0" i="1" dirty="0">
                <a:effectLst/>
              </a:rPr>
              <a:t>are areas where flammable liquids, gases or vapors or combustible dusts exist in </a:t>
            </a:r>
            <a:r>
              <a:rPr lang="en-US" b="0" i="1" u="sng" dirty="0">
                <a:effectLst/>
              </a:rPr>
              <a:t>sufficient quantities </a:t>
            </a:r>
            <a:r>
              <a:rPr lang="en-US" b="0" i="1" dirty="0">
                <a:effectLst/>
              </a:rPr>
              <a:t>to produce an explosion or fire. </a:t>
            </a:r>
          </a:p>
          <a:p>
            <a:pPr marL="0" indent="0" algn="ctr">
              <a:buNone/>
            </a:pPr>
            <a:endParaRPr lang="en-US" b="0" i="1" dirty="0"/>
          </a:p>
          <a:p>
            <a:pPr marL="0" indent="0" algn="ctr">
              <a:buNone/>
            </a:pPr>
            <a:r>
              <a:rPr lang="en-US" b="0" i="1" dirty="0">
                <a:effectLst/>
              </a:rPr>
              <a:t>In hazardous locations, specially designed equipment and special installation techniques must be used to protect against the explosive and flammable potential of these substances.</a:t>
            </a:r>
            <a:endParaRPr lang="en-US" b="0" i="1" dirty="0"/>
          </a:p>
        </p:txBody>
      </p:sp>
      <p:sp>
        <p:nvSpPr>
          <p:cNvPr id="3" name="Title 2">
            <a:extLst>
              <a:ext uri="{FF2B5EF4-FFF2-40B4-BE49-F238E27FC236}">
                <a16:creationId xmlns:a16="http://schemas.microsoft.com/office/drawing/2014/main" id="{132BCB61-3D14-E86D-8DB2-3C83BF5E1488}"/>
              </a:ext>
            </a:extLst>
          </p:cNvPr>
          <p:cNvSpPr>
            <a:spLocks noGrp="1"/>
          </p:cNvSpPr>
          <p:nvPr>
            <p:ph type="title"/>
          </p:nvPr>
        </p:nvSpPr>
        <p:spPr/>
        <p:txBody>
          <a:bodyPr>
            <a:normAutofit fontScale="90000"/>
          </a:bodyPr>
          <a:lstStyle/>
          <a:p>
            <a:r>
              <a:rPr lang="en-US" dirty="0"/>
              <a:t>What is a </a:t>
            </a:r>
            <a:r>
              <a:rPr lang="en-US" dirty="0">
                <a:effectLst/>
                <a:latin typeface="Arial" panose="020B0604020202020204" pitchFamily="34" charset="0"/>
              </a:rPr>
              <a:t>Hazardous Location? </a:t>
            </a:r>
            <a:endParaRPr lang="en-US" dirty="0"/>
          </a:p>
        </p:txBody>
      </p:sp>
    </p:spTree>
    <p:extLst>
      <p:ext uri="{BB962C8B-B14F-4D97-AF65-F5344CB8AC3E}">
        <p14:creationId xmlns:p14="http://schemas.microsoft.com/office/powerpoint/2010/main" val="1910868974"/>
      </p:ext>
    </p:extLst>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721C25-1F4D-1B5C-5BC0-2AB5BAE5957A}"/>
              </a:ext>
            </a:extLst>
          </p:cNvPr>
          <p:cNvSpPr>
            <a:spLocks noGrp="1"/>
          </p:cNvSpPr>
          <p:nvPr>
            <p:ph idx="1"/>
          </p:nvPr>
        </p:nvSpPr>
        <p:spPr/>
        <p:txBody>
          <a:bodyPr>
            <a:normAutofit/>
          </a:bodyPr>
          <a:lstStyle/>
          <a:p>
            <a:r>
              <a:rPr lang="en-US" b="0" dirty="0">
                <a:effectLst/>
              </a:rPr>
              <a:t>Three (3) principles ensure that electrical equipment does not become a source of ignition</a:t>
            </a:r>
            <a:endParaRPr lang="en-US" dirty="0">
              <a:effectLst/>
              <a:latin typeface="Arial" panose="020B0604020202020204" pitchFamily="34" charset="0"/>
            </a:endParaRPr>
          </a:p>
          <a:p>
            <a:pPr marL="971550" lvl="1" indent="-514350">
              <a:buFont typeface="+mj-lt"/>
              <a:buAutoNum type="arabicPeriod"/>
            </a:pPr>
            <a:r>
              <a:rPr lang="en-US" dirty="0">
                <a:effectLst/>
                <a:latin typeface="Arial" panose="020B0604020202020204" pitchFamily="34" charset="0"/>
              </a:rPr>
              <a:t>Limit the energy </a:t>
            </a:r>
          </a:p>
          <a:p>
            <a:pPr marL="971550" lvl="1" indent="-514350">
              <a:buFont typeface="+mj-lt"/>
              <a:buAutoNum type="arabicPeriod"/>
            </a:pPr>
            <a:r>
              <a:rPr lang="en-US" dirty="0">
                <a:effectLst/>
                <a:latin typeface="Arial" panose="020B0604020202020204" pitchFamily="34" charset="0"/>
              </a:rPr>
              <a:t>Isolate the hazard </a:t>
            </a:r>
            <a:endParaRPr lang="en-US" dirty="0">
              <a:latin typeface="Arial" panose="020B0604020202020204" pitchFamily="34" charset="0"/>
            </a:endParaRPr>
          </a:p>
          <a:p>
            <a:pPr marL="971550" lvl="1" indent="-514350">
              <a:buFont typeface="+mj-lt"/>
              <a:buAutoNum type="arabicPeriod"/>
            </a:pPr>
            <a:r>
              <a:rPr lang="en-US" dirty="0">
                <a:effectLst/>
                <a:latin typeface="Arial" panose="020B0604020202020204" pitchFamily="34" charset="0"/>
              </a:rPr>
              <a:t>Confine the explosion</a:t>
            </a:r>
            <a:endParaRPr lang="en-US" b="0" dirty="0"/>
          </a:p>
        </p:txBody>
      </p:sp>
      <p:sp>
        <p:nvSpPr>
          <p:cNvPr id="3" name="Title 2">
            <a:extLst>
              <a:ext uri="{FF2B5EF4-FFF2-40B4-BE49-F238E27FC236}">
                <a16:creationId xmlns:a16="http://schemas.microsoft.com/office/drawing/2014/main" id="{7B7738F9-64C9-E7F1-EAE3-84844815E6B4}"/>
              </a:ext>
            </a:extLst>
          </p:cNvPr>
          <p:cNvSpPr>
            <a:spLocks noGrp="1"/>
          </p:cNvSpPr>
          <p:nvPr>
            <p:ph type="title"/>
          </p:nvPr>
        </p:nvSpPr>
        <p:spPr/>
        <p:txBody>
          <a:bodyPr/>
          <a:lstStyle/>
          <a:p>
            <a:r>
              <a:rPr lang="en-US" dirty="0"/>
              <a:t>Ignition Prevention Principles</a:t>
            </a:r>
          </a:p>
        </p:txBody>
      </p:sp>
    </p:spTree>
    <p:extLst>
      <p:ext uri="{BB962C8B-B14F-4D97-AF65-F5344CB8AC3E}">
        <p14:creationId xmlns:p14="http://schemas.microsoft.com/office/powerpoint/2010/main" val="2775959879"/>
      </p:ext>
    </p:extLst>
  </p:cSld>
  <p:clrMapOvr>
    <a:masterClrMapping/>
  </p:clrMapOvr>
  <p:transition>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721C25-1F4D-1B5C-5BC0-2AB5BAE5957A}"/>
              </a:ext>
            </a:extLst>
          </p:cNvPr>
          <p:cNvSpPr>
            <a:spLocks noGrp="1"/>
          </p:cNvSpPr>
          <p:nvPr>
            <p:ph idx="1"/>
          </p:nvPr>
        </p:nvSpPr>
        <p:spPr/>
        <p:txBody>
          <a:bodyPr>
            <a:normAutofit lnSpcReduction="10000"/>
          </a:bodyPr>
          <a:lstStyle/>
          <a:p>
            <a:pPr marL="57150" indent="0">
              <a:buNone/>
            </a:pPr>
            <a:r>
              <a:rPr lang="en-US" dirty="0">
                <a:effectLst/>
              </a:rPr>
              <a:t>1) Limit the energy</a:t>
            </a:r>
          </a:p>
          <a:p>
            <a:pPr marL="57150" indent="0">
              <a:buNone/>
            </a:pPr>
            <a:r>
              <a:rPr lang="en-US" dirty="0">
                <a:effectLst/>
              </a:rPr>
              <a:t>	</a:t>
            </a:r>
            <a:r>
              <a:rPr lang="en-US" b="0" dirty="0">
                <a:effectLst/>
              </a:rPr>
              <a:t>Intrinsically safe equipment</a:t>
            </a:r>
          </a:p>
          <a:p>
            <a:pPr marL="57150" indent="0">
              <a:buNone/>
            </a:pPr>
            <a:r>
              <a:rPr lang="en-US" dirty="0"/>
              <a:t>2) </a:t>
            </a:r>
            <a:r>
              <a:rPr lang="en-US" dirty="0">
                <a:effectLst/>
              </a:rPr>
              <a:t>Isolate the hazard </a:t>
            </a:r>
          </a:p>
          <a:p>
            <a:pPr marL="57150" indent="0">
              <a:buNone/>
            </a:pPr>
            <a:r>
              <a:rPr lang="en-US" dirty="0"/>
              <a:t>	</a:t>
            </a:r>
            <a:r>
              <a:rPr lang="en-US" b="0" dirty="0">
                <a:effectLst/>
              </a:rPr>
              <a:t>Pressurization and purging</a:t>
            </a:r>
          </a:p>
          <a:p>
            <a:pPr marL="57150" indent="0">
              <a:buNone/>
            </a:pPr>
            <a:r>
              <a:rPr lang="en-US" b="0" dirty="0"/>
              <a:t>	</a:t>
            </a:r>
            <a:r>
              <a:rPr lang="en-US" b="0" dirty="0">
                <a:effectLst/>
              </a:rPr>
              <a:t>Oil immersion</a:t>
            </a:r>
          </a:p>
          <a:p>
            <a:pPr marL="57150" indent="0">
              <a:buNone/>
            </a:pPr>
            <a:r>
              <a:rPr lang="en-US" b="0" dirty="0"/>
              <a:t>	</a:t>
            </a:r>
            <a:r>
              <a:rPr lang="en-US" b="0" dirty="0">
                <a:effectLst/>
              </a:rPr>
              <a:t>Hermetic sealing</a:t>
            </a:r>
          </a:p>
          <a:p>
            <a:pPr marL="57150" indent="0">
              <a:buNone/>
            </a:pPr>
            <a:r>
              <a:rPr lang="en-US" dirty="0"/>
              <a:t>3) </a:t>
            </a:r>
            <a:r>
              <a:rPr lang="en-US" dirty="0">
                <a:effectLst/>
              </a:rPr>
              <a:t>Confine the explosion</a:t>
            </a:r>
            <a:endParaRPr lang="en-US" dirty="0"/>
          </a:p>
          <a:p>
            <a:pPr marL="857250" lvl="2" indent="0">
              <a:buNone/>
            </a:pPr>
            <a:r>
              <a:rPr lang="en-US" sz="3200" b="0" dirty="0">
                <a:effectLst/>
              </a:rPr>
              <a:t>Explosion-proof enclosure</a:t>
            </a:r>
            <a:br>
              <a:rPr lang="en-US" sz="3200" b="0" dirty="0"/>
            </a:br>
            <a:r>
              <a:rPr lang="en-US" sz="3200" b="0" dirty="0">
                <a:effectLst/>
              </a:rPr>
              <a:t>Dust ignition-proof enclosure</a:t>
            </a:r>
            <a:br>
              <a:rPr lang="en-US" sz="3200" b="0" dirty="0"/>
            </a:br>
            <a:r>
              <a:rPr lang="en-US" sz="3200" b="0" dirty="0">
                <a:effectLst/>
              </a:rPr>
              <a:t>Conduit and cable seals</a:t>
            </a:r>
          </a:p>
        </p:txBody>
      </p:sp>
      <p:sp>
        <p:nvSpPr>
          <p:cNvPr id="3" name="Title 2">
            <a:extLst>
              <a:ext uri="{FF2B5EF4-FFF2-40B4-BE49-F238E27FC236}">
                <a16:creationId xmlns:a16="http://schemas.microsoft.com/office/drawing/2014/main" id="{7B7738F9-64C9-E7F1-EAE3-84844815E6B4}"/>
              </a:ext>
            </a:extLst>
          </p:cNvPr>
          <p:cNvSpPr>
            <a:spLocks noGrp="1"/>
          </p:cNvSpPr>
          <p:nvPr>
            <p:ph type="title"/>
          </p:nvPr>
        </p:nvSpPr>
        <p:spPr/>
        <p:txBody>
          <a:bodyPr/>
          <a:lstStyle/>
          <a:p>
            <a:r>
              <a:rPr lang="en-US" dirty="0"/>
              <a:t>Ignition Prevention Principles</a:t>
            </a:r>
          </a:p>
        </p:txBody>
      </p:sp>
    </p:spTree>
    <p:extLst>
      <p:ext uri="{BB962C8B-B14F-4D97-AF65-F5344CB8AC3E}">
        <p14:creationId xmlns:p14="http://schemas.microsoft.com/office/powerpoint/2010/main" val="1681619446"/>
      </p:ext>
    </p:extLst>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721C25-1F4D-1B5C-5BC0-2AB5BAE5957A}"/>
              </a:ext>
            </a:extLst>
          </p:cNvPr>
          <p:cNvSpPr>
            <a:spLocks noGrp="1"/>
          </p:cNvSpPr>
          <p:nvPr>
            <p:ph idx="1"/>
          </p:nvPr>
        </p:nvSpPr>
        <p:spPr/>
        <p:txBody>
          <a:bodyPr>
            <a:normAutofit lnSpcReduction="10000"/>
          </a:bodyPr>
          <a:lstStyle/>
          <a:p>
            <a:pPr marL="57150" indent="0">
              <a:buNone/>
            </a:pPr>
            <a:r>
              <a:rPr lang="en-US" dirty="0">
                <a:effectLst/>
              </a:rPr>
              <a:t>1) Limit the energy</a:t>
            </a:r>
          </a:p>
          <a:p>
            <a:pPr marL="57150" indent="0">
              <a:buNone/>
            </a:pPr>
            <a:r>
              <a:rPr lang="en-US" dirty="0">
                <a:effectLst/>
              </a:rPr>
              <a:t>	</a:t>
            </a:r>
            <a:r>
              <a:rPr lang="en-US" b="0" dirty="0">
                <a:effectLst/>
              </a:rPr>
              <a:t>Intrinsically safe equipment</a:t>
            </a:r>
          </a:p>
          <a:p>
            <a:pPr marL="57150" indent="0">
              <a:buNone/>
            </a:pPr>
            <a:r>
              <a:rPr lang="en-US" dirty="0"/>
              <a:t>2) </a:t>
            </a:r>
            <a:r>
              <a:rPr lang="en-US" dirty="0">
                <a:effectLst/>
              </a:rPr>
              <a:t>Isolate the hazard </a:t>
            </a:r>
          </a:p>
          <a:p>
            <a:pPr marL="57150" indent="0">
              <a:buNone/>
            </a:pPr>
            <a:r>
              <a:rPr lang="en-US" dirty="0"/>
              <a:t>	</a:t>
            </a:r>
            <a:r>
              <a:rPr lang="en-US" b="0" dirty="0">
                <a:effectLst/>
              </a:rPr>
              <a:t>Pressurization and purging</a:t>
            </a:r>
          </a:p>
          <a:p>
            <a:pPr marL="57150" indent="0">
              <a:buNone/>
            </a:pPr>
            <a:r>
              <a:rPr lang="en-US" b="0" dirty="0"/>
              <a:t>	</a:t>
            </a:r>
            <a:r>
              <a:rPr lang="en-US" b="0" dirty="0">
                <a:effectLst/>
              </a:rPr>
              <a:t>Oil immersion</a:t>
            </a:r>
          </a:p>
          <a:p>
            <a:pPr marL="57150" indent="0">
              <a:buNone/>
            </a:pPr>
            <a:r>
              <a:rPr lang="en-US" b="0" dirty="0"/>
              <a:t>	</a:t>
            </a:r>
            <a:r>
              <a:rPr lang="en-US" b="0" dirty="0">
                <a:effectLst/>
              </a:rPr>
              <a:t>Hermetic sealing</a:t>
            </a:r>
          </a:p>
          <a:p>
            <a:pPr marL="57150" indent="0">
              <a:buNone/>
            </a:pPr>
            <a:r>
              <a:rPr lang="en-US" dirty="0"/>
              <a:t>3) </a:t>
            </a:r>
            <a:r>
              <a:rPr lang="en-US" dirty="0">
                <a:effectLst/>
              </a:rPr>
              <a:t>Confine the explosion</a:t>
            </a:r>
            <a:endParaRPr lang="en-US" dirty="0"/>
          </a:p>
          <a:p>
            <a:pPr marL="857250" lvl="2" indent="0">
              <a:buNone/>
            </a:pPr>
            <a:r>
              <a:rPr lang="en-US" sz="3200" b="0" dirty="0">
                <a:effectLst/>
              </a:rPr>
              <a:t>Explosion-proof enclosure</a:t>
            </a:r>
            <a:br>
              <a:rPr lang="en-US" sz="3200" b="0" dirty="0"/>
            </a:br>
            <a:r>
              <a:rPr lang="en-US" sz="3200" b="0" dirty="0">
                <a:effectLst/>
              </a:rPr>
              <a:t>Dust ignition-proof enclosure</a:t>
            </a:r>
            <a:br>
              <a:rPr lang="en-US" sz="3200" b="0" dirty="0"/>
            </a:br>
            <a:r>
              <a:rPr lang="en-US" sz="3200" b="0" dirty="0">
                <a:effectLst/>
              </a:rPr>
              <a:t>Conduit and cable seals</a:t>
            </a:r>
          </a:p>
        </p:txBody>
      </p:sp>
      <p:sp>
        <p:nvSpPr>
          <p:cNvPr id="3" name="Title 2">
            <a:extLst>
              <a:ext uri="{FF2B5EF4-FFF2-40B4-BE49-F238E27FC236}">
                <a16:creationId xmlns:a16="http://schemas.microsoft.com/office/drawing/2014/main" id="{7B7738F9-64C9-E7F1-EAE3-84844815E6B4}"/>
              </a:ext>
            </a:extLst>
          </p:cNvPr>
          <p:cNvSpPr>
            <a:spLocks noGrp="1"/>
          </p:cNvSpPr>
          <p:nvPr>
            <p:ph type="title"/>
          </p:nvPr>
        </p:nvSpPr>
        <p:spPr/>
        <p:txBody>
          <a:bodyPr/>
          <a:lstStyle/>
          <a:p>
            <a:r>
              <a:rPr lang="en-US" dirty="0"/>
              <a:t>Ignition Prevention Principles</a:t>
            </a:r>
          </a:p>
        </p:txBody>
      </p:sp>
    </p:spTree>
    <p:extLst>
      <p:ext uri="{BB962C8B-B14F-4D97-AF65-F5344CB8AC3E}">
        <p14:creationId xmlns:p14="http://schemas.microsoft.com/office/powerpoint/2010/main" val="1386708210"/>
      </p:ext>
    </p:extLst>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447800"/>
            <a:ext cx="9143999" cy="3785652"/>
          </a:xfrm>
          <a:prstGeom prst="rect">
            <a:avLst/>
          </a:prstGeom>
        </p:spPr>
        <p:txBody>
          <a:bodyPr wrap="square">
            <a:spAutoFit/>
          </a:bodyPr>
          <a:lstStyle/>
          <a:p>
            <a:pPr marL="571500" indent="-571500">
              <a:buFont typeface="Arial" panose="020B0604020202020204" pitchFamily="34" charset="0"/>
              <a:buChar char="•"/>
            </a:pPr>
            <a:r>
              <a:rPr lang="en-US" sz="3600" dirty="0"/>
              <a:t>Three (3) Classes (I, II, III)</a:t>
            </a:r>
          </a:p>
          <a:p>
            <a:endParaRPr lang="en-US" sz="800" dirty="0"/>
          </a:p>
          <a:p>
            <a:pPr marL="1028700" lvl="1" indent="-571500">
              <a:buFont typeface="Arial" panose="020B0604020202020204" pitchFamily="34" charset="0"/>
              <a:buChar char="•"/>
            </a:pPr>
            <a:r>
              <a:rPr lang="en-US" sz="3600" dirty="0"/>
              <a:t>Each Class has two (2) Divisions (1 and 2)</a:t>
            </a:r>
          </a:p>
          <a:p>
            <a:endParaRPr lang="en-US" sz="800" dirty="0"/>
          </a:p>
          <a:p>
            <a:pPr marL="571500" indent="-571500">
              <a:buFont typeface="Arial" panose="020B0604020202020204" pitchFamily="34" charset="0"/>
              <a:buChar char="•"/>
            </a:pPr>
            <a:r>
              <a:rPr lang="en-US" sz="3600" dirty="0"/>
              <a:t>Seven (7) groups (A, B, C, D, E, F, G)</a:t>
            </a:r>
          </a:p>
          <a:p>
            <a:endParaRPr lang="en-US" sz="800" dirty="0"/>
          </a:p>
          <a:p>
            <a:pPr marL="571500" indent="-571500">
              <a:buFont typeface="Arial" panose="020B0604020202020204" pitchFamily="34" charset="0"/>
              <a:buChar char="•"/>
            </a:pPr>
            <a:r>
              <a:rPr lang="en-US" sz="3600" dirty="0"/>
              <a:t>Six (6) temperature ratings (T1 - T-6)</a:t>
            </a:r>
          </a:p>
          <a:p>
            <a:endParaRPr lang="en-US" sz="3600" dirty="0"/>
          </a:p>
          <a:p>
            <a:endParaRPr lang="en-US" sz="3600" dirty="0"/>
          </a:p>
        </p:txBody>
      </p:sp>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p:txBody>
          <a:bodyPr>
            <a:normAutofit/>
          </a:bodyPr>
          <a:lstStyle/>
          <a:p>
            <a:r>
              <a:rPr lang="en-US" dirty="0"/>
              <a:t>Electrical Classifications</a:t>
            </a:r>
          </a:p>
        </p:txBody>
      </p:sp>
    </p:spTree>
    <p:extLst>
      <p:ext uri="{BB962C8B-B14F-4D97-AF65-F5344CB8AC3E}">
        <p14:creationId xmlns:p14="http://schemas.microsoft.com/office/powerpoint/2010/main" val="2283470457"/>
      </p:ext>
    </p:extLst>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929958"/>
            <a:ext cx="9143999" cy="4862870"/>
          </a:xfrm>
          <a:prstGeom prst="rect">
            <a:avLst/>
          </a:prstGeom>
        </p:spPr>
        <p:txBody>
          <a:bodyPr wrap="square">
            <a:spAutoFit/>
          </a:bodyPr>
          <a:lstStyle/>
          <a:p>
            <a:r>
              <a:rPr lang="en-US" sz="3200" b="1" u="sng" dirty="0"/>
              <a:t>Class</a:t>
            </a:r>
            <a:r>
              <a:rPr lang="en-US" sz="3200" dirty="0"/>
              <a:t>: Denotes </a:t>
            </a:r>
            <a:r>
              <a:rPr lang="en-US" sz="3200" b="1" dirty="0"/>
              <a:t>PHYSICAL</a:t>
            </a:r>
            <a:r>
              <a:rPr lang="en-US" sz="3200" dirty="0"/>
              <a:t> characteristics of the materials</a:t>
            </a:r>
            <a:endParaRPr lang="en-US" sz="600" dirty="0"/>
          </a:p>
          <a:p>
            <a:endParaRPr lang="en-US" sz="1600" b="1" u="sng" dirty="0"/>
          </a:p>
          <a:p>
            <a:r>
              <a:rPr lang="en-US" sz="3200" b="1" u="sng" dirty="0"/>
              <a:t>Division</a:t>
            </a:r>
            <a:r>
              <a:rPr lang="en-US" sz="3200" dirty="0"/>
              <a:t>: Classifies the </a:t>
            </a:r>
            <a:r>
              <a:rPr lang="en-US" sz="3200" b="1" dirty="0"/>
              <a:t>LIKELIHOOD OF THE PRESENCE </a:t>
            </a:r>
            <a:r>
              <a:rPr lang="en-US" sz="3200" dirty="0"/>
              <a:t>of the hazardous condition</a:t>
            </a:r>
          </a:p>
          <a:p>
            <a:endParaRPr lang="en-US" sz="1600" b="1" u="sng" dirty="0"/>
          </a:p>
          <a:p>
            <a:r>
              <a:rPr lang="en-US" sz="3200" b="1" u="sng" dirty="0"/>
              <a:t>Group</a:t>
            </a:r>
            <a:r>
              <a:rPr lang="en-US" sz="3200" dirty="0"/>
              <a:t>: Categorizes the materials by relatively similar </a:t>
            </a:r>
            <a:r>
              <a:rPr lang="en-US" sz="3200" b="1" dirty="0"/>
              <a:t>HAZARDOUS CHARACTERISTICS</a:t>
            </a:r>
            <a:endParaRPr lang="en-US" sz="800" dirty="0"/>
          </a:p>
          <a:p>
            <a:endParaRPr lang="en-US" sz="1600" b="1" u="sng" dirty="0"/>
          </a:p>
          <a:p>
            <a:r>
              <a:rPr lang="en-US" sz="3200" b="1" u="sng" dirty="0"/>
              <a:t>Ignition Temperature</a:t>
            </a:r>
            <a:r>
              <a:rPr lang="en-US" sz="3200" dirty="0"/>
              <a:t>: Temperature at which material will ignite (independent of GROUP classification) </a:t>
            </a:r>
          </a:p>
        </p:txBody>
      </p:sp>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p:txBody>
          <a:bodyPr>
            <a:normAutofit/>
          </a:bodyPr>
          <a:lstStyle/>
          <a:p>
            <a:r>
              <a:rPr lang="en-US" dirty="0"/>
              <a:t>Electrical Classifications</a:t>
            </a:r>
          </a:p>
        </p:txBody>
      </p:sp>
    </p:spTree>
    <p:extLst>
      <p:ext uri="{BB962C8B-B14F-4D97-AF65-F5344CB8AC3E}">
        <p14:creationId xmlns:p14="http://schemas.microsoft.com/office/powerpoint/2010/main" val="2490732889"/>
      </p:ext>
    </p:extLst>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521797"/>
            <a:ext cx="9143999" cy="4955203"/>
          </a:xfrm>
          <a:prstGeom prst="rect">
            <a:avLst/>
          </a:prstGeom>
        </p:spPr>
        <p:txBody>
          <a:bodyPr wrap="square">
            <a:spAutoFit/>
          </a:bodyPr>
          <a:lstStyle/>
          <a:p>
            <a:r>
              <a:rPr lang="en-US" sz="4000" b="1" i="1" dirty="0"/>
              <a:t>National Electrical Code</a:t>
            </a:r>
            <a:endParaRPr lang="en-US" sz="3600" dirty="0"/>
          </a:p>
          <a:p>
            <a:pPr marL="457200" indent="-457200">
              <a:buFont typeface="Arial" panose="020B0604020202020204" pitchFamily="34" charset="0"/>
              <a:buChar char="•"/>
            </a:pPr>
            <a:r>
              <a:rPr lang="en-US" sz="4000" dirty="0"/>
              <a:t>Articles 500 and 505 of the </a:t>
            </a:r>
            <a:r>
              <a:rPr lang="en-US" sz="4000" i="1" dirty="0"/>
              <a:t>NEC</a:t>
            </a:r>
            <a:r>
              <a:rPr lang="en-US" sz="4000" dirty="0"/>
              <a:t> </a:t>
            </a:r>
            <a:r>
              <a:rPr lang="en-US" sz="4000" b="1" dirty="0">
                <a:solidFill>
                  <a:srgbClr val="FF0000"/>
                </a:solidFill>
              </a:rPr>
              <a:t>CLASSIFY</a:t>
            </a:r>
            <a:r>
              <a:rPr lang="en-US" sz="4000" dirty="0"/>
              <a:t> a location in which a combustible material is </a:t>
            </a:r>
            <a:r>
              <a:rPr lang="en-US" sz="4000" b="1" u="sng" dirty="0"/>
              <a:t>or</a:t>
            </a:r>
            <a:r>
              <a:rPr lang="en-US" sz="4000" dirty="0"/>
              <a:t> may be present in the atmosphere in </a:t>
            </a:r>
            <a:r>
              <a:rPr lang="en-US" sz="4000" b="1" i="1" u="sng" dirty="0">
                <a:solidFill>
                  <a:srgbClr val="0432FF"/>
                </a:solidFill>
              </a:rPr>
              <a:t>SUFFICIENT CONCENTRATIONS</a:t>
            </a:r>
            <a:r>
              <a:rPr lang="en-US" sz="4000" b="1" i="1" dirty="0">
                <a:solidFill>
                  <a:srgbClr val="0432FF"/>
                </a:solidFill>
              </a:rPr>
              <a:t> </a:t>
            </a:r>
            <a:r>
              <a:rPr lang="en-US" sz="4000" dirty="0"/>
              <a:t>to produce an ignitible mixture</a:t>
            </a:r>
          </a:p>
          <a:p>
            <a:endParaRPr lang="en-US" sz="3600" dirty="0"/>
          </a:p>
        </p:txBody>
      </p:sp>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p:txBody>
          <a:bodyPr>
            <a:normAutofit/>
          </a:bodyPr>
          <a:lstStyle/>
          <a:p>
            <a:r>
              <a:rPr lang="en-US" dirty="0"/>
              <a:t>Electrical Classifications</a:t>
            </a:r>
          </a:p>
        </p:txBody>
      </p:sp>
    </p:spTree>
    <p:extLst>
      <p:ext uri="{BB962C8B-B14F-4D97-AF65-F5344CB8AC3E}">
        <p14:creationId xmlns:p14="http://schemas.microsoft.com/office/powerpoint/2010/main" val="2768102664"/>
      </p:ext>
    </p:extLst>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1295400"/>
            <a:ext cx="9143999" cy="3970318"/>
          </a:xfrm>
          <a:prstGeom prst="rect">
            <a:avLst/>
          </a:prstGeom>
        </p:spPr>
        <p:txBody>
          <a:bodyPr wrap="square">
            <a:spAutoFit/>
          </a:bodyPr>
          <a:lstStyle/>
          <a:p>
            <a:r>
              <a:rPr lang="en-US" sz="3600" dirty="0"/>
              <a:t>In a </a:t>
            </a:r>
            <a:r>
              <a:rPr lang="en-US" sz="3600" b="1" dirty="0">
                <a:solidFill>
                  <a:srgbClr val="FF0000"/>
                </a:solidFill>
              </a:rPr>
              <a:t>CLASS I</a:t>
            </a:r>
            <a:r>
              <a:rPr lang="en-US" sz="3600" dirty="0"/>
              <a:t> HAZLOC, the combustible material present is a:</a:t>
            </a:r>
          </a:p>
          <a:p>
            <a:pPr marL="971550" lvl="1" indent="-514350">
              <a:buFont typeface="+mj-lt"/>
              <a:buAutoNum type="arabicPeriod"/>
            </a:pPr>
            <a:r>
              <a:rPr lang="en-US" sz="3600" b="1" dirty="0"/>
              <a:t>FLAMMABLE GAS</a:t>
            </a:r>
            <a:r>
              <a:rPr lang="en-US" sz="3600" dirty="0"/>
              <a:t>, </a:t>
            </a:r>
          </a:p>
          <a:p>
            <a:pPr marL="971550" lvl="1" indent="-514350">
              <a:buFont typeface="+mj-lt"/>
              <a:buAutoNum type="arabicPeriod"/>
            </a:pPr>
            <a:r>
              <a:rPr lang="en-US" sz="3600" b="1" dirty="0"/>
              <a:t>FLAMMABLE LIQUID–PRODUCED VAPOR</a:t>
            </a:r>
            <a:r>
              <a:rPr lang="en-US" sz="3600" dirty="0"/>
              <a:t>, or</a:t>
            </a:r>
          </a:p>
          <a:p>
            <a:pPr marL="971550" lvl="1" indent="-514350">
              <a:buFont typeface="+mj-lt"/>
              <a:buAutoNum type="arabicPeriod"/>
            </a:pPr>
            <a:r>
              <a:rPr lang="en-US" sz="3600" b="1" dirty="0"/>
              <a:t>COMBUSTIBLE LIQUID–PRODUCED VAPOR</a:t>
            </a:r>
            <a:r>
              <a:rPr lang="en-US" sz="3600" dirty="0"/>
              <a:t> </a:t>
            </a:r>
          </a:p>
          <a:p>
            <a:r>
              <a:rPr lang="en-US" sz="3600" dirty="0"/>
              <a:t>mixed with air that could burn or explode</a:t>
            </a:r>
          </a:p>
        </p:txBody>
      </p:sp>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p:txBody>
          <a:bodyPr>
            <a:normAutofit/>
          </a:bodyPr>
          <a:lstStyle/>
          <a:p>
            <a:r>
              <a:rPr lang="en-US" dirty="0"/>
              <a:t>Electrical Classifications</a:t>
            </a:r>
          </a:p>
        </p:txBody>
      </p:sp>
    </p:spTree>
    <p:extLst>
      <p:ext uri="{BB962C8B-B14F-4D97-AF65-F5344CB8AC3E}">
        <p14:creationId xmlns:p14="http://schemas.microsoft.com/office/powerpoint/2010/main" val="166054303"/>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94" y="0"/>
            <a:ext cx="9104812" cy="838200"/>
          </a:xfrm>
        </p:spPr>
        <p:txBody>
          <a:bodyPr>
            <a:normAutofit/>
          </a:bodyPr>
          <a:lstStyle/>
          <a:p>
            <a:r>
              <a:rPr lang="en-US" sz="4000" b="1" dirty="0"/>
              <a:t>Flammable Liquid </a:t>
            </a:r>
            <a:r>
              <a:rPr lang="en-US" sz="4000" b="1" u="sng" dirty="0"/>
              <a:t>CLASSES</a:t>
            </a:r>
          </a:p>
        </p:txBody>
      </p:sp>
      <p:pic>
        <p:nvPicPr>
          <p:cNvPr id="4106" name="Picture 10" descr="OSHA &amp; fire code liquid classifications take different directions |  2013-08-01 | ISHN">
            <a:extLst>
              <a:ext uri="{FF2B5EF4-FFF2-40B4-BE49-F238E27FC236}">
                <a16:creationId xmlns:a16="http://schemas.microsoft.com/office/drawing/2014/main" id="{60B72C1B-2416-3149-9AA0-3AFD28073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94" y="838200"/>
            <a:ext cx="9104812"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4901625"/>
      </p:ext>
    </p:extLst>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1295400"/>
            <a:ext cx="9143999" cy="4339650"/>
          </a:xfrm>
          <a:prstGeom prst="rect">
            <a:avLst/>
          </a:prstGeom>
        </p:spPr>
        <p:txBody>
          <a:bodyPr wrap="square">
            <a:spAutoFit/>
          </a:bodyPr>
          <a:lstStyle/>
          <a:p>
            <a:r>
              <a:rPr lang="en-US" sz="4000" b="1" dirty="0">
                <a:solidFill>
                  <a:srgbClr val="FF9300"/>
                </a:solidFill>
              </a:rPr>
              <a:t>CLASS I</a:t>
            </a:r>
            <a:r>
              <a:rPr lang="en-US" sz="4000" b="1" dirty="0">
                <a:solidFill>
                  <a:srgbClr val="FF0000"/>
                </a:solidFill>
              </a:rPr>
              <a:t> </a:t>
            </a:r>
            <a:r>
              <a:rPr lang="en-US" sz="4000" dirty="0"/>
              <a:t>is </a:t>
            </a:r>
            <a:r>
              <a:rPr lang="en-US" sz="4000" u="sng" dirty="0"/>
              <a:t>subdivided</a:t>
            </a:r>
            <a:r>
              <a:rPr lang="en-US" sz="4000" dirty="0"/>
              <a:t> into either:</a:t>
            </a:r>
          </a:p>
          <a:p>
            <a:endParaRPr lang="en-US" sz="4000" dirty="0"/>
          </a:p>
          <a:p>
            <a:pPr marL="571500" indent="-571500">
              <a:buFont typeface="Arial" panose="020B0604020202020204" pitchFamily="34" charset="0"/>
              <a:buChar char="•"/>
            </a:pPr>
            <a:r>
              <a:rPr lang="en-US" sz="4000" dirty="0"/>
              <a:t>Class I, </a:t>
            </a:r>
            <a:r>
              <a:rPr lang="en-US" sz="4000" b="1" dirty="0">
                <a:solidFill>
                  <a:srgbClr val="FF0000"/>
                </a:solidFill>
              </a:rPr>
              <a:t>Division 1</a:t>
            </a:r>
            <a:r>
              <a:rPr lang="en-US" sz="4000" dirty="0"/>
              <a:t> </a:t>
            </a:r>
          </a:p>
          <a:p>
            <a:endParaRPr lang="en-US" sz="800" dirty="0"/>
          </a:p>
          <a:p>
            <a:r>
              <a:rPr lang="en-US" sz="4000" dirty="0"/>
              <a:t>or </a:t>
            </a:r>
          </a:p>
          <a:p>
            <a:endParaRPr lang="en-US" sz="800" dirty="0"/>
          </a:p>
          <a:p>
            <a:pPr marL="571500" indent="-571500">
              <a:buFont typeface="Arial" panose="020B0604020202020204" pitchFamily="34" charset="0"/>
              <a:buChar char="•"/>
            </a:pPr>
            <a:r>
              <a:rPr lang="en-US" sz="4000" dirty="0"/>
              <a:t>Class I, </a:t>
            </a:r>
            <a:r>
              <a:rPr lang="en-US" sz="4000" b="1" dirty="0">
                <a:solidFill>
                  <a:srgbClr val="0432FF"/>
                </a:solidFill>
              </a:rPr>
              <a:t>Division 2</a:t>
            </a:r>
          </a:p>
          <a:p>
            <a:pPr marL="571500" indent="-571500">
              <a:buFont typeface="Arial" panose="020B0604020202020204" pitchFamily="34" charset="0"/>
              <a:buChar char="•"/>
            </a:pPr>
            <a:endParaRPr lang="en-US" sz="3600" b="1" dirty="0"/>
          </a:p>
          <a:p>
            <a:r>
              <a:rPr lang="en-US" sz="2400" dirty="0"/>
              <a:t>NOTE: Outside of the USA, “Zones” are used rather than Divisions</a:t>
            </a:r>
          </a:p>
        </p:txBody>
      </p:sp>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p:txBody>
          <a:bodyPr>
            <a:normAutofit/>
          </a:bodyPr>
          <a:lstStyle/>
          <a:p>
            <a:r>
              <a:rPr lang="en-US" dirty="0"/>
              <a:t>Electrical Classifications</a:t>
            </a:r>
          </a:p>
        </p:txBody>
      </p:sp>
    </p:spTree>
    <p:extLst>
      <p:ext uri="{BB962C8B-B14F-4D97-AF65-F5344CB8AC3E}">
        <p14:creationId xmlns:p14="http://schemas.microsoft.com/office/powerpoint/2010/main" val="4113479386"/>
      </p:ext>
    </p:extLst>
  </p:cSld>
  <p:clrMapOvr>
    <a:masterClrMapping/>
  </p:clrMapOvr>
  <p:transition>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1295400"/>
            <a:ext cx="9143999" cy="461665"/>
          </a:xfrm>
          <a:prstGeom prst="rect">
            <a:avLst/>
          </a:prstGeom>
        </p:spPr>
        <p:txBody>
          <a:bodyPr wrap="square">
            <a:spAutoFit/>
          </a:bodyPr>
          <a:lstStyle/>
          <a:p>
            <a:endParaRPr lang="en-US" sz="2400" dirty="0"/>
          </a:p>
        </p:txBody>
      </p:sp>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0" y="963751"/>
            <a:ext cx="9144000" cy="4893647"/>
          </a:xfrm>
          <a:prstGeom prst="rect">
            <a:avLst/>
          </a:prstGeom>
        </p:spPr>
        <p:txBody>
          <a:bodyPr wrap="square">
            <a:spAutoFit/>
          </a:bodyPr>
          <a:lstStyle/>
          <a:p>
            <a:r>
              <a:rPr lang="en-US" sz="3200" dirty="0"/>
              <a:t>A </a:t>
            </a:r>
            <a:r>
              <a:rPr lang="en-US" sz="3200" b="1" dirty="0"/>
              <a:t>CLASS</a:t>
            </a:r>
            <a:r>
              <a:rPr lang="en-US" sz="3200" dirty="0"/>
              <a:t> </a:t>
            </a:r>
            <a:r>
              <a:rPr lang="en-US" sz="3200" b="1" dirty="0"/>
              <a:t>I</a:t>
            </a:r>
            <a:r>
              <a:rPr lang="en-US" sz="3200" dirty="0"/>
              <a:t>, </a:t>
            </a:r>
            <a:r>
              <a:rPr lang="en-US" sz="3200" b="1" dirty="0">
                <a:solidFill>
                  <a:srgbClr val="FF0000"/>
                </a:solidFill>
              </a:rPr>
              <a:t>DIVISION</a:t>
            </a:r>
            <a:r>
              <a:rPr lang="en-US" sz="3200" dirty="0"/>
              <a:t> </a:t>
            </a:r>
            <a:r>
              <a:rPr lang="en-US" sz="3200" b="1" dirty="0">
                <a:solidFill>
                  <a:srgbClr val="FF0000"/>
                </a:solidFill>
              </a:rPr>
              <a:t>1</a:t>
            </a:r>
            <a:r>
              <a:rPr lang="en-US" sz="3200" dirty="0"/>
              <a:t> location is a location:</a:t>
            </a:r>
          </a:p>
          <a:p>
            <a:pPr marL="342900" indent="-342900">
              <a:buFont typeface="Arial" panose="020B0604020202020204" pitchFamily="34" charset="0"/>
              <a:buChar char="•"/>
            </a:pPr>
            <a:r>
              <a:rPr lang="en-US" sz="2600" dirty="0"/>
              <a:t>In which ignitible concentrations of flammable gases/vapors can exist under </a:t>
            </a:r>
            <a:r>
              <a:rPr lang="en-US" sz="2600" b="1" dirty="0">
                <a:solidFill>
                  <a:srgbClr val="0432FF"/>
                </a:solidFill>
              </a:rPr>
              <a:t>NORMAL OPERATING CONDITIONS</a:t>
            </a:r>
            <a:r>
              <a:rPr lang="en-US" sz="2600" dirty="0"/>
              <a:t>, or</a:t>
            </a:r>
          </a:p>
          <a:p>
            <a:endParaRPr lang="en-US" sz="1000" dirty="0"/>
          </a:p>
          <a:p>
            <a:pPr marL="342900" indent="-342900">
              <a:buFont typeface="Arial" panose="020B0604020202020204" pitchFamily="34" charset="0"/>
              <a:buChar char="•"/>
            </a:pPr>
            <a:r>
              <a:rPr lang="en-US" sz="2600" dirty="0"/>
              <a:t>In which ignitible concentrations of such flammable gases/vapors, may exist </a:t>
            </a:r>
            <a:r>
              <a:rPr lang="en-US" sz="2600" b="1" dirty="0">
                <a:solidFill>
                  <a:srgbClr val="0432FF"/>
                </a:solidFill>
              </a:rPr>
              <a:t>FREQUENTLY</a:t>
            </a:r>
            <a:r>
              <a:rPr lang="en-US" sz="2600" dirty="0"/>
              <a:t> because of </a:t>
            </a:r>
            <a:r>
              <a:rPr lang="en-US" sz="2600" b="1" dirty="0">
                <a:solidFill>
                  <a:srgbClr val="FF40FF"/>
                </a:solidFill>
              </a:rPr>
              <a:t>REPAIR OR MAINTENANCE OPERATIONS</a:t>
            </a:r>
            <a:r>
              <a:rPr lang="en-US" sz="2600" dirty="0"/>
              <a:t> </a:t>
            </a:r>
            <a:r>
              <a:rPr lang="en-US" sz="2600" b="1" u="sng" dirty="0"/>
              <a:t>or</a:t>
            </a:r>
            <a:r>
              <a:rPr lang="en-US" sz="2600" dirty="0"/>
              <a:t> because of </a:t>
            </a:r>
            <a:r>
              <a:rPr lang="en-US" sz="2600" b="1" dirty="0">
                <a:solidFill>
                  <a:srgbClr val="FF9300"/>
                </a:solidFill>
              </a:rPr>
              <a:t>LEAKAGE</a:t>
            </a:r>
            <a:r>
              <a:rPr lang="en-US" sz="2600" dirty="0"/>
              <a:t>, or</a:t>
            </a:r>
          </a:p>
          <a:p>
            <a:endParaRPr lang="en-US" sz="1000" dirty="0"/>
          </a:p>
          <a:p>
            <a:pPr marL="342900" indent="-342900">
              <a:buFont typeface="Arial" panose="020B0604020202020204" pitchFamily="34" charset="0"/>
              <a:buChar char="•"/>
            </a:pPr>
            <a:r>
              <a:rPr lang="en-US" sz="2600" dirty="0"/>
              <a:t>In which </a:t>
            </a:r>
            <a:r>
              <a:rPr lang="en-US" sz="2600" b="1" dirty="0">
                <a:solidFill>
                  <a:srgbClr val="0432FF"/>
                </a:solidFill>
              </a:rPr>
              <a:t>BREAKDOWN OR FAULTY OPERATION </a:t>
            </a:r>
            <a:r>
              <a:rPr lang="en-US" sz="2600" dirty="0"/>
              <a:t>of equipment or processes might release ignitible concentrations of flammable gases/vapors </a:t>
            </a:r>
            <a:r>
              <a:rPr lang="en-US" sz="2600" b="1" u="sng" dirty="0">
                <a:solidFill>
                  <a:srgbClr val="00B050"/>
                </a:solidFill>
              </a:rPr>
              <a:t>AND</a:t>
            </a:r>
            <a:r>
              <a:rPr lang="en-US" sz="2600" b="1" dirty="0"/>
              <a:t> might also cause simultaneous failure of electrical equipment</a:t>
            </a:r>
            <a:r>
              <a:rPr lang="en-US" sz="2600" dirty="0"/>
              <a:t> in such a way as to directly cause the electrical equipment to become a source of ignition</a:t>
            </a:r>
          </a:p>
        </p:txBody>
      </p:sp>
    </p:spTree>
    <p:extLst>
      <p:ext uri="{BB962C8B-B14F-4D97-AF65-F5344CB8AC3E}">
        <p14:creationId xmlns:p14="http://schemas.microsoft.com/office/powerpoint/2010/main" val="204988099"/>
      </p:ext>
    </p:extLst>
  </p:cSld>
  <p:clrMapOvr>
    <a:masterClrMapping/>
  </p:clrMapOvr>
  <p:transition>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1295400"/>
            <a:ext cx="9143999" cy="461665"/>
          </a:xfrm>
          <a:prstGeom prst="rect">
            <a:avLst/>
          </a:prstGeom>
        </p:spPr>
        <p:txBody>
          <a:bodyPr wrap="square">
            <a:spAutoFit/>
          </a:bodyPr>
          <a:lstStyle/>
          <a:p>
            <a:endParaRPr lang="en-US" sz="2400" dirty="0"/>
          </a:p>
        </p:txBody>
      </p:sp>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1" y="1071801"/>
            <a:ext cx="9144000" cy="5324535"/>
          </a:xfrm>
          <a:prstGeom prst="rect">
            <a:avLst/>
          </a:prstGeom>
        </p:spPr>
        <p:txBody>
          <a:bodyPr wrap="square">
            <a:spAutoFit/>
          </a:bodyPr>
          <a:lstStyle/>
          <a:p>
            <a:r>
              <a:rPr lang="en-US" sz="3200" b="1" dirty="0"/>
              <a:t>CLASS</a:t>
            </a:r>
            <a:r>
              <a:rPr lang="en-US" sz="3200" dirty="0"/>
              <a:t> </a:t>
            </a:r>
            <a:r>
              <a:rPr lang="en-US" sz="3200" b="1" dirty="0"/>
              <a:t>I</a:t>
            </a:r>
            <a:r>
              <a:rPr lang="en-US" sz="3200" dirty="0"/>
              <a:t>, </a:t>
            </a:r>
            <a:r>
              <a:rPr lang="en-US" sz="3200" b="1" dirty="0">
                <a:solidFill>
                  <a:srgbClr val="FF0000"/>
                </a:solidFill>
              </a:rPr>
              <a:t>DIVISION</a:t>
            </a:r>
            <a:r>
              <a:rPr lang="en-US" sz="3200" dirty="0"/>
              <a:t> </a:t>
            </a:r>
            <a:r>
              <a:rPr lang="en-US" sz="3200" b="1" dirty="0">
                <a:solidFill>
                  <a:srgbClr val="FF0000"/>
                </a:solidFill>
              </a:rPr>
              <a:t>1</a:t>
            </a:r>
            <a:r>
              <a:rPr lang="en-US" sz="3200" dirty="0"/>
              <a:t> </a:t>
            </a:r>
          </a:p>
          <a:p>
            <a:pPr marL="457200" indent="-457200">
              <a:buFont typeface="Arial" panose="020B0604020202020204" pitchFamily="34" charset="0"/>
              <a:buChar char="•"/>
            </a:pPr>
            <a:r>
              <a:rPr lang="en-US" sz="2600" dirty="0"/>
              <a:t>A condition for </a:t>
            </a:r>
            <a:r>
              <a:rPr lang="en-US" sz="2600" b="1" dirty="0">
                <a:solidFill>
                  <a:srgbClr val="FF0000"/>
                </a:solidFill>
              </a:rPr>
              <a:t>Div 1</a:t>
            </a:r>
            <a:r>
              <a:rPr lang="en-US" sz="2600" dirty="0"/>
              <a:t> is whether the location is </a:t>
            </a:r>
            <a:r>
              <a:rPr lang="en-US" sz="2600" b="1" i="1" dirty="0">
                <a:solidFill>
                  <a:srgbClr val="00FA00"/>
                </a:solidFill>
              </a:rPr>
              <a:t>LIKELY TO HAVE an ignitible mixture present </a:t>
            </a:r>
            <a:r>
              <a:rPr lang="en-US" sz="2600" b="1" i="1" dirty="0">
                <a:solidFill>
                  <a:srgbClr val="0432FF"/>
                </a:solidFill>
              </a:rPr>
              <a:t>UNDER NORMAL CONDITIONS</a:t>
            </a:r>
            <a:r>
              <a:rPr lang="en-US" sz="2600" dirty="0">
                <a:solidFill>
                  <a:srgbClr val="0432FF"/>
                </a:solidFill>
              </a:rPr>
              <a:t>  </a:t>
            </a:r>
          </a:p>
          <a:p>
            <a:pPr marL="914400" lvl="1" indent="-457200">
              <a:buFont typeface="Arial" panose="020B0604020202020204" pitchFamily="34" charset="0"/>
              <a:buChar char="•"/>
            </a:pPr>
            <a:r>
              <a:rPr lang="en-US" sz="2000" dirty="0"/>
              <a:t>For instance, the presence of a combustible material in the immediate vicinity of an </a:t>
            </a:r>
            <a:r>
              <a:rPr lang="en-US" sz="2000" i="1" u="sng" dirty="0"/>
              <a:t>open top tank</a:t>
            </a:r>
            <a:r>
              <a:rPr lang="en-US" sz="2000" i="1" dirty="0"/>
              <a:t> </a:t>
            </a:r>
            <a:r>
              <a:rPr lang="en-US" sz="2000" dirty="0"/>
              <a:t>is normal and requires a Division 1 classification</a:t>
            </a:r>
          </a:p>
          <a:p>
            <a:pPr marL="171450" indent="-171450">
              <a:buFont typeface="Arial" panose="020B0604020202020204" pitchFamily="34" charset="0"/>
              <a:buChar char="•"/>
            </a:pPr>
            <a:endParaRPr lang="en-US" sz="800" i="1" dirty="0"/>
          </a:p>
          <a:p>
            <a:pPr marL="342900" indent="-342900">
              <a:buFont typeface="Arial" panose="020B0604020202020204" pitchFamily="34" charset="0"/>
              <a:buChar char="•"/>
            </a:pPr>
            <a:r>
              <a:rPr lang="en-US" sz="2400" i="1" dirty="0"/>
              <a:t>Normal</a:t>
            </a:r>
            <a:r>
              <a:rPr lang="en-US" sz="2400" dirty="0"/>
              <a:t> does </a:t>
            </a:r>
            <a:r>
              <a:rPr lang="en-US" sz="2400" b="1" dirty="0">
                <a:solidFill>
                  <a:srgbClr val="FF0000"/>
                </a:solidFill>
              </a:rPr>
              <a:t>NOT</a:t>
            </a:r>
            <a:r>
              <a:rPr lang="en-US" sz="2400" b="1" dirty="0"/>
              <a:t> </a:t>
            </a:r>
            <a:r>
              <a:rPr lang="en-US" sz="2400" dirty="0"/>
              <a:t>necessarily mean the situation that prevails when everything is working properly</a:t>
            </a:r>
          </a:p>
          <a:p>
            <a:pPr marL="800100" lvl="1" indent="-342900">
              <a:buFont typeface="Arial" panose="020B0604020202020204" pitchFamily="34" charset="0"/>
              <a:buChar char="•"/>
            </a:pPr>
            <a:r>
              <a:rPr lang="en-US" sz="2400" b="1" dirty="0">
                <a:solidFill>
                  <a:srgbClr val="FF40FF"/>
                </a:solidFill>
              </a:rPr>
              <a:t>FREQUENT MAINTENANCE AND REPAIR is necessary</a:t>
            </a:r>
            <a:r>
              <a:rPr lang="en-US" sz="2400" dirty="0"/>
              <a:t> </a:t>
            </a:r>
            <a:r>
              <a:rPr lang="en-US" sz="2400" b="1" u="sng" dirty="0"/>
              <a:t>AND</a:t>
            </a:r>
            <a:r>
              <a:rPr lang="en-US" sz="2400" dirty="0"/>
              <a:t> quantities of a flammables are released as a result of the maintenance, the location is </a:t>
            </a:r>
            <a:r>
              <a:rPr lang="en-US" sz="2400" b="1" dirty="0">
                <a:solidFill>
                  <a:srgbClr val="FF0000"/>
                </a:solidFill>
              </a:rPr>
              <a:t>DIVISION 1</a:t>
            </a:r>
            <a:endParaRPr lang="en-US" sz="2400" dirty="0"/>
          </a:p>
          <a:p>
            <a:pPr marL="171450" indent="-171450">
              <a:buFont typeface="Arial" panose="020B0604020202020204" pitchFamily="34" charset="0"/>
              <a:buChar char="•"/>
            </a:pPr>
            <a:endParaRPr lang="en-US" sz="800" dirty="0"/>
          </a:p>
          <a:p>
            <a:pPr marL="171450" indent="-171450">
              <a:buFont typeface="Arial" panose="020B0604020202020204" pitchFamily="34" charset="0"/>
              <a:buChar char="•"/>
            </a:pPr>
            <a:endParaRPr lang="en-US" sz="800" dirty="0"/>
          </a:p>
          <a:p>
            <a:pPr marL="342900" indent="-342900">
              <a:buFont typeface="Arial" panose="020B0604020202020204" pitchFamily="34" charset="0"/>
              <a:buChar char="•"/>
            </a:pPr>
            <a:r>
              <a:rPr lang="en-US" sz="2400" dirty="0"/>
              <a:t>In any event, the classification of the location, as </a:t>
            </a:r>
            <a:r>
              <a:rPr lang="en-US" sz="2400" b="1" dirty="0">
                <a:solidFill>
                  <a:srgbClr val="FF40FF"/>
                </a:solidFill>
              </a:rPr>
              <a:t>related to     equipment maintenance</a:t>
            </a:r>
            <a:r>
              <a:rPr lang="en-US" sz="2400" dirty="0"/>
              <a:t>, is influenced by the </a:t>
            </a:r>
            <a:r>
              <a:rPr lang="en-US" sz="2400" b="1" dirty="0"/>
              <a:t>MAINTENANCE    PROCEDURES</a:t>
            </a:r>
            <a:r>
              <a:rPr lang="en-US" sz="2400" dirty="0"/>
              <a:t> and </a:t>
            </a:r>
            <a:r>
              <a:rPr lang="en-US" sz="2400" b="1" dirty="0">
                <a:solidFill>
                  <a:srgbClr val="FF0000"/>
                </a:solidFill>
              </a:rPr>
              <a:t>FREQUENCY</a:t>
            </a:r>
            <a:r>
              <a:rPr lang="en-US" sz="2400" dirty="0"/>
              <a:t> of the maintenance</a:t>
            </a:r>
            <a:endParaRPr lang="en-US" sz="3200" b="1" dirty="0">
              <a:solidFill>
                <a:srgbClr val="0432FF"/>
              </a:solidFill>
            </a:endParaRPr>
          </a:p>
        </p:txBody>
      </p:sp>
    </p:spTree>
    <p:extLst>
      <p:ext uri="{BB962C8B-B14F-4D97-AF65-F5344CB8AC3E}">
        <p14:creationId xmlns:p14="http://schemas.microsoft.com/office/powerpoint/2010/main" val="318411501"/>
      </p:ext>
    </p:extLst>
  </p:cSld>
  <p:clrMapOvr>
    <a:masterClrMapping/>
  </p:clrMapOvr>
  <p:transition>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1295400"/>
            <a:ext cx="9143999" cy="461665"/>
          </a:xfrm>
          <a:prstGeom prst="rect">
            <a:avLst/>
          </a:prstGeom>
        </p:spPr>
        <p:txBody>
          <a:bodyPr wrap="square">
            <a:spAutoFit/>
          </a:bodyPr>
          <a:lstStyle/>
          <a:p>
            <a:endParaRPr lang="en-US" sz="2400" dirty="0"/>
          </a:p>
        </p:txBody>
      </p:sp>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3314" y="856357"/>
            <a:ext cx="9144000" cy="6001643"/>
          </a:xfrm>
          <a:prstGeom prst="rect">
            <a:avLst/>
          </a:prstGeom>
        </p:spPr>
        <p:txBody>
          <a:bodyPr wrap="square">
            <a:spAutoFit/>
          </a:bodyPr>
          <a:lstStyle/>
          <a:p>
            <a:r>
              <a:rPr lang="en-US" sz="3200" dirty="0"/>
              <a:t>A </a:t>
            </a:r>
            <a:r>
              <a:rPr lang="en-US" sz="3200" b="1" dirty="0"/>
              <a:t>CLASS</a:t>
            </a:r>
            <a:r>
              <a:rPr lang="en-US" sz="3200" dirty="0"/>
              <a:t> </a:t>
            </a:r>
            <a:r>
              <a:rPr lang="en-US" sz="3200" b="1" dirty="0"/>
              <a:t>I</a:t>
            </a:r>
            <a:r>
              <a:rPr lang="en-US" sz="3200" dirty="0"/>
              <a:t>, </a:t>
            </a:r>
            <a:r>
              <a:rPr lang="en-US" sz="3200" b="1" dirty="0">
                <a:solidFill>
                  <a:srgbClr val="0432FF"/>
                </a:solidFill>
              </a:rPr>
              <a:t>DIVISION</a:t>
            </a:r>
            <a:r>
              <a:rPr lang="en-US" sz="3200" dirty="0">
                <a:solidFill>
                  <a:srgbClr val="0432FF"/>
                </a:solidFill>
              </a:rPr>
              <a:t> </a:t>
            </a:r>
            <a:r>
              <a:rPr lang="en-US" sz="3200" b="1" dirty="0">
                <a:solidFill>
                  <a:srgbClr val="0432FF"/>
                </a:solidFill>
              </a:rPr>
              <a:t>2</a:t>
            </a:r>
            <a:r>
              <a:rPr lang="en-US" sz="3200" dirty="0"/>
              <a:t> location is a location:</a:t>
            </a:r>
          </a:p>
          <a:p>
            <a:pPr marL="342900" indent="-342900">
              <a:buFont typeface="Arial" panose="020B0604020202020204" pitchFamily="34" charset="0"/>
              <a:buChar char="•"/>
            </a:pPr>
            <a:r>
              <a:rPr lang="en-US" sz="2400" dirty="0"/>
              <a:t>In which flammable gases/vapors will </a:t>
            </a:r>
            <a:r>
              <a:rPr lang="en-US" sz="2400" b="1" u="sng" dirty="0">
                <a:solidFill>
                  <a:srgbClr val="00FA00"/>
                </a:solidFill>
              </a:rPr>
              <a:t>NORMALLY</a:t>
            </a:r>
            <a:r>
              <a:rPr lang="en-US" sz="2400" dirty="0"/>
              <a:t> be </a:t>
            </a:r>
            <a:r>
              <a:rPr lang="en-US" sz="2400" b="1" dirty="0"/>
              <a:t>confined within CLOSED CONTAINERS/SYSTEMS </a:t>
            </a:r>
            <a:r>
              <a:rPr lang="en-US" sz="2400" dirty="0"/>
              <a:t>from which they can escape </a:t>
            </a:r>
            <a:r>
              <a:rPr lang="en-US" sz="2400" b="1" dirty="0">
                <a:solidFill>
                  <a:srgbClr val="FF40FF"/>
                </a:solidFill>
              </a:rPr>
              <a:t>ONLY </a:t>
            </a:r>
            <a:r>
              <a:rPr lang="en-US" sz="2400" dirty="0"/>
              <a:t>in case of </a:t>
            </a:r>
            <a:r>
              <a:rPr lang="en-US" sz="2400" b="1" dirty="0">
                <a:solidFill>
                  <a:srgbClr val="FF40FF"/>
                </a:solidFill>
              </a:rPr>
              <a:t>ACCIDENTAL RUPTURE OR BREAKDOWN </a:t>
            </a:r>
            <a:r>
              <a:rPr lang="en-US" sz="2400" dirty="0"/>
              <a:t>of such containers/systems or in case of </a:t>
            </a:r>
            <a:r>
              <a:rPr lang="en-US" sz="2400" b="1" dirty="0">
                <a:solidFill>
                  <a:srgbClr val="FF0000"/>
                </a:solidFill>
              </a:rPr>
              <a:t>ABNORMAL OPERATION </a:t>
            </a:r>
            <a:r>
              <a:rPr lang="en-US" sz="2400" b="1" dirty="0"/>
              <a:t>of equipment</a:t>
            </a:r>
            <a:r>
              <a:rPr lang="en-US" sz="2400" dirty="0"/>
              <a:t>, or</a:t>
            </a:r>
          </a:p>
          <a:p>
            <a:endParaRPr lang="en-US" sz="800" dirty="0"/>
          </a:p>
          <a:p>
            <a:pPr marL="342900" indent="-342900">
              <a:buFont typeface="Arial" panose="020B0604020202020204" pitchFamily="34" charset="0"/>
              <a:buChar char="•"/>
            </a:pPr>
            <a:r>
              <a:rPr lang="en-US" sz="2400" dirty="0"/>
              <a:t>In which ignitible concentrations of flammable gases/vapors are </a:t>
            </a:r>
            <a:r>
              <a:rPr lang="en-US" sz="2400" b="1" dirty="0">
                <a:solidFill>
                  <a:srgbClr val="0432FF"/>
                </a:solidFill>
              </a:rPr>
              <a:t>NORMALLY PREVENTED </a:t>
            </a:r>
            <a:r>
              <a:rPr lang="en-US" sz="2400" dirty="0"/>
              <a:t>by</a:t>
            </a:r>
            <a:r>
              <a:rPr lang="en-US" sz="2400" b="1" dirty="0"/>
              <a:t> positive mechanical ventilation </a:t>
            </a:r>
            <a:r>
              <a:rPr lang="en-US" sz="2400" b="1" u="sng" dirty="0"/>
              <a:t>and</a:t>
            </a:r>
            <a:r>
              <a:rPr lang="en-US" sz="2400" dirty="0"/>
              <a:t> which </a:t>
            </a:r>
            <a:r>
              <a:rPr lang="en-US" sz="2400" b="1" dirty="0">
                <a:solidFill>
                  <a:srgbClr val="00B050"/>
                </a:solidFill>
              </a:rPr>
              <a:t>might become hazardous </a:t>
            </a:r>
            <a:r>
              <a:rPr lang="en-US" sz="2400" dirty="0"/>
              <a:t>through</a:t>
            </a:r>
            <a:r>
              <a:rPr lang="en-US" sz="2400" b="1" dirty="0"/>
              <a:t> </a:t>
            </a:r>
            <a:r>
              <a:rPr lang="en-US" sz="2400" b="1" dirty="0">
                <a:solidFill>
                  <a:srgbClr val="FF0000"/>
                </a:solidFill>
              </a:rPr>
              <a:t>FAILURE OR ABNORMAL OPERATION OF THE VENTILATING EQUIPMENT</a:t>
            </a:r>
            <a:r>
              <a:rPr lang="en-US" sz="2400" dirty="0"/>
              <a:t>, or</a:t>
            </a:r>
          </a:p>
          <a:p>
            <a:endParaRPr lang="en-US" sz="800" b="1" dirty="0">
              <a:solidFill>
                <a:srgbClr val="FF40FF"/>
              </a:solidFill>
            </a:endParaRPr>
          </a:p>
          <a:p>
            <a:pPr marL="342900" indent="-342900">
              <a:buFont typeface="Arial" panose="020B0604020202020204" pitchFamily="34" charset="0"/>
              <a:buChar char="•"/>
            </a:pPr>
            <a:r>
              <a:rPr lang="en-US" sz="2400" b="1" dirty="0">
                <a:solidFill>
                  <a:srgbClr val="FF40FF"/>
                </a:solidFill>
              </a:rPr>
              <a:t>ADJACENT</a:t>
            </a:r>
            <a:r>
              <a:rPr lang="en-US" sz="2400" dirty="0"/>
              <a:t> to a </a:t>
            </a:r>
            <a:r>
              <a:rPr lang="en-US" sz="2400" b="1" dirty="0">
                <a:solidFill>
                  <a:srgbClr val="FF0000"/>
                </a:solidFill>
              </a:rPr>
              <a:t>Class I, Division 1 </a:t>
            </a:r>
            <a:r>
              <a:rPr lang="en-US" sz="2400" dirty="0"/>
              <a:t>location, and to which ignitible concentrations of flammable/vapors </a:t>
            </a:r>
            <a:r>
              <a:rPr lang="en-US" sz="2400" b="1" dirty="0"/>
              <a:t>might occasionally be communicated</a:t>
            </a:r>
            <a:r>
              <a:rPr lang="en-US" sz="2400" dirty="0"/>
              <a:t> unless prevented by </a:t>
            </a:r>
            <a:r>
              <a:rPr lang="en-US" sz="2400" b="1" dirty="0">
                <a:solidFill>
                  <a:srgbClr val="FF40FF"/>
                </a:solidFill>
              </a:rPr>
              <a:t>ADEQUATE POSITIVE-PRESSURE VENTILATION</a:t>
            </a:r>
            <a:r>
              <a:rPr lang="en-US" sz="2400" b="1" dirty="0"/>
              <a:t> </a:t>
            </a:r>
            <a:r>
              <a:rPr lang="en-US" sz="2400" dirty="0"/>
              <a:t>from a source of clean air and effective safeguards against ventilation failure are provided</a:t>
            </a:r>
            <a:endParaRPr lang="en-US" sz="3200" dirty="0"/>
          </a:p>
        </p:txBody>
      </p:sp>
    </p:spTree>
    <p:extLst>
      <p:ext uri="{BB962C8B-B14F-4D97-AF65-F5344CB8AC3E}">
        <p14:creationId xmlns:p14="http://schemas.microsoft.com/office/powerpoint/2010/main" val="2063444180"/>
      </p:ext>
    </p:extLst>
  </p:cSld>
  <p:clrMapOvr>
    <a:masterClrMapping/>
  </p:clrMapOvr>
  <p:transition>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1295400"/>
            <a:ext cx="9143999" cy="461665"/>
          </a:xfrm>
          <a:prstGeom prst="rect">
            <a:avLst/>
          </a:prstGeom>
        </p:spPr>
        <p:txBody>
          <a:bodyPr wrap="square">
            <a:spAutoFit/>
          </a:bodyPr>
          <a:lstStyle/>
          <a:p>
            <a:endParaRPr lang="en-US" sz="2400" dirty="0"/>
          </a:p>
        </p:txBody>
      </p:sp>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1" y="762000"/>
            <a:ext cx="9144000" cy="5416868"/>
          </a:xfrm>
          <a:prstGeom prst="rect">
            <a:avLst/>
          </a:prstGeom>
        </p:spPr>
        <p:txBody>
          <a:bodyPr wrap="square">
            <a:spAutoFit/>
          </a:bodyPr>
          <a:lstStyle/>
          <a:p>
            <a:r>
              <a:rPr lang="en-US" sz="3200" b="1" dirty="0"/>
              <a:t>CLASS</a:t>
            </a:r>
            <a:r>
              <a:rPr lang="en-US" sz="3200" dirty="0"/>
              <a:t> </a:t>
            </a:r>
            <a:r>
              <a:rPr lang="en-US" sz="3200" b="1" dirty="0"/>
              <a:t>I</a:t>
            </a:r>
            <a:r>
              <a:rPr lang="en-US" sz="3200" dirty="0"/>
              <a:t>, </a:t>
            </a:r>
            <a:r>
              <a:rPr lang="en-US" sz="3200" b="1" dirty="0">
                <a:solidFill>
                  <a:srgbClr val="0432FF"/>
                </a:solidFill>
              </a:rPr>
              <a:t>DIVISION</a:t>
            </a:r>
            <a:r>
              <a:rPr lang="en-US" sz="3200" dirty="0">
                <a:solidFill>
                  <a:srgbClr val="0432FF"/>
                </a:solidFill>
              </a:rPr>
              <a:t> </a:t>
            </a:r>
            <a:r>
              <a:rPr lang="en-US" sz="3200" b="1" dirty="0">
                <a:solidFill>
                  <a:srgbClr val="0432FF"/>
                </a:solidFill>
              </a:rPr>
              <a:t>2</a:t>
            </a:r>
            <a:r>
              <a:rPr lang="en-US" sz="3200" dirty="0"/>
              <a:t> </a:t>
            </a:r>
          </a:p>
          <a:p>
            <a:pPr marL="457200" indent="-457200">
              <a:buFont typeface="Arial" panose="020B0604020202020204" pitchFamily="34" charset="0"/>
              <a:buChar char="•"/>
            </a:pPr>
            <a:r>
              <a:rPr lang="en-US" sz="2600" dirty="0"/>
              <a:t>The criterion for a </a:t>
            </a:r>
            <a:r>
              <a:rPr lang="en-US" sz="2600" b="1" dirty="0">
                <a:solidFill>
                  <a:srgbClr val="0432FF"/>
                </a:solidFill>
              </a:rPr>
              <a:t>Div 2</a:t>
            </a:r>
            <a:r>
              <a:rPr lang="en-US" sz="2600" dirty="0"/>
              <a:t> location is whether the location is </a:t>
            </a:r>
            <a:r>
              <a:rPr lang="en-US" sz="2600" b="1" dirty="0">
                <a:solidFill>
                  <a:srgbClr val="00FA00"/>
                </a:solidFill>
              </a:rPr>
              <a:t>LIKELY</a:t>
            </a:r>
            <a:r>
              <a:rPr lang="en-US" sz="2600" dirty="0"/>
              <a:t> to have ignitible mixtures present </a:t>
            </a:r>
            <a:r>
              <a:rPr lang="en-US" sz="2600" b="1" u="sng" dirty="0">
                <a:solidFill>
                  <a:srgbClr val="00FA00"/>
                </a:solidFill>
              </a:rPr>
              <a:t>ONLY</a:t>
            </a:r>
            <a:r>
              <a:rPr lang="en-US" sz="2600" dirty="0"/>
              <a:t> under </a:t>
            </a:r>
            <a:r>
              <a:rPr lang="en-US" sz="2600" b="1" dirty="0">
                <a:solidFill>
                  <a:srgbClr val="FF0000"/>
                </a:solidFill>
              </a:rPr>
              <a:t>ABNORMAL </a:t>
            </a:r>
            <a:r>
              <a:rPr lang="en-US" sz="2600" dirty="0"/>
              <a:t>conditions</a:t>
            </a:r>
            <a:endParaRPr lang="en-US" sz="800" dirty="0"/>
          </a:p>
          <a:p>
            <a:pPr marL="914400" lvl="1" indent="-457200">
              <a:buFont typeface="Arial" panose="020B0604020202020204" pitchFamily="34" charset="0"/>
              <a:buChar char="•"/>
            </a:pPr>
            <a:r>
              <a:rPr lang="en-US" sz="2600" dirty="0"/>
              <a:t>The term </a:t>
            </a:r>
            <a:r>
              <a:rPr lang="en-US" sz="2600" i="1" dirty="0"/>
              <a:t>abnormal</a:t>
            </a:r>
            <a:r>
              <a:rPr lang="en-US" sz="2600" dirty="0"/>
              <a:t> is used here in a limited sense and does </a:t>
            </a:r>
            <a:r>
              <a:rPr lang="en-US" sz="2600" b="1" dirty="0"/>
              <a:t>NOT </a:t>
            </a:r>
            <a:r>
              <a:rPr lang="en-US" sz="2600" dirty="0"/>
              <a:t>include a catastrophic release</a:t>
            </a:r>
          </a:p>
          <a:p>
            <a:pPr marL="171450" indent="-171450">
              <a:buFont typeface="Arial" panose="020B0604020202020204" pitchFamily="34" charset="0"/>
              <a:buChar char="•"/>
            </a:pPr>
            <a:endParaRPr lang="en-US" sz="800" dirty="0"/>
          </a:p>
          <a:p>
            <a:r>
              <a:rPr lang="en-US" sz="2600" dirty="0"/>
              <a:t>For example, consider a vessel containing a flammable liquid that releases material </a:t>
            </a:r>
            <a:r>
              <a:rPr lang="en-US" sz="2600" b="1" dirty="0"/>
              <a:t>ONLY </a:t>
            </a:r>
            <a:r>
              <a:rPr lang="en-US" sz="2600" dirty="0"/>
              <a:t>under</a:t>
            </a:r>
            <a:r>
              <a:rPr lang="en-US" sz="2600" b="1" dirty="0"/>
              <a:t> ABNORMAL CONDITIONS</a:t>
            </a:r>
            <a:r>
              <a:rPr lang="en-US" sz="2600" dirty="0"/>
              <a:t> </a:t>
            </a:r>
          </a:p>
          <a:p>
            <a:pPr marL="800100" lvl="1" indent="-342900">
              <a:buFont typeface="Arial" panose="020B0604020202020204" pitchFamily="34" charset="0"/>
              <a:buChar char="•"/>
            </a:pPr>
            <a:r>
              <a:rPr lang="en-US" sz="2400" dirty="0"/>
              <a:t>In this case, there is </a:t>
            </a:r>
            <a:r>
              <a:rPr lang="en-US" sz="2400" b="1" u="sng" dirty="0"/>
              <a:t>no</a:t>
            </a:r>
            <a:r>
              <a:rPr lang="en-US" sz="2400" dirty="0"/>
              <a:t> </a:t>
            </a:r>
            <a:r>
              <a:rPr lang="en-US" sz="2400" b="1" dirty="0">
                <a:solidFill>
                  <a:srgbClr val="FF0000"/>
                </a:solidFill>
              </a:rPr>
              <a:t>Div 1</a:t>
            </a:r>
            <a:r>
              <a:rPr lang="en-US" sz="2400" dirty="0"/>
              <a:t> location because the vessel is </a:t>
            </a:r>
            <a:r>
              <a:rPr lang="en-US" sz="2400" b="1" dirty="0">
                <a:solidFill>
                  <a:srgbClr val="00FA00"/>
                </a:solidFill>
              </a:rPr>
              <a:t>NORMALLY</a:t>
            </a:r>
            <a:r>
              <a:rPr lang="en-US" sz="2400" dirty="0"/>
              <a:t> tight; to release vapor, the vessel would have to        leak, and that would be </a:t>
            </a:r>
            <a:r>
              <a:rPr lang="en-US" sz="2400" b="1" dirty="0">
                <a:solidFill>
                  <a:srgbClr val="FF0000"/>
                </a:solidFill>
              </a:rPr>
              <a:t>ABNORMAL</a:t>
            </a:r>
            <a:r>
              <a:rPr lang="en-US" sz="2400" dirty="0"/>
              <a:t>; thus, the vessel is surrounded by a </a:t>
            </a:r>
            <a:r>
              <a:rPr lang="en-US" sz="2400" b="1" dirty="0">
                <a:solidFill>
                  <a:srgbClr val="0432FF"/>
                </a:solidFill>
              </a:rPr>
              <a:t>DIV 2</a:t>
            </a:r>
            <a:r>
              <a:rPr lang="en-US" sz="2400" dirty="0"/>
              <a:t> location*</a:t>
            </a:r>
          </a:p>
          <a:p>
            <a:endParaRPr lang="en-US" sz="800" dirty="0"/>
          </a:p>
          <a:p>
            <a:r>
              <a:rPr lang="en-US" sz="2000" dirty="0"/>
              <a:t>*there is a 5’ </a:t>
            </a:r>
            <a:r>
              <a:rPr lang="en-US" sz="2000" b="1" dirty="0">
                <a:solidFill>
                  <a:srgbClr val="FF0000"/>
                </a:solidFill>
              </a:rPr>
              <a:t>Div 1</a:t>
            </a:r>
            <a:r>
              <a:rPr lang="en-US" sz="2000" dirty="0"/>
              <a:t> bubble around the vessel’s vents</a:t>
            </a:r>
          </a:p>
        </p:txBody>
      </p:sp>
    </p:spTree>
    <p:extLst>
      <p:ext uri="{BB962C8B-B14F-4D97-AF65-F5344CB8AC3E}">
        <p14:creationId xmlns:p14="http://schemas.microsoft.com/office/powerpoint/2010/main" val="3914310413"/>
      </p:ext>
    </p:extLst>
  </p:cSld>
  <p:clrMapOvr>
    <a:masterClrMapping/>
  </p:clrMapOvr>
  <p:transition>
    <p:fade thruBlk="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1295400"/>
            <a:ext cx="9143999" cy="461665"/>
          </a:xfrm>
          <a:prstGeom prst="rect">
            <a:avLst/>
          </a:prstGeom>
        </p:spPr>
        <p:txBody>
          <a:bodyPr wrap="square">
            <a:spAutoFit/>
          </a:bodyPr>
          <a:lstStyle/>
          <a:p>
            <a:endParaRPr lang="en-US" sz="2400" dirty="0"/>
          </a:p>
        </p:txBody>
      </p:sp>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1" y="1071801"/>
            <a:ext cx="9144000" cy="5632311"/>
          </a:xfrm>
          <a:prstGeom prst="rect">
            <a:avLst/>
          </a:prstGeom>
        </p:spPr>
        <p:txBody>
          <a:bodyPr wrap="square">
            <a:spAutoFit/>
          </a:bodyPr>
          <a:lstStyle/>
          <a:p>
            <a:r>
              <a:rPr lang="en-US" sz="3200" b="1" dirty="0"/>
              <a:t>CLASS</a:t>
            </a:r>
            <a:r>
              <a:rPr lang="en-US" sz="3200" dirty="0"/>
              <a:t> </a:t>
            </a:r>
            <a:r>
              <a:rPr lang="en-US" sz="3200" b="1" dirty="0"/>
              <a:t>I</a:t>
            </a:r>
            <a:r>
              <a:rPr lang="en-US" sz="3200" dirty="0"/>
              <a:t>, </a:t>
            </a:r>
            <a:r>
              <a:rPr lang="en-US" sz="3200" b="1" dirty="0">
                <a:solidFill>
                  <a:srgbClr val="0432FF"/>
                </a:solidFill>
              </a:rPr>
              <a:t>DIVISION</a:t>
            </a:r>
            <a:r>
              <a:rPr lang="en-US" sz="3200" dirty="0">
                <a:solidFill>
                  <a:srgbClr val="0432FF"/>
                </a:solidFill>
              </a:rPr>
              <a:t> </a:t>
            </a:r>
            <a:r>
              <a:rPr lang="en-US" sz="3200" b="1" dirty="0">
                <a:solidFill>
                  <a:srgbClr val="0432FF"/>
                </a:solidFill>
              </a:rPr>
              <a:t>2</a:t>
            </a:r>
            <a:r>
              <a:rPr lang="en-US" sz="3200" dirty="0"/>
              <a:t> </a:t>
            </a:r>
          </a:p>
          <a:p>
            <a:pPr marL="457200" indent="-457200">
              <a:buFont typeface="Arial" panose="020B0604020202020204" pitchFamily="34" charset="0"/>
              <a:buChar char="•"/>
            </a:pPr>
            <a:r>
              <a:rPr lang="en-US" sz="2600" dirty="0"/>
              <a:t>The </a:t>
            </a:r>
            <a:r>
              <a:rPr lang="en-US" sz="2600" b="1" dirty="0">
                <a:solidFill>
                  <a:srgbClr val="0432FF"/>
                </a:solidFill>
              </a:rPr>
              <a:t>Div 2 </a:t>
            </a:r>
            <a:r>
              <a:rPr lang="en-US" sz="2600" dirty="0"/>
              <a:t>classification is also applicable to conditions </a:t>
            </a:r>
            <a:r>
              <a:rPr lang="en-US" sz="2600" b="1" u="sng" dirty="0"/>
              <a:t>NOT</a:t>
            </a:r>
            <a:r>
              <a:rPr lang="en-US" sz="2600" dirty="0"/>
              <a:t> involving equipment failure</a:t>
            </a:r>
          </a:p>
          <a:p>
            <a:pPr marL="171450" indent="-171450">
              <a:buFont typeface="Arial" panose="020B0604020202020204" pitchFamily="34" charset="0"/>
              <a:buChar char="•"/>
            </a:pPr>
            <a:endParaRPr lang="en-US" sz="800" dirty="0"/>
          </a:p>
          <a:p>
            <a:r>
              <a:rPr lang="en-US" sz="2600" dirty="0"/>
              <a:t>For example, consider an area classified as </a:t>
            </a:r>
            <a:r>
              <a:rPr lang="en-US" sz="2600" b="1" dirty="0">
                <a:solidFill>
                  <a:srgbClr val="FF0000"/>
                </a:solidFill>
              </a:rPr>
              <a:t>Div 1</a:t>
            </a:r>
            <a:r>
              <a:rPr lang="en-US" sz="2600" dirty="0"/>
              <a:t> because of the normal presence of an ignitible mixture</a:t>
            </a:r>
          </a:p>
          <a:p>
            <a:pPr marL="914400" lvl="1" indent="-457200">
              <a:buFont typeface="Arial" panose="020B0604020202020204" pitchFamily="34" charset="0"/>
              <a:buChar char="•"/>
            </a:pPr>
            <a:r>
              <a:rPr lang="en-US" sz="2600" dirty="0"/>
              <a:t>One side of the </a:t>
            </a:r>
            <a:r>
              <a:rPr lang="en-US" sz="2600" b="1" dirty="0">
                <a:solidFill>
                  <a:srgbClr val="FF0000"/>
                </a:solidFill>
              </a:rPr>
              <a:t>Div 1</a:t>
            </a:r>
            <a:r>
              <a:rPr lang="en-US" sz="2600" dirty="0"/>
              <a:t> boundary cannot be hazardous and the opposite side not be hazardous as well</a:t>
            </a:r>
          </a:p>
          <a:p>
            <a:pPr marL="914400" lvl="1" indent="-457200">
              <a:buFont typeface="Arial" panose="020B0604020202020204" pitchFamily="34" charset="0"/>
              <a:buChar char="•"/>
            </a:pPr>
            <a:r>
              <a:rPr lang="en-US" sz="2600" dirty="0"/>
              <a:t>When there is </a:t>
            </a:r>
            <a:r>
              <a:rPr lang="en-US" sz="2600" b="1" dirty="0">
                <a:solidFill>
                  <a:srgbClr val="00B050"/>
                </a:solidFill>
              </a:rPr>
              <a:t>NO WALL</a:t>
            </a:r>
            <a:r>
              <a:rPr lang="en-US" sz="2600" dirty="0"/>
              <a:t>, a surrounding </a:t>
            </a:r>
            <a:r>
              <a:rPr lang="en-US" sz="2600" u="sng" dirty="0"/>
              <a:t>transition</a:t>
            </a:r>
            <a:r>
              <a:rPr lang="en-US" sz="2600" dirty="0"/>
              <a:t> </a:t>
            </a:r>
            <a:r>
              <a:rPr lang="en-US" sz="2600" b="1" dirty="0">
                <a:solidFill>
                  <a:srgbClr val="0432FF"/>
                </a:solidFill>
              </a:rPr>
              <a:t>Div 2</a:t>
            </a:r>
            <a:r>
              <a:rPr lang="en-US" sz="2600" dirty="0"/>
              <a:t> location separates a </a:t>
            </a:r>
            <a:r>
              <a:rPr lang="en-US" sz="2600" b="1" dirty="0">
                <a:solidFill>
                  <a:srgbClr val="FF0000"/>
                </a:solidFill>
              </a:rPr>
              <a:t>Div 1</a:t>
            </a:r>
            <a:r>
              <a:rPr lang="en-US" sz="2600" dirty="0"/>
              <a:t> location from an </a:t>
            </a:r>
            <a:r>
              <a:rPr lang="en-US" sz="2600" b="1" dirty="0"/>
              <a:t>UNCLASSIFIED LOCATION</a:t>
            </a:r>
          </a:p>
          <a:p>
            <a:pPr marL="171450" indent="-171450">
              <a:buFont typeface="Arial" panose="020B0604020202020204" pitchFamily="34" charset="0"/>
              <a:buChar char="•"/>
            </a:pPr>
            <a:endParaRPr lang="en-US" sz="800" dirty="0"/>
          </a:p>
          <a:p>
            <a:pPr marL="457200" indent="-457200">
              <a:buFont typeface="Arial" panose="020B0604020202020204" pitchFamily="34" charset="0"/>
              <a:buChar char="•"/>
            </a:pPr>
            <a:r>
              <a:rPr lang="en-US" sz="2600" dirty="0"/>
              <a:t>In cases in which an </a:t>
            </a:r>
            <a:r>
              <a:rPr lang="en-US" sz="2600" b="1" dirty="0">
                <a:solidFill>
                  <a:srgbClr val="00B050"/>
                </a:solidFill>
              </a:rPr>
              <a:t>UNPIERCED BARRIER</a:t>
            </a:r>
            <a:r>
              <a:rPr lang="en-US" sz="2600" dirty="0"/>
              <a:t>, such as a </a:t>
            </a:r>
            <a:r>
              <a:rPr lang="en-US" sz="2600" b="1" dirty="0"/>
              <a:t>blank wall</a:t>
            </a:r>
            <a:r>
              <a:rPr lang="en-US" sz="2600" dirty="0"/>
              <a:t>, </a:t>
            </a:r>
            <a:r>
              <a:rPr lang="en-US" sz="2600" b="1" dirty="0">
                <a:solidFill>
                  <a:srgbClr val="FF0000"/>
                </a:solidFill>
              </a:rPr>
              <a:t>COMPLETELY PREVENTS </a:t>
            </a:r>
            <a:r>
              <a:rPr lang="en-US" sz="2600" dirty="0"/>
              <a:t>the spread of the gas/vapor, the area classification does </a:t>
            </a:r>
            <a:r>
              <a:rPr lang="en-US" sz="2600" b="1" u="sng" dirty="0"/>
              <a:t>NOT</a:t>
            </a:r>
            <a:r>
              <a:rPr lang="en-US" sz="2600" dirty="0"/>
              <a:t> extend beyond the barrier</a:t>
            </a:r>
          </a:p>
        </p:txBody>
      </p:sp>
    </p:spTree>
    <p:extLst>
      <p:ext uri="{BB962C8B-B14F-4D97-AF65-F5344CB8AC3E}">
        <p14:creationId xmlns:p14="http://schemas.microsoft.com/office/powerpoint/2010/main" val="640962769"/>
      </p:ext>
    </p:extLst>
  </p:cSld>
  <p:clrMapOvr>
    <a:masterClrMapping/>
  </p:clrMapOvr>
  <p:transition>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1" y="1071801"/>
            <a:ext cx="9144000" cy="4893647"/>
          </a:xfrm>
          <a:prstGeom prst="rect">
            <a:avLst/>
          </a:prstGeom>
        </p:spPr>
        <p:txBody>
          <a:bodyPr wrap="square">
            <a:spAutoFit/>
          </a:bodyPr>
          <a:lstStyle/>
          <a:p>
            <a:r>
              <a:rPr lang="en-US" sz="3200" b="1" dirty="0">
                <a:solidFill>
                  <a:srgbClr val="00B050"/>
                </a:solidFill>
              </a:rPr>
              <a:t>HAZLOC Groups</a:t>
            </a:r>
          </a:p>
          <a:p>
            <a:pPr marL="457200" indent="-457200">
              <a:buFont typeface="Arial" panose="020B0604020202020204" pitchFamily="34" charset="0"/>
              <a:buChar char="•"/>
            </a:pPr>
            <a:r>
              <a:rPr lang="en-US" sz="2800" dirty="0"/>
              <a:t>Combustible materials are classified into four (4) Class I, Division </a:t>
            </a:r>
            <a:r>
              <a:rPr lang="en-US" sz="2800" b="1" dirty="0">
                <a:solidFill>
                  <a:srgbClr val="00B050"/>
                </a:solidFill>
              </a:rPr>
              <a:t>GROUPS</a:t>
            </a:r>
            <a:r>
              <a:rPr lang="en-US" sz="2800" dirty="0"/>
              <a:t>: </a:t>
            </a:r>
          </a:p>
          <a:p>
            <a:pPr marL="914400" lvl="1" indent="-457200">
              <a:buFont typeface="Arial" panose="020B0604020202020204" pitchFamily="34" charset="0"/>
              <a:buChar char="•"/>
            </a:pPr>
            <a:r>
              <a:rPr lang="en-US" sz="2800" dirty="0"/>
              <a:t>Group A</a:t>
            </a:r>
          </a:p>
          <a:p>
            <a:pPr marL="914400" lvl="1" indent="-457200">
              <a:buFont typeface="Arial" panose="020B0604020202020204" pitchFamily="34" charset="0"/>
              <a:buChar char="•"/>
            </a:pPr>
            <a:r>
              <a:rPr lang="en-US" sz="2800" dirty="0"/>
              <a:t>Group B</a:t>
            </a:r>
          </a:p>
          <a:p>
            <a:pPr marL="914400" lvl="1" indent="-457200">
              <a:buFont typeface="Arial" panose="020B0604020202020204" pitchFamily="34" charset="0"/>
              <a:buChar char="•"/>
            </a:pPr>
            <a:r>
              <a:rPr lang="en-US" sz="2800" dirty="0"/>
              <a:t>Group C</a:t>
            </a:r>
          </a:p>
          <a:p>
            <a:pPr marL="914400" lvl="1" indent="-457200">
              <a:buFont typeface="Arial" panose="020B0604020202020204" pitchFamily="34" charset="0"/>
              <a:buChar char="•"/>
            </a:pPr>
            <a:r>
              <a:rPr lang="en-US" sz="2800" dirty="0"/>
              <a:t>Group D </a:t>
            </a:r>
            <a:endParaRPr lang="en-US" sz="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An alphabetical listing of selected combustible materials, with their group classification and relevant physical properties, is provided in NFPA 497, Table 4.4.2</a:t>
            </a:r>
          </a:p>
        </p:txBody>
      </p:sp>
    </p:spTree>
    <p:extLst>
      <p:ext uri="{BB962C8B-B14F-4D97-AF65-F5344CB8AC3E}">
        <p14:creationId xmlns:p14="http://schemas.microsoft.com/office/powerpoint/2010/main" val="1270108393"/>
      </p:ext>
    </p:extLst>
  </p:cSld>
  <p:clrMapOvr>
    <a:masterClrMapping/>
  </p:clrMapOvr>
  <p:transition>
    <p:fade thruBlk="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1" y="1071801"/>
            <a:ext cx="9144000" cy="584775"/>
          </a:xfrm>
          <a:prstGeom prst="rect">
            <a:avLst/>
          </a:prstGeom>
        </p:spPr>
        <p:txBody>
          <a:bodyPr wrap="square">
            <a:spAutoFit/>
          </a:bodyPr>
          <a:lstStyle/>
          <a:p>
            <a:r>
              <a:rPr lang="en-US" sz="3200" b="1" dirty="0">
                <a:solidFill>
                  <a:srgbClr val="00B050"/>
                </a:solidFill>
              </a:rPr>
              <a:t>HAZLOC Groups A-D (Vapors/Gases)</a:t>
            </a:r>
          </a:p>
        </p:txBody>
      </p:sp>
      <p:graphicFrame>
        <p:nvGraphicFramePr>
          <p:cNvPr id="3" name="Table 2">
            <a:extLst>
              <a:ext uri="{FF2B5EF4-FFF2-40B4-BE49-F238E27FC236}">
                <a16:creationId xmlns:a16="http://schemas.microsoft.com/office/drawing/2014/main" id="{47067555-E1BF-5C4F-8A2D-E7EFBAB9D246}"/>
              </a:ext>
            </a:extLst>
          </p:cNvPr>
          <p:cNvGraphicFramePr>
            <a:graphicFrameLocks noGrp="1"/>
          </p:cNvGraphicFramePr>
          <p:nvPr>
            <p:extLst>
              <p:ext uri="{D42A27DB-BD31-4B8C-83A1-F6EECF244321}">
                <p14:modId xmlns:p14="http://schemas.microsoft.com/office/powerpoint/2010/main" val="685341095"/>
              </p:ext>
            </p:extLst>
          </p:nvPr>
        </p:nvGraphicFramePr>
        <p:xfrm>
          <a:off x="205409" y="1681222"/>
          <a:ext cx="8534400" cy="3830350"/>
        </p:xfrm>
        <a:graphic>
          <a:graphicData uri="http://schemas.openxmlformats.org/drawingml/2006/table">
            <a:tbl>
              <a:tblPr/>
              <a:tblGrid>
                <a:gridCol w="1143000">
                  <a:extLst>
                    <a:ext uri="{9D8B030D-6E8A-4147-A177-3AD203B41FA5}">
                      <a16:colId xmlns:a16="http://schemas.microsoft.com/office/drawing/2014/main" val="341836384"/>
                    </a:ext>
                  </a:extLst>
                </a:gridCol>
                <a:gridCol w="7391400">
                  <a:extLst>
                    <a:ext uri="{9D8B030D-6E8A-4147-A177-3AD203B41FA5}">
                      <a16:colId xmlns:a16="http://schemas.microsoft.com/office/drawing/2014/main" val="927450254"/>
                    </a:ext>
                  </a:extLst>
                </a:gridCol>
              </a:tblGrid>
              <a:tr h="253147">
                <a:tc>
                  <a:txBody>
                    <a:bodyPr/>
                    <a:lstStyle/>
                    <a:p>
                      <a:pPr algn="ctr"/>
                      <a:r>
                        <a:rPr lang="en-US" sz="2400" b="1" dirty="0"/>
                        <a:t>Group</a:t>
                      </a:r>
                    </a:p>
                  </a:txBody>
                  <a:tcPr marL="34550" marR="34550" marT="17275" marB="172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t>Type of Hazardous Material</a:t>
                      </a:r>
                    </a:p>
                  </a:txBody>
                  <a:tcPr marL="34550" marR="34550" marT="17275" marB="172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58443964"/>
                  </a:ext>
                </a:extLst>
              </a:tr>
              <a:tr h="253147">
                <a:tc>
                  <a:txBody>
                    <a:bodyPr/>
                    <a:lstStyle/>
                    <a:p>
                      <a:r>
                        <a:rPr lang="en-US" sz="2400" dirty="0">
                          <a:effectLst/>
                        </a:rPr>
                        <a:t>Group A</a:t>
                      </a:r>
                    </a:p>
                  </a:txBody>
                  <a:tcPr marL="34550" marR="34550" marT="17275" marB="172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t>acetylene</a:t>
                      </a:r>
                    </a:p>
                  </a:txBody>
                  <a:tcPr marL="34550" marR="34550" marT="17275" marB="172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3637852"/>
                  </a:ext>
                </a:extLst>
              </a:tr>
              <a:tr h="640600">
                <a:tc>
                  <a:txBody>
                    <a:bodyPr/>
                    <a:lstStyle/>
                    <a:p>
                      <a:r>
                        <a:rPr lang="en-US" sz="2400" dirty="0"/>
                        <a:t>Group B</a:t>
                      </a:r>
                    </a:p>
                  </a:txBody>
                  <a:tcPr marL="34550" marR="34550" marT="17275" marB="172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t>Hydrogen, butadiene, ethylene oxide, propylene oxide and acrolein</a:t>
                      </a:r>
                    </a:p>
                  </a:txBody>
                  <a:tcPr marL="34550" marR="34550" marT="17275" marB="172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86849866"/>
                  </a:ext>
                </a:extLst>
              </a:tr>
              <a:tr h="484130">
                <a:tc>
                  <a:txBody>
                    <a:bodyPr/>
                    <a:lstStyle/>
                    <a:p>
                      <a:r>
                        <a:rPr lang="en-US" sz="2400"/>
                        <a:t>Group C</a:t>
                      </a:r>
                    </a:p>
                  </a:txBody>
                  <a:tcPr marL="34550" marR="34550" marT="17275" marB="172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t>carbon monoxide, ether, hydrogen sulfide, </a:t>
                      </a:r>
                      <a:r>
                        <a:rPr lang="en-US" sz="2400" b="0" dirty="0" err="1"/>
                        <a:t>morphline</a:t>
                      </a:r>
                      <a:r>
                        <a:rPr lang="en-US" sz="2400" b="0" dirty="0"/>
                        <a:t>, cyclopropane, ethyl, isoprene, acetaldehyde and ethylene or gases of equivalent hazard</a:t>
                      </a:r>
                    </a:p>
                  </a:txBody>
                  <a:tcPr marL="34550" marR="34550" marT="17275" marB="172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1984429"/>
                  </a:ext>
                </a:extLst>
              </a:tr>
              <a:tr h="342900">
                <a:tc>
                  <a:txBody>
                    <a:bodyPr/>
                    <a:lstStyle/>
                    <a:p>
                      <a:r>
                        <a:rPr lang="en-US" sz="2400"/>
                        <a:t>Group D</a:t>
                      </a:r>
                    </a:p>
                  </a:txBody>
                  <a:tcPr marL="34550" marR="34550" marT="17275" marB="172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0" dirty="0"/>
                        <a:t>gasoline, acetone, ammonia, benzene, butane, ethanol, hexane, methanol, methane, vinyl chloride, natural gas, naphtha, propane or gases of equivalent hazard</a:t>
                      </a:r>
                    </a:p>
                  </a:txBody>
                  <a:tcPr marL="34550" marR="34550" marT="17275" marB="172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7555515"/>
                  </a:ext>
                </a:extLst>
              </a:tr>
            </a:tbl>
          </a:graphicData>
        </a:graphic>
      </p:graphicFrame>
    </p:spTree>
    <p:extLst>
      <p:ext uri="{BB962C8B-B14F-4D97-AF65-F5344CB8AC3E}">
        <p14:creationId xmlns:p14="http://schemas.microsoft.com/office/powerpoint/2010/main" val="741422469"/>
      </p:ext>
    </p:extLst>
  </p:cSld>
  <p:clrMapOvr>
    <a:masterClrMapping/>
  </p:clrMapOvr>
  <p:transition>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1295400"/>
            <a:ext cx="9143999" cy="461665"/>
          </a:xfrm>
          <a:prstGeom prst="rect">
            <a:avLst/>
          </a:prstGeom>
        </p:spPr>
        <p:txBody>
          <a:bodyPr wrap="square">
            <a:spAutoFit/>
          </a:bodyPr>
          <a:lstStyle/>
          <a:p>
            <a:endParaRPr lang="en-US" sz="2400" dirty="0"/>
          </a:p>
        </p:txBody>
      </p:sp>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1" y="762000"/>
            <a:ext cx="9144000" cy="6247864"/>
          </a:xfrm>
          <a:prstGeom prst="rect">
            <a:avLst/>
          </a:prstGeom>
        </p:spPr>
        <p:txBody>
          <a:bodyPr wrap="square">
            <a:spAutoFit/>
          </a:bodyPr>
          <a:lstStyle/>
          <a:p>
            <a:pPr marL="457200" indent="-457200">
              <a:buFont typeface="Arial" panose="020B0604020202020204" pitchFamily="34" charset="0"/>
              <a:buChar char="•"/>
            </a:pPr>
            <a:r>
              <a:rPr lang="en-US" sz="3200" dirty="0"/>
              <a:t>Electrical installations within HAZLOCs can use various “</a:t>
            </a:r>
            <a:r>
              <a:rPr lang="en-US" sz="3200" b="1" dirty="0"/>
              <a:t>PROTECTION TECHNIQUES” </a:t>
            </a:r>
            <a:r>
              <a:rPr lang="en-US" sz="3200" dirty="0"/>
              <a:t>(13 in all, see NFPA 70) </a:t>
            </a:r>
          </a:p>
          <a:p>
            <a:pPr marL="171450" indent="-171450">
              <a:buFont typeface="Arial" panose="020B0604020202020204" pitchFamily="34" charset="0"/>
              <a:buChar char="•"/>
            </a:pPr>
            <a:endParaRPr lang="en-US" sz="800" dirty="0"/>
          </a:p>
          <a:p>
            <a:pPr marL="171450" indent="-171450">
              <a:buFont typeface="Arial" panose="020B0604020202020204" pitchFamily="34" charset="0"/>
              <a:buChar char="•"/>
            </a:pPr>
            <a:endParaRPr lang="en-US" sz="800" dirty="0"/>
          </a:p>
          <a:p>
            <a:pPr marL="457200" indent="-457200">
              <a:buFont typeface="Arial" panose="020B0604020202020204" pitchFamily="34" charset="0"/>
              <a:buChar char="•"/>
            </a:pPr>
            <a:r>
              <a:rPr lang="en-US" sz="3200" b="1" dirty="0">
                <a:solidFill>
                  <a:srgbClr val="FF40FF"/>
                </a:solidFill>
              </a:rPr>
              <a:t>EXPLOSIONPROOF ENCLOSURES</a:t>
            </a:r>
            <a:r>
              <a:rPr lang="en-US" sz="3200" dirty="0"/>
              <a:t>, </a:t>
            </a:r>
            <a:r>
              <a:rPr lang="en-US" sz="3200" b="1" dirty="0">
                <a:solidFill>
                  <a:srgbClr val="0432FF"/>
                </a:solidFill>
              </a:rPr>
              <a:t>PRESSURIZED EQUIPMENT</a:t>
            </a:r>
            <a:r>
              <a:rPr lang="en-US" sz="3200" dirty="0"/>
              <a:t>, and </a:t>
            </a:r>
            <a:r>
              <a:rPr lang="en-US" sz="3200" b="1" dirty="0">
                <a:solidFill>
                  <a:srgbClr val="FF0000"/>
                </a:solidFill>
              </a:rPr>
              <a:t>INTRINSICALLY SAFE CIRCUITS </a:t>
            </a:r>
            <a:r>
              <a:rPr lang="en-US" sz="3200" dirty="0"/>
              <a:t>are </a:t>
            </a:r>
            <a:r>
              <a:rPr lang="en-US" sz="3200" b="1" dirty="0"/>
              <a:t>APPLICABLE TO </a:t>
            </a:r>
            <a:r>
              <a:rPr lang="en-US" sz="3200" b="1" u="sng" dirty="0"/>
              <a:t>BOTH</a:t>
            </a:r>
            <a:r>
              <a:rPr lang="en-US" sz="3200" b="1" dirty="0"/>
              <a:t> </a:t>
            </a:r>
            <a:r>
              <a:rPr lang="en-US" sz="3200" b="1" dirty="0">
                <a:solidFill>
                  <a:srgbClr val="FF0000"/>
                </a:solidFill>
              </a:rPr>
              <a:t>Division 1</a:t>
            </a:r>
            <a:r>
              <a:rPr lang="en-US" sz="3200" dirty="0"/>
              <a:t> and </a:t>
            </a:r>
            <a:r>
              <a:rPr lang="en-US" sz="3200" b="1" dirty="0">
                <a:solidFill>
                  <a:srgbClr val="0432FF"/>
                </a:solidFill>
              </a:rPr>
              <a:t>Division 2</a:t>
            </a:r>
            <a:r>
              <a:rPr lang="en-US" sz="3200" dirty="0"/>
              <a:t> locations</a:t>
            </a:r>
          </a:p>
          <a:p>
            <a:pPr marL="171450" indent="-171450">
              <a:buFont typeface="Arial" panose="020B0604020202020204" pitchFamily="34" charset="0"/>
              <a:buChar char="•"/>
            </a:pPr>
            <a:endParaRPr lang="en-US" sz="800" dirty="0"/>
          </a:p>
          <a:p>
            <a:pPr marL="457200" indent="-457200">
              <a:buFont typeface="Arial" panose="020B0604020202020204" pitchFamily="34" charset="0"/>
              <a:buChar char="•"/>
            </a:pPr>
            <a:r>
              <a:rPr lang="en-US" sz="3200" b="1" u="sng" dirty="0"/>
              <a:t>NON-INCENDIVE EQUIPMENT</a:t>
            </a:r>
            <a:r>
              <a:rPr lang="en-US" sz="3200" b="1" dirty="0"/>
              <a:t> </a:t>
            </a:r>
            <a:r>
              <a:rPr lang="en-US" sz="3200" dirty="0"/>
              <a:t>is permitted in </a:t>
            </a:r>
            <a:r>
              <a:rPr lang="en-US" sz="3200" b="1" dirty="0">
                <a:solidFill>
                  <a:srgbClr val="0432FF"/>
                </a:solidFill>
              </a:rPr>
              <a:t>Division 2</a:t>
            </a:r>
            <a:r>
              <a:rPr lang="en-US" sz="3200" dirty="0"/>
              <a:t> locations </a:t>
            </a:r>
            <a:r>
              <a:rPr lang="en-US" sz="3200" b="1" u="sng" dirty="0">
                <a:solidFill>
                  <a:srgbClr val="FF0000"/>
                </a:solidFill>
              </a:rPr>
              <a:t>ONLY</a:t>
            </a:r>
          </a:p>
          <a:p>
            <a:endParaRPr lang="en-US" sz="800" dirty="0"/>
          </a:p>
          <a:p>
            <a:endParaRPr lang="en-US" sz="900" dirty="0"/>
          </a:p>
          <a:p>
            <a:r>
              <a:rPr lang="en-US" sz="1600" dirty="0"/>
              <a:t>NOTE: Portable electronic products (PEPs) meeting the requirements for PEP-1 or PEP-2 of                           ISA-RP12.12.03, </a:t>
            </a:r>
            <a:r>
              <a:rPr lang="en-US" sz="1600" i="1" dirty="0"/>
              <a:t>Standard for Portable Electronic Products Suitable for Use in Class I and II,                     Division 2, Class I, Zone 2 and Class III, Division 1 and 2 Hazardous (Classified) Locations,</a:t>
            </a:r>
            <a:r>
              <a:rPr lang="en-US" sz="1600" dirty="0"/>
              <a:t> are              considered suitable for use in Division 2 and Zone 2 locations.</a:t>
            </a:r>
          </a:p>
        </p:txBody>
      </p:sp>
    </p:spTree>
    <p:extLst>
      <p:ext uri="{BB962C8B-B14F-4D97-AF65-F5344CB8AC3E}">
        <p14:creationId xmlns:p14="http://schemas.microsoft.com/office/powerpoint/2010/main" val="1427637859"/>
      </p:ext>
    </p:extLst>
  </p:cSld>
  <p:clrMapOvr>
    <a:masterClrMapping/>
  </p:clrMapOvr>
  <p:transition>
    <p:fade thruBlk="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1295400"/>
            <a:ext cx="9143999" cy="461665"/>
          </a:xfrm>
          <a:prstGeom prst="rect">
            <a:avLst/>
          </a:prstGeom>
        </p:spPr>
        <p:txBody>
          <a:bodyPr wrap="square">
            <a:spAutoFit/>
          </a:bodyPr>
          <a:lstStyle/>
          <a:p>
            <a:endParaRPr lang="en-US" sz="2400" dirty="0"/>
          </a:p>
        </p:txBody>
      </p:sp>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1" y="1295400"/>
            <a:ext cx="9144000" cy="4708981"/>
          </a:xfrm>
          <a:prstGeom prst="rect">
            <a:avLst/>
          </a:prstGeom>
        </p:spPr>
        <p:txBody>
          <a:bodyPr wrap="square">
            <a:spAutoFit/>
          </a:bodyPr>
          <a:lstStyle/>
          <a:p>
            <a:r>
              <a:rPr lang="en-US" sz="3200" dirty="0"/>
              <a:t>The decision to classify an area as a HAZLOC is </a:t>
            </a:r>
            <a:r>
              <a:rPr lang="en-US" sz="3200" b="1" u="sng" dirty="0"/>
              <a:t>based on the possibility</a:t>
            </a:r>
            <a:r>
              <a:rPr lang="en-US" sz="3200" dirty="0"/>
              <a:t> that an ignitible mixture </a:t>
            </a:r>
            <a:r>
              <a:rPr lang="en-US" sz="3200" b="1" dirty="0">
                <a:solidFill>
                  <a:srgbClr val="FF0000"/>
                </a:solidFill>
              </a:rPr>
              <a:t>COULD OCCUR</a:t>
            </a:r>
          </a:p>
          <a:p>
            <a:endParaRPr lang="en-US" sz="1200" dirty="0"/>
          </a:p>
          <a:p>
            <a:r>
              <a:rPr lang="en-US" sz="3200" dirty="0"/>
              <a:t>Having decided that an area should be a HAZLOC, the next step is to determine which classification methodology should be utilized: </a:t>
            </a:r>
          </a:p>
          <a:p>
            <a:pPr marL="457200" indent="-457200">
              <a:buFont typeface="Arial" panose="020B0604020202020204" pitchFamily="34" charset="0"/>
              <a:buChar char="•"/>
            </a:pPr>
            <a:r>
              <a:rPr lang="en-US" sz="3200" i="1" dirty="0"/>
              <a:t>NEC</a:t>
            </a:r>
            <a:r>
              <a:rPr lang="en-US" sz="3200" dirty="0"/>
              <a:t> Articles 500 and 501, </a:t>
            </a:r>
            <a:r>
              <a:rPr lang="en-US" sz="3200" b="1" dirty="0">
                <a:solidFill>
                  <a:srgbClr val="FF0000"/>
                </a:solidFill>
              </a:rPr>
              <a:t>Class, Division, Group</a:t>
            </a:r>
            <a:r>
              <a:rPr lang="en-US" sz="3200" dirty="0"/>
              <a:t> </a:t>
            </a:r>
          </a:p>
          <a:p>
            <a:r>
              <a:rPr lang="en-US" sz="3200" dirty="0"/>
              <a:t>or </a:t>
            </a:r>
          </a:p>
          <a:p>
            <a:pPr marL="457200" indent="-457200">
              <a:buFont typeface="Arial" panose="020B0604020202020204" pitchFamily="34" charset="0"/>
              <a:buChar char="•"/>
            </a:pPr>
            <a:r>
              <a:rPr lang="en-US" sz="3200" i="1" dirty="0"/>
              <a:t>NEC</a:t>
            </a:r>
            <a:r>
              <a:rPr lang="en-US" sz="3200" dirty="0"/>
              <a:t> Article 505, </a:t>
            </a:r>
            <a:r>
              <a:rPr lang="en-US" sz="3200" b="1" dirty="0">
                <a:solidFill>
                  <a:srgbClr val="0432FF"/>
                </a:solidFill>
              </a:rPr>
              <a:t>Class</a:t>
            </a:r>
            <a:r>
              <a:rPr lang="en-US" sz="3200" dirty="0"/>
              <a:t>, </a:t>
            </a:r>
            <a:r>
              <a:rPr lang="en-US" sz="3200" b="1" dirty="0">
                <a:solidFill>
                  <a:srgbClr val="0432FF"/>
                </a:solidFill>
              </a:rPr>
              <a:t>Zone, Group</a:t>
            </a:r>
          </a:p>
        </p:txBody>
      </p:sp>
    </p:spTree>
    <p:extLst>
      <p:ext uri="{BB962C8B-B14F-4D97-AF65-F5344CB8AC3E}">
        <p14:creationId xmlns:p14="http://schemas.microsoft.com/office/powerpoint/2010/main" val="3845883949"/>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a:bodyPr>
          <a:lstStyle/>
          <a:p>
            <a:r>
              <a:rPr lang="en-US" sz="4000" b="1" dirty="0"/>
              <a:t>Flammable Liquid </a:t>
            </a:r>
            <a:r>
              <a:rPr lang="en-US" sz="4000" b="1" u="sng" dirty="0"/>
              <a:t>CATEGORIES</a:t>
            </a:r>
          </a:p>
        </p:txBody>
      </p:sp>
      <p:pic>
        <p:nvPicPr>
          <p:cNvPr id="4104" name="Picture 8" descr="Proper Flammable &amp; Combustible Storage Keeps the Flames Out of Flammables">
            <a:extLst>
              <a:ext uri="{FF2B5EF4-FFF2-40B4-BE49-F238E27FC236}">
                <a16:creationId xmlns:a16="http://schemas.microsoft.com/office/drawing/2014/main" id="{E1679FA0-8983-6149-8CA6-9837C42704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8200"/>
            <a:ext cx="9144000"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3922117"/>
      </p:ext>
    </p:extLst>
  </p:cSld>
  <p:clrMapOvr>
    <a:masterClrMapping/>
  </p:clrMapOvr>
  <p:transition>
    <p:fade thruBlk="1"/>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0" y="1143000"/>
            <a:ext cx="9144000" cy="5016758"/>
          </a:xfrm>
          <a:prstGeom prst="rect">
            <a:avLst/>
          </a:prstGeom>
        </p:spPr>
        <p:txBody>
          <a:bodyPr wrap="square">
            <a:spAutoFit/>
          </a:bodyPr>
          <a:lstStyle/>
          <a:p>
            <a:r>
              <a:rPr lang="en-US" sz="3200" b="1" dirty="0">
                <a:solidFill>
                  <a:srgbClr val="00B050"/>
                </a:solidFill>
              </a:rPr>
              <a:t>UNCLASSIFIED LOCATIONS</a:t>
            </a:r>
          </a:p>
          <a:p>
            <a:endParaRPr lang="en-US" sz="800" dirty="0"/>
          </a:p>
          <a:p>
            <a:r>
              <a:rPr lang="en-US" sz="3200" dirty="0"/>
              <a:t>It is </a:t>
            </a:r>
            <a:r>
              <a:rPr lang="en-US" sz="3200" b="1" u="sng" dirty="0"/>
              <a:t>NOT USUALLY</a:t>
            </a:r>
            <a:r>
              <a:rPr lang="en-US" sz="3200" dirty="0"/>
              <a:t> necessary to classify the following locations: </a:t>
            </a:r>
          </a:p>
          <a:p>
            <a:pPr marL="514350" indent="-514350">
              <a:buFont typeface="+mj-lt"/>
              <a:buAutoNum type="arabicPeriod"/>
            </a:pPr>
            <a:r>
              <a:rPr lang="en-US" sz="2400" dirty="0"/>
              <a:t>Locations that have </a:t>
            </a:r>
            <a:r>
              <a:rPr lang="en-US" sz="2400" b="1" dirty="0">
                <a:solidFill>
                  <a:srgbClr val="00B050"/>
                </a:solidFill>
              </a:rPr>
              <a:t>ADEQUATE VENTILATION</a:t>
            </a:r>
            <a:r>
              <a:rPr lang="en-US" sz="2400" dirty="0"/>
              <a:t>, where materials are contained within suitable, </a:t>
            </a:r>
            <a:r>
              <a:rPr lang="en-US" sz="2400" b="1" u="sng" dirty="0">
                <a:solidFill>
                  <a:srgbClr val="0432FF"/>
                </a:solidFill>
              </a:rPr>
              <a:t>well-maintained</a:t>
            </a:r>
            <a:r>
              <a:rPr lang="en-US" sz="2400" dirty="0"/>
              <a:t> </a:t>
            </a:r>
            <a:r>
              <a:rPr lang="en-US" sz="2400" b="1" dirty="0"/>
              <a:t>CLOSED PIPING </a:t>
            </a:r>
            <a:r>
              <a:rPr lang="en-US" sz="2400" dirty="0"/>
              <a:t>systems</a:t>
            </a:r>
          </a:p>
          <a:p>
            <a:pPr marL="514350" indent="-514350">
              <a:buFont typeface="+mj-lt"/>
              <a:buAutoNum type="arabicPeriod"/>
            </a:pPr>
            <a:r>
              <a:rPr lang="en-US" sz="2400" dirty="0"/>
              <a:t>Locations that </a:t>
            </a:r>
            <a:r>
              <a:rPr lang="en-US" sz="2400" b="1" u="sng" dirty="0">
                <a:solidFill>
                  <a:srgbClr val="FF0000"/>
                </a:solidFill>
              </a:rPr>
              <a:t>LACK</a:t>
            </a:r>
            <a:r>
              <a:rPr lang="en-US" sz="2400" dirty="0"/>
              <a:t> </a:t>
            </a:r>
            <a:r>
              <a:rPr lang="en-US" sz="2400" b="1" dirty="0">
                <a:solidFill>
                  <a:srgbClr val="00B050"/>
                </a:solidFill>
              </a:rPr>
              <a:t>adequate ventilation</a:t>
            </a:r>
            <a:r>
              <a:rPr lang="en-US" sz="2400" dirty="0"/>
              <a:t>, </a:t>
            </a:r>
            <a:r>
              <a:rPr lang="en-US" sz="2400" b="1" dirty="0"/>
              <a:t>BUT</a:t>
            </a:r>
            <a:r>
              <a:rPr lang="en-US" sz="2400" dirty="0"/>
              <a:t> where </a:t>
            </a:r>
            <a:r>
              <a:rPr lang="en-US" sz="2400" b="1" dirty="0"/>
              <a:t>PIPING SYSTEMS are </a:t>
            </a:r>
            <a:r>
              <a:rPr lang="en-US" sz="2400" b="1" u="sng" dirty="0"/>
              <a:t>WITHOUT</a:t>
            </a:r>
            <a:r>
              <a:rPr lang="en-US" sz="2400" b="1" dirty="0"/>
              <a:t> valves, fittings, flanges, and similar accessories </a:t>
            </a:r>
            <a:r>
              <a:rPr lang="en-US" sz="2400" dirty="0"/>
              <a:t>that may be prone to leaks</a:t>
            </a:r>
          </a:p>
          <a:p>
            <a:pPr marL="514350" indent="-514350">
              <a:buFont typeface="+mj-lt"/>
              <a:buAutoNum type="arabicPeriod"/>
            </a:pPr>
            <a:r>
              <a:rPr lang="en-US" sz="2400" dirty="0"/>
              <a:t>Locations where combustible materials are </a:t>
            </a:r>
            <a:r>
              <a:rPr lang="en-US" sz="2400" b="1" u="sng" dirty="0">
                <a:solidFill>
                  <a:srgbClr val="FF0000"/>
                </a:solidFill>
              </a:rPr>
              <a:t>STORED</a:t>
            </a:r>
            <a:r>
              <a:rPr lang="en-US" sz="2400" b="1" dirty="0"/>
              <a:t> </a:t>
            </a:r>
            <a:r>
              <a:rPr lang="en-US" sz="2400" dirty="0"/>
              <a:t>in</a:t>
            </a:r>
            <a:r>
              <a:rPr lang="en-US" sz="2400" b="1" dirty="0"/>
              <a:t> SUITABLE and CLOSED </a:t>
            </a:r>
            <a:r>
              <a:rPr lang="en-US" sz="2400" dirty="0"/>
              <a:t>containers</a:t>
            </a:r>
          </a:p>
          <a:p>
            <a:pPr marL="514350" indent="-514350">
              <a:buFont typeface="+mj-lt"/>
              <a:buAutoNum type="arabicPeriod"/>
            </a:pPr>
            <a:r>
              <a:rPr lang="en-US" sz="2400" dirty="0"/>
              <a:t>Locations where the use of flammables liquids or gases, will        </a:t>
            </a:r>
            <a:r>
              <a:rPr lang="en-US" sz="2400" b="1" u="sng" dirty="0">
                <a:solidFill>
                  <a:srgbClr val="FF0000"/>
                </a:solidFill>
              </a:rPr>
              <a:t>NOT</a:t>
            </a:r>
            <a:r>
              <a:rPr lang="en-US" sz="2400" b="1" dirty="0">
                <a:solidFill>
                  <a:srgbClr val="FF0000"/>
                </a:solidFill>
              </a:rPr>
              <a:t> </a:t>
            </a:r>
            <a:r>
              <a:rPr lang="en-US" sz="2400" dirty="0"/>
              <a:t>produce gas or vapor sufficient to reach </a:t>
            </a:r>
            <a:r>
              <a:rPr lang="en-US" sz="2400" b="1" dirty="0">
                <a:solidFill>
                  <a:srgbClr val="FF0000"/>
                </a:solidFill>
              </a:rPr>
              <a:t>25% of the LFL</a:t>
            </a:r>
          </a:p>
        </p:txBody>
      </p:sp>
    </p:spTree>
    <p:extLst>
      <p:ext uri="{BB962C8B-B14F-4D97-AF65-F5344CB8AC3E}">
        <p14:creationId xmlns:p14="http://schemas.microsoft.com/office/powerpoint/2010/main" val="211951482"/>
      </p:ext>
    </p:extLst>
  </p:cSld>
  <p:clrMapOvr>
    <a:masterClrMapping/>
  </p:clrMapOvr>
  <p:transition>
    <p:fade thruBlk="1"/>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0" y="762000"/>
            <a:ext cx="9144000" cy="5917004"/>
          </a:xfrm>
          <a:prstGeom prst="rect">
            <a:avLst/>
          </a:prstGeom>
        </p:spPr>
        <p:txBody>
          <a:bodyPr wrap="square">
            <a:spAutoFit/>
          </a:bodyPr>
          <a:lstStyle/>
          <a:p>
            <a:r>
              <a:rPr lang="en-US" sz="3200" b="1" dirty="0">
                <a:solidFill>
                  <a:srgbClr val="00B050"/>
                </a:solidFill>
              </a:rPr>
              <a:t>UNCLASSIFIED LOCATIONS</a:t>
            </a:r>
          </a:p>
          <a:p>
            <a:endParaRPr lang="en-US" sz="1050" b="1" dirty="0">
              <a:solidFill>
                <a:srgbClr val="FF40FF"/>
              </a:solidFill>
            </a:endParaRPr>
          </a:p>
          <a:p>
            <a:r>
              <a:rPr lang="en-US" sz="2800" b="1" dirty="0">
                <a:solidFill>
                  <a:srgbClr val="FF40FF"/>
                </a:solidFill>
              </a:rPr>
              <a:t>ADEQUATE VENTILATION </a:t>
            </a:r>
            <a:r>
              <a:rPr lang="en-US" sz="2800" dirty="0"/>
              <a:t>include the following situations: </a:t>
            </a:r>
          </a:p>
          <a:p>
            <a:pPr marL="514350" indent="-514350">
              <a:buFont typeface="+mj-lt"/>
              <a:buAutoNum type="arabicPeriod"/>
            </a:pPr>
            <a:r>
              <a:rPr lang="en-US" sz="2800" b="1" dirty="0"/>
              <a:t>OUTSIDE</a:t>
            </a:r>
            <a:r>
              <a:rPr lang="en-US" sz="2800" dirty="0"/>
              <a:t> location</a:t>
            </a:r>
          </a:p>
          <a:p>
            <a:pPr marL="514350" indent="-514350">
              <a:buFont typeface="+mj-lt"/>
              <a:buAutoNum type="arabicPeriod"/>
            </a:pPr>
            <a:r>
              <a:rPr lang="en-US" sz="2800" dirty="0"/>
              <a:t>A building, room, or space that is </a:t>
            </a:r>
            <a:r>
              <a:rPr lang="en-US" sz="2800" b="1" dirty="0"/>
              <a:t>SUBSTANTIALLY OPEN </a:t>
            </a:r>
            <a:r>
              <a:rPr lang="en-US" sz="2800" u="sng" dirty="0"/>
              <a:t>and</a:t>
            </a:r>
            <a:r>
              <a:rPr lang="en-US" sz="2800" dirty="0"/>
              <a:t> </a:t>
            </a:r>
            <a:r>
              <a:rPr lang="en-US" sz="2800" b="1" dirty="0"/>
              <a:t>FREE OF OBSTRUCTION </a:t>
            </a:r>
            <a:r>
              <a:rPr lang="en-US" sz="2800" dirty="0"/>
              <a:t>to the </a:t>
            </a:r>
            <a:r>
              <a:rPr lang="en-US" sz="2800" i="1" u="sng" dirty="0"/>
              <a:t>NATURAL PASSAGE</a:t>
            </a:r>
            <a:r>
              <a:rPr lang="en-US" sz="2800" i="1" dirty="0"/>
              <a:t> </a:t>
            </a:r>
            <a:r>
              <a:rPr lang="en-US" sz="2800" dirty="0"/>
              <a:t>of air, either vertically or horizontally, could be </a:t>
            </a:r>
          </a:p>
          <a:p>
            <a:pPr marL="971550" lvl="1" indent="-514350">
              <a:buFont typeface="Arial" panose="020B0604020202020204" pitchFamily="34" charset="0"/>
              <a:buChar char="•"/>
            </a:pPr>
            <a:r>
              <a:rPr lang="en-US" sz="2800" dirty="0"/>
              <a:t>roofed over with no walls, </a:t>
            </a:r>
          </a:p>
          <a:p>
            <a:pPr marL="971550" lvl="1" indent="-514350">
              <a:buFont typeface="Arial" panose="020B0604020202020204" pitchFamily="34" charset="0"/>
              <a:buChar char="•"/>
            </a:pPr>
            <a:r>
              <a:rPr lang="en-US" sz="2800" dirty="0"/>
              <a:t>roofed over and closed on one side, or </a:t>
            </a:r>
          </a:p>
          <a:p>
            <a:pPr marL="971550" lvl="1" indent="-514350">
              <a:buFont typeface="Arial" panose="020B0604020202020204" pitchFamily="34" charset="0"/>
              <a:buChar char="•"/>
            </a:pPr>
            <a:r>
              <a:rPr lang="en-US" sz="2800" dirty="0"/>
              <a:t>provided with suitably designed windbreaks</a:t>
            </a:r>
          </a:p>
          <a:p>
            <a:pPr marL="514350" indent="-514350">
              <a:buFont typeface="+mj-lt"/>
              <a:buAutoNum type="arabicPeriod"/>
            </a:pPr>
            <a:r>
              <a:rPr lang="en-US" sz="2800" dirty="0"/>
              <a:t>An </a:t>
            </a:r>
            <a:r>
              <a:rPr lang="en-US" sz="2800" b="1" dirty="0"/>
              <a:t>enclosed</a:t>
            </a:r>
            <a:r>
              <a:rPr lang="en-US" sz="2800" dirty="0"/>
              <a:t> </a:t>
            </a:r>
            <a:r>
              <a:rPr lang="en-US" sz="2800" u="sng" dirty="0"/>
              <a:t>or</a:t>
            </a:r>
            <a:r>
              <a:rPr lang="en-US" sz="2800" dirty="0"/>
              <a:t> </a:t>
            </a:r>
            <a:r>
              <a:rPr lang="en-US" sz="2800" b="1" dirty="0"/>
              <a:t>partly enclosed </a:t>
            </a:r>
            <a:r>
              <a:rPr lang="en-US" sz="2800" dirty="0"/>
              <a:t>space </a:t>
            </a:r>
            <a:r>
              <a:rPr lang="en-US" sz="2800" b="1" dirty="0"/>
              <a:t>provided with VENTILATION EQUIVALENT TO NATURAL VENTILATION </a:t>
            </a:r>
            <a:r>
              <a:rPr lang="en-US" sz="2800" dirty="0"/>
              <a:t>(with adequate safeguards against failure of the ventilation system)</a:t>
            </a:r>
          </a:p>
        </p:txBody>
      </p:sp>
    </p:spTree>
    <p:extLst>
      <p:ext uri="{BB962C8B-B14F-4D97-AF65-F5344CB8AC3E}">
        <p14:creationId xmlns:p14="http://schemas.microsoft.com/office/powerpoint/2010/main" val="3756906891"/>
      </p:ext>
    </p:extLst>
  </p:cSld>
  <p:clrMapOvr>
    <a:masterClrMapping/>
  </p:clrMapOvr>
  <p:transition>
    <p:fade thruBlk="1"/>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1" y="1071801"/>
            <a:ext cx="9144000" cy="2862322"/>
          </a:xfrm>
          <a:prstGeom prst="rect">
            <a:avLst/>
          </a:prstGeom>
        </p:spPr>
        <p:txBody>
          <a:bodyPr wrap="square">
            <a:spAutoFit/>
          </a:bodyPr>
          <a:lstStyle/>
          <a:p>
            <a:r>
              <a:rPr lang="en-US" sz="3200" b="1" dirty="0">
                <a:solidFill>
                  <a:srgbClr val="00B050"/>
                </a:solidFill>
              </a:rPr>
              <a:t>Unclassified Locations</a:t>
            </a:r>
          </a:p>
          <a:p>
            <a:pPr marL="457200" indent="-457200">
              <a:buFont typeface="Arial" panose="020B0604020202020204" pitchFamily="34" charset="0"/>
              <a:buChar char="•"/>
            </a:pPr>
            <a:r>
              <a:rPr lang="en-US" sz="2800" dirty="0"/>
              <a:t>Open flames and hot surfaces associated with the operation of certain equipment, such as boilers and fired heaters, provide inherent thermal ignition sources </a:t>
            </a:r>
          </a:p>
          <a:p>
            <a:endParaRPr lang="en-US" sz="800" dirty="0"/>
          </a:p>
          <a:p>
            <a:pPr marL="914400" lvl="1" indent="-457200">
              <a:buFont typeface="Arial" panose="020B0604020202020204" pitchFamily="34" charset="0"/>
              <a:buChar char="•"/>
            </a:pPr>
            <a:r>
              <a:rPr lang="en-US" sz="2800" dirty="0"/>
              <a:t>Electrical classification is </a:t>
            </a:r>
            <a:r>
              <a:rPr lang="en-US" sz="2800" b="1" dirty="0">
                <a:solidFill>
                  <a:srgbClr val="FF0000"/>
                </a:solidFill>
              </a:rPr>
              <a:t>NOT APPROPRIATE </a:t>
            </a:r>
            <a:r>
              <a:rPr lang="en-US" sz="2800" dirty="0"/>
              <a:t>in the immediate vicinity of these facilities</a:t>
            </a:r>
          </a:p>
        </p:txBody>
      </p:sp>
    </p:spTree>
    <p:extLst>
      <p:ext uri="{BB962C8B-B14F-4D97-AF65-F5344CB8AC3E}">
        <p14:creationId xmlns:p14="http://schemas.microsoft.com/office/powerpoint/2010/main" val="3674500150"/>
      </p:ext>
    </p:extLst>
  </p:cSld>
  <p:clrMapOvr>
    <a:masterClrMapping/>
  </p:clrMapOvr>
  <p:transition>
    <p:fade thruBlk="1"/>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1" y="1071801"/>
            <a:ext cx="9144000" cy="5940088"/>
          </a:xfrm>
          <a:prstGeom prst="rect">
            <a:avLst/>
          </a:prstGeom>
        </p:spPr>
        <p:txBody>
          <a:bodyPr wrap="square">
            <a:spAutoFit/>
          </a:bodyPr>
          <a:lstStyle/>
          <a:p>
            <a:r>
              <a:rPr lang="en-US" sz="3600" b="1" dirty="0">
                <a:solidFill>
                  <a:srgbClr val="0432FF"/>
                </a:solidFill>
              </a:rPr>
              <a:t>Extent of Classified Locations</a:t>
            </a:r>
          </a:p>
          <a:p>
            <a:endParaRPr lang="en-US" sz="1050" dirty="0"/>
          </a:p>
          <a:p>
            <a:r>
              <a:rPr lang="en-US" sz="3600" dirty="0"/>
              <a:t>The extent of a </a:t>
            </a:r>
            <a:r>
              <a:rPr lang="en-US" sz="3600" b="1" dirty="0">
                <a:solidFill>
                  <a:srgbClr val="FF0000"/>
                </a:solidFill>
              </a:rPr>
              <a:t>Div 1</a:t>
            </a:r>
            <a:r>
              <a:rPr lang="en-US" sz="3600" dirty="0"/>
              <a:t> or </a:t>
            </a:r>
            <a:r>
              <a:rPr lang="en-US" sz="3600" b="1" dirty="0">
                <a:solidFill>
                  <a:srgbClr val="0432FF"/>
                </a:solidFill>
              </a:rPr>
              <a:t>Div 2</a:t>
            </a:r>
            <a:r>
              <a:rPr lang="en-US" sz="3600" dirty="0"/>
              <a:t> location requires careful consideration of the following factors:</a:t>
            </a:r>
            <a:r>
              <a:rPr lang="en-US" sz="4000" dirty="0"/>
              <a:t> </a:t>
            </a:r>
          </a:p>
          <a:p>
            <a:pPr marL="971550" lvl="1" indent="-514350">
              <a:buFont typeface="+mj-lt"/>
              <a:buAutoNum type="arabicPeriod"/>
            </a:pPr>
            <a:r>
              <a:rPr lang="en-US" sz="3200" dirty="0"/>
              <a:t>The combustible material</a:t>
            </a:r>
          </a:p>
          <a:p>
            <a:pPr marL="971550" lvl="1" indent="-514350">
              <a:buFont typeface="+mj-lt"/>
              <a:buAutoNum type="arabicPeriod"/>
            </a:pPr>
            <a:r>
              <a:rPr lang="en-US" sz="3200" dirty="0"/>
              <a:t>Vapor Density of the material</a:t>
            </a:r>
          </a:p>
          <a:p>
            <a:pPr marL="971550" lvl="1" indent="-514350">
              <a:buFont typeface="+mj-lt"/>
              <a:buAutoNum type="arabicPeriod"/>
            </a:pPr>
            <a:r>
              <a:rPr lang="en-US" sz="3200" dirty="0"/>
              <a:t>LFL of the material </a:t>
            </a:r>
          </a:p>
          <a:p>
            <a:pPr marL="971550" lvl="1" indent="-514350">
              <a:buFont typeface="+mj-lt"/>
              <a:buAutoNum type="arabicPeriod"/>
            </a:pPr>
            <a:r>
              <a:rPr lang="en-US" sz="3200" dirty="0"/>
              <a:t>Temperature of the material</a:t>
            </a:r>
          </a:p>
          <a:p>
            <a:pPr marL="971550" lvl="1" indent="-514350">
              <a:buFont typeface="+mj-lt"/>
              <a:buAutoNum type="arabicPeriod"/>
            </a:pPr>
            <a:r>
              <a:rPr lang="en-US" sz="3200" dirty="0"/>
              <a:t>Process or Storage pressure</a:t>
            </a:r>
          </a:p>
          <a:p>
            <a:pPr marL="971550" lvl="1" indent="-514350">
              <a:buFont typeface="+mj-lt"/>
              <a:buAutoNum type="arabicPeriod"/>
            </a:pPr>
            <a:r>
              <a:rPr lang="en-US" sz="3200" dirty="0"/>
              <a:t>Size of release</a:t>
            </a:r>
          </a:p>
          <a:p>
            <a:pPr marL="971550" lvl="1" indent="-514350">
              <a:buFont typeface="+mj-lt"/>
              <a:buAutoNum type="arabicPeriod"/>
            </a:pPr>
            <a:r>
              <a:rPr lang="en-US" sz="3200" dirty="0"/>
              <a:t>Ventilation</a:t>
            </a:r>
          </a:p>
          <a:p>
            <a:endParaRPr lang="en-US" sz="3200" b="1" dirty="0">
              <a:solidFill>
                <a:srgbClr val="0432FF"/>
              </a:solidFill>
            </a:endParaRPr>
          </a:p>
        </p:txBody>
      </p:sp>
    </p:spTree>
    <p:extLst>
      <p:ext uri="{BB962C8B-B14F-4D97-AF65-F5344CB8AC3E}">
        <p14:creationId xmlns:p14="http://schemas.microsoft.com/office/powerpoint/2010/main" val="792428583"/>
      </p:ext>
    </p:extLst>
  </p:cSld>
  <p:clrMapOvr>
    <a:masterClrMapping/>
  </p:clrMapOvr>
  <p:transition>
    <p:fade thruBlk="1"/>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1" y="1071801"/>
            <a:ext cx="9144000" cy="5509200"/>
          </a:xfrm>
          <a:prstGeom prst="rect">
            <a:avLst/>
          </a:prstGeom>
        </p:spPr>
        <p:txBody>
          <a:bodyPr wrap="square">
            <a:spAutoFit/>
          </a:bodyPr>
          <a:lstStyle/>
          <a:p>
            <a:r>
              <a:rPr lang="en-US" sz="3600" b="1" dirty="0">
                <a:solidFill>
                  <a:srgbClr val="0432FF"/>
                </a:solidFill>
              </a:rPr>
              <a:t>Extent of Classified Locations</a:t>
            </a:r>
          </a:p>
          <a:p>
            <a:pPr marL="457200" indent="-457200">
              <a:buFont typeface="Arial" panose="020B0604020202020204" pitchFamily="34" charset="0"/>
              <a:buChar char="•"/>
            </a:pPr>
            <a:r>
              <a:rPr lang="en-US" sz="2800" dirty="0"/>
              <a:t>First step is to </a:t>
            </a:r>
            <a:r>
              <a:rPr lang="en-US" sz="2800" b="1" dirty="0">
                <a:solidFill>
                  <a:srgbClr val="0432FF"/>
                </a:solidFill>
              </a:rPr>
              <a:t>IDENTIFY THE MATERIALS </a:t>
            </a:r>
            <a:r>
              <a:rPr lang="en-US" sz="2800" b="1" u="sng" dirty="0"/>
              <a:t>and</a:t>
            </a:r>
            <a:r>
              <a:rPr lang="en-US" sz="2800" dirty="0"/>
              <a:t> their </a:t>
            </a:r>
            <a:r>
              <a:rPr lang="en-US" sz="2800" b="1" dirty="0">
                <a:solidFill>
                  <a:srgbClr val="00B050"/>
                </a:solidFill>
              </a:rPr>
              <a:t>VAPOR DENSITIES</a:t>
            </a:r>
            <a:endParaRPr lang="en-US" sz="2800" dirty="0">
              <a:solidFill>
                <a:srgbClr val="00B050"/>
              </a:solidFill>
            </a:endParaRPr>
          </a:p>
          <a:p>
            <a:endParaRPr lang="en-US" sz="800" dirty="0"/>
          </a:p>
          <a:p>
            <a:pPr marL="457200" indent="-457200">
              <a:buFont typeface="Arial" panose="020B0604020202020204" pitchFamily="34" charset="0"/>
              <a:buChar char="•"/>
            </a:pPr>
            <a:r>
              <a:rPr lang="en-US" sz="2800" dirty="0"/>
              <a:t>The following guidelines apply: </a:t>
            </a:r>
          </a:p>
          <a:p>
            <a:pPr marL="971550" lvl="1" indent="-514350">
              <a:buFont typeface="+mj-lt"/>
              <a:buAutoNum type="arabicPeriod"/>
            </a:pPr>
            <a:r>
              <a:rPr lang="en-US" sz="2800" dirty="0"/>
              <a:t>In the absence of walls, enclosures, or other barriers, and in the absence of air currents or similar disturbing forces, the combustible material will disperse</a:t>
            </a:r>
          </a:p>
          <a:p>
            <a:pPr marL="971550" lvl="1" indent="-514350">
              <a:buFont typeface="+mj-lt"/>
              <a:buAutoNum type="arabicPeriod"/>
            </a:pPr>
            <a:r>
              <a:rPr lang="en-US" sz="2800" dirty="0"/>
              <a:t>Heavier-than-air vapors will travel primarily downward and outward; lighter-than-air vapors will travel upward   and outward</a:t>
            </a:r>
          </a:p>
          <a:p>
            <a:pPr marL="971550" lvl="1" indent="-514350">
              <a:buFont typeface="+mj-lt"/>
              <a:buAutoNum type="arabicPeriod"/>
            </a:pPr>
            <a:r>
              <a:rPr lang="en-US" sz="2800" dirty="0"/>
              <a:t>If the source of the vapors is a single point, the horizontal area covered by the vapors will be a circle</a:t>
            </a:r>
          </a:p>
        </p:txBody>
      </p:sp>
    </p:spTree>
    <p:extLst>
      <p:ext uri="{BB962C8B-B14F-4D97-AF65-F5344CB8AC3E}">
        <p14:creationId xmlns:p14="http://schemas.microsoft.com/office/powerpoint/2010/main" val="2873300942"/>
      </p:ext>
    </p:extLst>
  </p:cSld>
  <p:clrMapOvr>
    <a:masterClrMapping/>
  </p:clrMapOvr>
  <p:transition>
    <p:fade thruBlk="1"/>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1" y="1071801"/>
            <a:ext cx="9144000" cy="5509200"/>
          </a:xfrm>
          <a:prstGeom prst="rect">
            <a:avLst/>
          </a:prstGeom>
        </p:spPr>
        <p:txBody>
          <a:bodyPr wrap="square">
            <a:spAutoFit/>
          </a:bodyPr>
          <a:lstStyle/>
          <a:p>
            <a:r>
              <a:rPr lang="en-US" sz="3600" b="1" dirty="0">
                <a:solidFill>
                  <a:srgbClr val="0432FF"/>
                </a:solidFill>
              </a:rPr>
              <a:t>Extent of Classified Locations</a:t>
            </a:r>
          </a:p>
          <a:p>
            <a:pPr marL="457200" indent="-457200">
              <a:buFont typeface="Arial" panose="020B0604020202020204" pitchFamily="34" charset="0"/>
              <a:buChar char="•"/>
            </a:pPr>
            <a:r>
              <a:rPr lang="en-US" sz="2800" dirty="0"/>
              <a:t>First step is to </a:t>
            </a:r>
            <a:r>
              <a:rPr lang="en-US" sz="2800" b="1" dirty="0">
                <a:solidFill>
                  <a:srgbClr val="0432FF"/>
                </a:solidFill>
              </a:rPr>
              <a:t>IDENTIFY THE MATERIALS </a:t>
            </a:r>
            <a:r>
              <a:rPr lang="en-US" sz="2800" b="1" u="sng" dirty="0"/>
              <a:t>and</a:t>
            </a:r>
            <a:r>
              <a:rPr lang="en-US" sz="2800" dirty="0"/>
              <a:t> their </a:t>
            </a:r>
            <a:r>
              <a:rPr lang="en-US" sz="2800" b="1" dirty="0">
                <a:solidFill>
                  <a:srgbClr val="00B050"/>
                </a:solidFill>
              </a:rPr>
              <a:t>VAPOR DENSITIES</a:t>
            </a:r>
          </a:p>
          <a:p>
            <a:endParaRPr lang="en-US" sz="2800" dirty="0">
              <a:solidFill>
                <a:srgbClr val="00B050"/>
              </a:solidFill>
            </a:endParaRPr>
          </a:p>
          <a:p>
            <a:endParaRPr lang="en-US" sz="800" dirty="0"/>
          </a:p>
          <a:p>
            <a:pPr marL="971550" lvl="1" indent="-514350">
              <a:buFont typeface="+mj-lt"/>
              <a:buAutoNum type="arabicPeriod" startAt="4"/>
            </a:pPr>
            <a:r>
              <a:rPr lang="en-US" sz="2800" dirty="0"/>
              <a:t>For </a:t>
            </a:r>
            <a:r>
              <a:rPr lang="en-US" sz="2800" b="1" dirty="0"/>
              <a:t>HEAVIER-THAN-AIR</a:t>
            </a:r>
            <a:r>
              <a:rPr lang="en-US" sz="2800" dirty="0"/>
              <a:t> vapors </a:t>
            </a:r>
            <a:r>
              <a:rPr lang="en-US" sz="2800" b="1" dirty="0"/>
              <a:t>RELEASED AT OR NEAR GRADE LEVEL</a:t>
            </a:r>
            <a:r>
              <a:rPr lang="en-US" sz="2800" dirty="0"/>
              <a:t>, ignitible mixtures are most likely to be found below grade level; next most likely at grade level; with decreasing likelihood of presence as height above grade increases</a:t>
            </a:r>
          </a:p>
          <a:p>
            <a:pPr marL="971550" lvl="1" indent="-514350">
              <a:buFont typeface="+mj-lt"/>
              <a:buAutoNum type="arabicPeriod" startAt="4"/>
            </a:pPr>
            <a:r>
              <a:rPr lang="en-US" sz="2800" dirty="0"/>
              <a:t>For </a:t>
            </a:r>
            <a:r>
              <a:rPr lang="en-US" sz="2800" b="1" dirty="0"/>
              <a:t>LIGHTER-THAN-AIR </a:t>
            </a:r>
            <a:r>
              <a:rPr lang="en-US" sz="2800" dirty="0"/>
              <a:t>gases, the opposite is true: there is little or no hazard at and below grade          level but greater hazard above grade level</a:t>
            </a:r>
          </a:p>
        </p:txBody>
      </p:sp>
    </p:spTree>
    <p:extLst>
      <p:ext uri="{BB962C8B-B14F-4D97-AF65-F5344CB8AC3E}">
        <p14:creationId xmlns:p14="http://schemas.microsoft.com/office/powerpoint/2010/main" val="4009045924"/>
      </p:ext>
    </p:extLst>
  </p:cSld>
  <p:clrMapOvr>
    <a:masterClrMapping/>
  </p:clrMapOvr>
  <p:transition>
    <p:fade thruBlk="1"/>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1" y="1071801"/>
            <a:ext cx="9144000" cy="4216539"/>
          </a:xfrm>
          <a:prstGeom prst="rect">
            <a:avLst/>
          </a:prstGeom>
        </p:spPr>
        <p:txBody>
          <a:bodyPr wrap="square">
            <a:spAutoFit/>
          </a:bodyPr>
          <a:lstStyle/>
          <a:p>
            <a:r>
              <a:rPr lang="en-US" sz="3600" b="1" dirty="0">
                <a:solidFill>
                  <a:srgbClr val="0432FF"/>
                </a:solidFill>
              </a:rPr>
              <a:t>Extent of Classified Locations</a:t>
            </a:r>
          </a:p>
          <a:p>
            <a:pPr marL="457200" indent="-457200">
              <a:buFont typeface="Arial" panose="020B0604020202020204" pitchFamily="34" charset="0"/>
              <a:buChar char="•"/>
            </a:pPr>
            <a:r>
              <a:rPr lang="en-US" sz="2800" dirty="0"/>
              <a:t>First step is to </a:t>
            </a:r>
            <a:r>
              <a:rPr lang="en-US" sz="2800" b="1" dirty="0">
                <a:solidFill>
                  <a:srgbClr val="0432FF"/>
                </a:solidFill>
              </a:rPr>
              <a:t>IDENTIFY THE MATERIALS </a:t>
            </a:r>
            <a:r>
              <a:rPr lang="en-US" sz="2800" b="1" u="sng" dirty="0"/>
              <a:t>and</a:t>
            </a:r>
            <a:r>
              <a:rPr lang="en-US" sz="2800" dirty="0"/>
              <a:t> their </a:t>
            </a:r>
            <a:r>
              <a:rPr lang="en-US" sz="2800" b="1" dirty="0">
                <a:solidFill>
                  <a:srgbClr val="00B050"/>
                </a:solidFill>
              </a:rPr>
              <a:t>VAPOR DENSITIES</a:t>
            </a:r>
          </a:p>
          <a:p>
            <a:endParaRPr lang="en-US" sz="2800" dirty="0">
              <a:solidFill>
                <a:srgbClr val="00B050"/>
              </a:solidFill>
            </a:endParaRPr>
          </a:p>
          <a:p>
            <a:endParaRPr lang="en-US" sz="800" dirty="0"/>
          </a:p>
          <a:p>
            <a:pPr marL="971550" lvl="1" indent="-514350">
              <a:buFont typeface="+mj-lt"/>
              <a:buAutoNum type="arabicPeriod" startAt="6"/>
            </a:pPr>
            <a:r>
              <a:rPr lang="en-US" sz="2800" dirty="0"/>
              <a:t>In cases where the source of the combustible material is </a:t>
            </a:r>
            <a:r>
              <a:rPr lang="en-US" sz="2800" b="1" dirty="0">
                <a:solidFill>
                  <a:srgbClr val="0432FF"/>
                </a:solidFill>
              </a:rPr>
              <a:t>ABOVE GRADE LEVEL </a:t>
            </a:r>
            <a:r>
              <a:rPr lang="en-US" sz="2800" dirty="0"/>
              <a:t>or </a:t>
            </a:r>
            <a:r>
              <a:rPr lang="en-US" sz="2800" b="1" dirty="0">
                <a:solidFill>
                  <a:srgbClr val="FF0000"/>
                </a:solidFill>
              </a:rPr>
              <a:t>BELOW GRADE LEVEL </a:t>
            </a:r>
            <a:r>
              <a:rPr lang="en-US" sz="2800" dirty="0"/>
              <a:t>or in cases where the combustible material is </a:t>
            </a:r>
            <a:r>
              <a:rPr lang="en-US" sz="2800" b="1" dirty="0"/>
              <a:t>released </a:t>
            </a:r>
            <a:r>
              <a:rPr lang="en-US" sz="2800" b="1" u="sng" dirty="0">
                <a:solidFill>
                  <a:srgbClr val="00FA00"/>
                </a:solidFill>
              </a:rPr>
              <a:t>under pressure</a:t>
            </a:r>
            <a:r>
              <a:rPr lang="en-US" sz="2800" dirty="0"/>
              <a:t>, the limits of the classified area are altered </a:t>
            </a:r>
            <a:r>
              <a:rPr lang="en-US" sz="2800" b="1" dirty="0"/>
              <a:t>SUBSTANTIALLY</a:t>
            </a:r>
            <a:endParaRPr lang="en-US" sz="2800" dirty="0"/>
          </a:p>
        </p:txBody>
      </p:sp>
    </p:spTree>
    <p:extLst>
      <p:ext uri="{BB962C8B-B14F-4D97-AF65-F5344CB8AC3E}">
        <p14:creationId xmlns:p14="http://schemas.microsoft.com/office/powerpoint/2010/main" val="3888508149"/>
      </p:ext>
    </p:extLst>
  </p:cSld>
  <p:clrMapOvr>
    <a:masterClrMapping/>
  </p:clrMapOvr>
  <p:transition>
    <p:fade thruBlk="1"/>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1" y="1071801"/>
            <a:ext cx="9144000" cy="4216539"/>
          </a:xfrm>
          <a:prstGeom prst="rect">
            <a:avLst/>
          </a:prstGeom>
        </p:spPr>
        <p:txBody>
          <a:bodyPr wrap="square">
            <a:spAutoFit/>
          </a:bodyPr>
          <a:lstStyle/>
          <a:p>
            <a:r>
              <a:rPr lang="en-US" sz="3600" b="1" dirty="0">
                <a:solidFill>
                  <a:srgbClr val="0432FF"/>
                </a:solidFill>
              </a:rPr>
              <a:t>Extent of Classified Locations</a:t>
            </a:r>
          </a:p>
          <a:p>
            <a:pPr marL="457200" indent="-457200">
              <a:buFont typeface="Arial" panose="020B0604020202020204" pitchFamily="34" charset="0"/>
              <a:buChar char="•"/>
            </a:pPr>
            <a:r>
              <a:rPr lang="en-US" sz="2800" dirty="0"/>
              <a:t>The </a:t>
            </a:r>
            <a:r>
              <a:rPr lang="en-US" sz="2800" b="1" dirty="0">
                <a:solidFill>
                  <a:srgbClr val="FF0000"/>
                </a:solidFill>
              </a:rPr>
              <a:t>VOLUME</a:t>
            </a:r>
            <a:r>
              <a:rPr lang="en-US" sz="2800" dirty="0"/>
              <a:t> of combustible material released is of </a:t>
            </a:r>
            <a:r>
              <a:rPr lang="en-US" sz="2800" b="1" i="1" u="sng" dirty="0"/>
              <a:t>EXTREME IMPORTANCE</a:t>
            </a:r>
            <a:r>
              <a:rPr lang="en-US" sz="2800" b="1" i="1" dirty="0"/>
              <a:t> </a:t>
            </a:r>
            <a:r>
              <a:rPr lang="en-US" sz="2800" dirty="0"/>
              <a:t>in determining the extent of a hazardous (classified) location, and it is this consideration that necessitates the greatest application of sound engineering judgment</a:t>
            </a:r>
          </a:p>
          <a:p>
            <a:endParaRPr lang="en-US" sz="800" dirty="0"/>
          </a:p>
          <a:p>
            <a:pPr marL="457200" indent="-457200">
              <a:buFont typeface="Arial" panose="020B0604020202020204" pitchFamily="34" charset="0"/>
              <a:buChar char="•"/>
            </a:pPr>
            <a:r>
              <a:rPr lang="en-US" sz="2800" dirty="0"/>
              <a:t>However, one </a:t>
            </a:r>
            <a:r>
              <a:rPr lang="en-US" sz="2800" b="1" u="sng" dirty="0"/>
              <a:t>CANNOT</a:t>
            </a:r>
            <a:r>
              <a:rPr lang="en-US" sz="2800" dirty="0"/>
              <a:t> lose sight of the purpose of this judgment; the area is classified solely for the installation of electrical equipment</a:t>
            </a:r>
          </a:p>
        </p:txBody>
      </p:sp>
    </p:spTree>
    <p:extLst>
      <p:ext uri="{BB962C8B-B14F-4D97-AF65-F5344CB8AC3E}">
        <p14:creationId xmlns:p14="http://schemas.microsoft.com/office/powerpoint/2010/main" val="455699547"/>
      </p:ext>
    </p:extLst>
  </p:cSld>
  <p:clrMapOvr>
    <a:masterClrMapping/>
  </p:clrMapOvr>
  <p:transition>
    <p:fade thruBlk="1"/>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1" y="1071801"/>
            <a:ext cx="9144000" cy="4832092"/>
          </a:xfrm>
          <a:prstGeom prst="rect">
            <a:avLst/>
          </a:prstGeom>
        </p:spPr>
        <p:txBody>
          <a:bodyPr wrap="square">
            <a:spAutoFit/>
          </a:bodyPr>
          <a:lstStyle/>
          <a:p>
            <a:r>
              <a:rPr lang="en-US" sz="2800" b="1" dirty="0"/>
              <a:t>MARKINGS</a:t>
            </a:r>
          </a:p>
          <a:p>
            <a:r>
              <a:rPr lang="en-US" sz="2800" dirty="0">
                <a:latin typeface="Arial" panose="020B0604020202020204" pitchFamily="34" charset="0"/>
              </a:rPr>
              <a:t>E</a:t>
            </a:r>
            <a:r>
              <a:rPr lang="en-US" sz="2800" dirty="0">
                <a:effectLst/>
                <a:latin typeface="Arial" panose="020B0604020202020204" pitchFamily="34" charset="0"/>
              </a:rPr>
              <a:t>quipment used in HAZLOC must be </a:t>
            </a:r>
            <a:r>
              <a:rPr lang="en-US" sz="2800" b="1" dirty="0">
                <a:effectLst/>
                <a:latin typeface="Arial" panose="020B0604020202020204" pitchFamily="34" charset="0"/>
              </a:rPr>
              <a:t>distinctively marked</a:t>
            </a:r>
            <a:r>
              <a:rPr lang="en-US" sz="2800" dirty="0">
                <a:effectLst/>
                <a:latin typeface="Arial" panose="020B0604020202020204" pitchFamily="34" charset="0"/>
              </a:rPr>
              <a:t> in accordance with the classified area in which it can be installed/used</a:t>
            </a:r>
            <a:br>
              <a:rPr lang="en-US" sz="2800" dirty="0"/>
            </a:br>
            <a:endParaRPr lang="en-US" sz="2800" dirty="0"/>
          </a:p>
          <a:p>
            <a:r>
              <a:rPr lang="en-US" sz="2800" dirty="0">
                <a:effectLst/>
                <a:latin typeface="Arial" panose="020B0604020202020204" pitchFamily="34" charset="0"/>
              </a:rPr>
              <a:t>The minimal marking </a:t>
            </a:r>
            <a:r>
              <a:rPr lang="en-US" sz="2800" b="1" u="sng" dirty="0">
                <a:effectLst/>
                <a:latin typeface="Arial" panose="020B0604020202020204" pitchFamily="34" charset="0"/>
              </a:rPr>
              <a:t>MUST</a:t>
            </a:r>
            <a:r>
              <a:rPr lang="en-US" sz="2800" dirty="0">
                <a:effectLst/>
                <a:latin typeface="Arial" panose="020B0604020202020204" pitchFamily="34" charset="0"/>
              </a:rPr>
              <a:t> indicate the following:</a:t>
            </a:r>
          </a:p>
          <a:p>
            <a:pPr marL="971550" lvl="1" indent="-514350">
              <a:buFont typeface="+mj-lt"/>
              <a:buAutoNum type="arabicPeriod"/>
            </a:pPr>
            <a:r>
              <a:rPr lang="en-US" sz="2800" dirty="0">
                <a:effectLst/>
                <a:latin typeface="Arial" panose="020B0604020202020204" pitchFamily="34" charset="0"/>
              </a:rPr>
              <a:t>Class</a:t>
            </a:r>
          </a:p>
          <a:p>
            <a:pPr marL="971550" lvl="1" indent="-514350">
              <a:buFont typeface="+mj-lt"/>
              <a:buAutoNum type="arabicPeriod"/>
            </a:pPr>
            <a:r>
              <a:rPr lang="en-US" sz="2800" dirty="0">
                <a:effectLst/>
                <a:latin typeface="Arial" panose="020B0604020202020204" pitchFamily="34" charset="0"/>
              </a:rPr>
              <a:t>Division</a:t>
            </a:r>
          </a:p>
          <a:p>
            <a:pPr marL="971550" lvl="1" indent="-514350">
              <a:buFont typeface="+mj-lt"/>
              <a:buAutoNum type="arabicPeriod"/>
            </a:pPr>
            <a:r>
              <a:rPr lang="en-US" sz="2800" dirty="0">
                <a:effectLst/>
                <a:latin typeface="Arial" panose="020B0604020202020204" pitchFamily="34" charset="0"/>
              </a:rPr>
              <a:t>Group</a:t>
            </a:r>
          </a:p>
          <a:p>
            <a:pPr marL="971550" lvl="1" indent="-514350">
              <a:buFont typeface="+mj-lt"/>
              <a:buAutoNum type="arabicPeriod"/>
            </a:pPr>
            <a:r>
              <a:rPr lang="en-US" sz="2800" dirty="0">
                <a:effectLst/>
                <a:latin typeface="Arial" panose="020B0604020202020204" pitchFamily="34" charset="0"/>
              </a:rPr>
              <a:t>Maximum safe operating temperature or temperature range</a:t>
            </a:r>
            <a:endParaRPr lang="en-US" sz="2800" dirty="0"/>
          </a:p>
        </p:txBody>
      </p:sp>
    </p:spTree>
    <p:extLst>
      <p:ext uri="{BB962C8B-B14F-4D97-AF65-F5344CB8AC3E}">
        <p14:creationId xmlns:p14="http://schemas.microsoft.com/office/powerpoint/2010/main" val="338556321"/>
      </p:ext>
    </p:extLst>
  </p:cSld>
  <p:clrMapOvr>
    <a:masterClrMapping/>
  </p:clrMapOvr>
  <p:transition>
    <p:fade thruBlk="1"/>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0" y="729606"/>
            <a:ext cx="9144000" cy="954107"/>
          </a:xfrm>
          <a:prstGeom prst="rect">
            <a:avLst/>
          </a:prstGeom>
        </p:spPr>
        <p:txBody>
          <a:bodyPr wrap="square">
            <a:spAutoFit/>
          </a:bodyPr>
          <a:lstStyle/>
          <a:p>
            <a:r>
              <a:rPr lang="en-US" sz="2800" b="1" dirty="0"/>
              <a:t>MARKINGS</a:t>
            </a:r>
          </a:p>
          <a:p>
            <a:endParaRPr lang="en-US" sz="2800" b="1" dirty="0"/>
          </a:p>
        </p:txBody>
      </p:sp>
      <p:pic>
        <p:nvPicPr>
          <p:cNvPr id="4" name="Picture 3" descr="Diagram&#10;&#10;Description automatically generated">
            <a:extLst>
              <a:ext uri="{FF2B5EF4-FFF2-40B4-BE49-F238E27FC236}">
                <a16:creationId xmlns:a16="http://schemas.microsoft.com/office/drawing/2014/main" id="{AB82D5BF-3350-DDB1-BEC8-AE00328546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219200"/>
            <a:ext cx="8763000" cy="5638800"/>
          </a:xfrm>
          <a:prstGeom prst="rect">
            <a:avLst/>
          </a:prstGeom>
        </p:spPr>
      </p:pic>
    </p:spTree>
    <p:extLst>
      <p:ext uri="{BB962C8B-B14F-4D97-AF65-F5344CB8AC3E}">
        <p14:creationId xmlns:p14="http://schemas.microsoft.com/office/powerpoint/2010/main" val="3405696473"/>
      </p:ext>
    </p:extLst>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lassifying Flammable Liquids GHS">
            <a:extLst>
              <a:ext uri="{FF2B5EF4-FFF2-40B4-BE49-F238E27FC236}">
                <a16:creationId xmlns:a16="http://schemas.microsoft.com/office/drawing/2014/main" id="{7751E13A-D809-2F46-8383-9E4D10B2A5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08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60893"/>
      </p:ext>
    </p:extLst>
  </p:cSld>
  <p:clrMapOvr>
    <a:masterClrMapping/>
  </p:clrMapOvr>
  <p:transition>
    <p:fade thruBlk="1"/>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sz="4800" b="1" dirty="0">
                <a:effectLst/>
              </a:rPr>
              <a:t>Classes, Areas, Zones Comparison</a:t>
            </a:r>
            <a:endParaRPr lang="en-US" sz="4800" b="1" dirty="0"/>
          </a:p>
        </p:txBody>
      </p:sp>
      <p:graphicFrame>
        <p:nvGraphicFramePr>
          <p:cNvPr id="9" name="Table 9">
            <a:extLst>
              <a:ext uri="{FF2B5EF4-FFF2-40B4-BE49-F238E27FC236}">
                <a16:creationId xmlns:a16="http://schemas.microsoft.com/office/drawing/2014/main" id="{07E768E7-1C1A-B542-B1FF-7DF47B44A396}"/>
              </a:ext>
            </a:extLst>
          </p:cNvPr>
          <p:cNvGraphicFramePr>
            <a:graphicFrameLocks noGrp="1"/>
          </p:cNvGraphicFramePr>
          <p:nvPr>
            <p:extLst>
              <p:ext uri="{D42A27DB-BD31-4B8C-83A1-F6EECF244321}">
                <p14:modId xmlns:p14="http://schemas.microsoft.com/office/powerpoint/2010/main" val="3992238934"/>
              </p:ext>
            </p:extLst>
          </p:nvPr>
        </p:nvGraphicFramePr>
        <p:xfrm>
          <a:off x="190500" y="884238"/>
          <a:ext cx="8763000" cy="5801360"/>
        </p:xfrm>
        <a:graphic>
          <a:graphicData uri="http://schemas.openxmlformats.org/drawingml/2006/table">
            <a:tbl>
              <a:tblPr firstRow="1" bandRow="1">
                <a:tableStyleId>{5940675A-B579-460E-94D1-54222C63F5DA}</a:tableStyleId>
              </a:tblPr>
              <a:tblGrid>
                <a:gridCol w="1981200">
                  <a:extLst>
                    <a:ext uri="{9D8B030D-6E8A-4147-A177-3AD203B41FA5}">
                      <a16:colId xmlns:a16="http://schemas.microsoft.com/office/drawing/2014/main" val="2014246553"/>
                    </a:ext>
                  </a:extLst>
                </a:gridCol>
                <a:gridCol w="2971800">
                  <a:extLst>
                    <a:ext uri="{9D8B030D-6E8A-4147-A177-3AD203B41FA5}">
                      <a16:colId xmlns:a16="http://schemas.microsoft.com/office/drawing/2014/main" val="4121793779"/>
                    </a:ext>
                  </a:extLst>
                </a:gridCol>
                <a:gridCol w="3810000">
                  <a:extLst>
                    <a:ext uri="{9D8B030D-6E8A-4147-A177-3AD203B41FA5}">
                      <a16:colId xmlns:a16="http://schemas.microsoft.com/office/drawing/2014/main" val="3857795984"/>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effectLst/>
                        </a:rPr>
                        <a:t>Zone 0</a:t>
                      </a:r>
                      <a:endParaRPr lang="en-US" sz="1800" dirty="0">
                        <a:effectLs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effectLst/>
                        </a:rPr>
                        <a:t>Zone 1</a:t>
                      </a:r>
                      <a:endParaRPr lang="en-US" sz="1800" dirty="0">
                        <a:effectLs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effectLst/>
                        </a:rPr>
                        <a:t>Zone 2</a:t>
                      </a:r>
                      <a:endParaRPr lang="en-US" sz="1800" dirty="0">
                        <a:effectLst/>
                      </a:endParaRPr>
                    </a:p>
                  </a:txBody>
                  <a:tcPr/>
                </a:tc>
                <a:extLst>
                  <a:ext uri="{0D108BD9-81ED-4DB2-BD59-A6C34878D82A}">
                    <a16:rowId xmlns:a16="http://schemas.microsoft.com/office/drawing/2014/main" val="20774847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Where ignitable concentrations of flammable gases, vapors, or liquids are present </a:t>
                      </a:r>
                      <a:r>
                        <a:rPr lang="en-US" sz="1600" b="1" dirty="0"/>
                        <a:t>CONTINUOUSLY OR FOR LONG PERIODS </a:t>
                      </a:r>
                      <a:r>
                        <a:rPr lang="en-US" sz="1600" dirty="0"/>
                        <a:t>of time under </a:t>
                      </a:r>
                      <a:r>
                        <a:rPr lang="en-US" sz="1600" b="1" dirty="0"/>
                        <a:t>normal operating conditions</a:t>
                      </a:r>
                      <a:r>
                        <a:rPr lang="en-US" sz="1600" dirty="0"/>
                        <a:t>.</a:t>
                      </a:r>
                    </a:p>
                  </a:txBody>
                  <a:tcPr/>
                </a:tc>
                <a:tc>
                  <a:txBody>
                    <a:bodyPr/>
                    <a:lstStyle/>
                    <a:p>
                      <a:r>
                        <a:rPr lang="en-US" sz="1600" dirty="0"/>
                        <a:t>Where ignitable concentrations of flammable gases, vapors, or liquids:</a:t>
                      </a:r>
                    </a:p>
                    <a:p>
                      <a:pPr lvl="1">
                        <a:buFont typeface="Arial" panose="020B0604020202020204" pitchFamily="34" charset="0"/>
                        <a:buChar char="•"/>
                      </a:pPr>
                      <a:r>
                        <a:rPr lang="en-US" sz="1600" dirty="0"/>
                        <a:t>Are </a:t>
                      </a:r>
                      <a:r>
                        <a:rPr lang="en-US" sz="1600" b="1" dirty="0"/>
                        <a:t>LIKELY</a:t>
                      </a:r>
                      <a:r>
                        <a:rPr lang="en-US" sz="1600" dirty="0"/>
                        <a:t> to exist under </a:t>
                      </a:r>
                      <a:r>
                        <a:rPr lang="en-US" sz="1600" b="1" dirty="0"/>
                        <a:t>normal operating conditions </a:t>
                      </a:r>
                    </a:p>
                    <a:p>
                      <a:pPr lvl="1">
                        <a:buFont typeface="Arial" panose="020B0604020202020204" pitchFamily="34" charset="0"/>
                        <a:buChar char="•"/>
                      </a:pPr>
                      <a:r>
                        <a:rPr lang="en-US" sz="1600" dirty="0"/>
                        <a:t>May exist </a:t>
                      </a:r>
                      <a:r>
                        <a:rPr lang="en-US" sz="1600" b="1" dirty="0"/>
                        <a:t>FREQUENTLY</a:t>
                      </a:r>
                      <a:r>
                        <a:rPr lang="en-US" sz="1600" dirty="0"/>
                        <a:t> because of </a:t>
                      </a:r>
                      <a:r>
                        <a:rPr lang="en-US" sz="1600" b="1" dirty="0"/>
                        <a:t>repair, maintenance operations, or leakage</a:t>
                      </a:r>
                    </a:p>
                  </a:txBody>
                  <a:tcPr/>
                </a:tc>
                <a:tc>
                  <a:txBody>
                    <a:bodyPr/>
                    <a:lstStyle/>
                    <a:p>
                      <a:r>
                        <a:rPr lang="en-US" sz="1600" dirty="0"/>
                        <a:t>Where ignitable concentrations of flammable gases, vapors, or liquids:</a:t>
                      </a:r>
                    </a:p>
                    <a:p>
                      <a:pPr lvl="1">
                        <a:buFont typeface="Arial" panose="020B0604020202020204" pitchFamily="34" charset="0"/>
                        <a:buChar char="•"/>
                      </a:pPr>
                      <a:r>
                        <a:rPr lang="en-US" sz="1600" dirty="0"/>
                        <a:t>Are </a:t>
                      </a:r>
                      <a:r>
                        <a:rPr lang="en-US" sz="1600" b="1" dirty="0"/>
                        <a:t>NOT LIKELY </a:t>
                      </a:r>
                      <a:r>
                        <a:rPr lang="en-US" sz="1600" dirty="0"/>
                        <a:t>to exist under </a:t>
                      </a:r>
                      <a:r>
                        <a:rPr lang="en-US" sz="1600" b="1" dirty="0"/>
                        <a:t>normal operating conditions</a:t>
                      </a:r>
                    </a:p>
                    <a:p>
                      <a:pPr lvl="1">
                        <a:buFont typeface="Arial" panose="020B0604020202020204" pitchFamily="34" charset="0"/>
                        <a:buChar char="•"/>
                      </a:pPr>
                      <a:r>
                        <a:rPr lang="en-US" sz="1600" dirty="0"/>
                        <a:t>Occur for only a </a:t>
                      </a:r>
                      <a:r>
                        <a:rPr lang="en-US" sz="1600" b="1" dirty="0"/>
                        <a:t>short period of time</a:t>
                      </a:r>
                    </a:p>
                    <a:p>
                      <a:pPr lvl="1">
                        <a:buFont typeface="Arial" panose="020B0604020202020204" pitchFamily="34" charset="0"/>
                        <a:buChar char="•"/>
                      </a:pPr>
                      <a:r>
                        <a:rPr lang="en-US" sz="1600" dirty="0"/>
                        <a:t>Become hazardous only in case of an </a:t>
                      </a:r>
                      <a:r>
                        <a:rPr lang="en-US" sz="1600" b="1" dirty="0"/>
                        <a:t>accident or some unusual operating condition</a:t>
                      </a:r>
                    </a:p>
                  </a:txBody>
                  <a:tcPr/>
                </a:tc>
                <a:extLst>
                  <a:ext uri="{0D108BD9-81ED-4DB2-BD59-A6C34878D82A}">
                    <a16:rowId xmlns:a16="http://schemas.microsoft.com/office/drawing/2014/main" val="320809505"/>
                  </a:ext>
                </a:extLst>
              </a:tr>
              <a:tr h="370840">
                <a:tc gridSpan="2">
                  <a:txBody>
                    <a:bodyPr/>
                    <a:lstStyle/>
                    <a:p>
                      <a:pPr algn="ctr"/>
                      <a:r>
                        <a:rPr lang="en-US" b="1" dirty="0"/>
                        <a:t>Division 1</a:t>
                      </a:r>
                    </a:p>
                  </a:txBody>
                  <a:tcPr/>
                </a:tc>
                <a:tc hMerge="1">
                  <a:txBody>
                    <a:bodyPr/>
                    <a:lstStyle/>
                    <a:p>
                      <a:endParaRPr lang="en-US" dirty="0"/>
                    </a:p>
                  </a:txBody>
                  <a:tcPr/>
                </a:tc>
                <a:tc>
                  <a:txBody>
                    <a:bodyPr/>
                    <a:lstStyle/>
                    <a:p>
                      <a:pPr algn="ctr"/>
                      <a:r>
                        <a:rPr lang="en-US" b="1" dirty="0"/>
                        <a:t>Division 2</a:t>
                      </a:r>
                    </a:p>
                  </a:txBody>
                  <a:tcPr/>
                </a:tc>
                <a:extLst>
                  <a:ext uri="{0D108BD9-81ED-4DB2-BD59-A6C34878D82A}">
                    <a16:rowId xmlns:a16="http://schemas.microsoft.com/office/drawing/2014/main" val="133855588"/>
                  </a:ext>
                </a:extLst>
              </a:tr>
              <a:tr h="370840">
                <a:tc gridSpan="2">
                  <a:txBody>
                    <a:bodyPr/>
                    <a:lstStyle/>
                    <a:p>
                      <a:r>
                        <a:rPr lang="en-US" sz="1600" dirty="0"/>
                        <a:t>Where ignitable concentrations of flammable gases, vapors, or liquids:</a:t>
                      </a:r>
                    </a:p>
                    <a:p>
                      <a:pPr lvl="1">
                        <a:buFont typeface="Arial" panose="020B0604020202020204" pitchFamily="34" charset="0"/>
                        <a:buChar char="•"/>
                      </a:pPr>
                      <a:r>
                        <a:rPr lang="en-US" sz="1600" dirty="0"/>
                        <a:t>Are likely to exist under normal operating conditions</a:t>
                      </a:r>
                    </a:p>
                    <a:p>
                      <a:pPr lvl="1">
                        <a:buFont typeface="Arial" panose="020B0604020202020204" pitchFamily="34" charset="0"/>
                        <a:buChar char="•"/>
                      </a:pPr>
                      <a:r>
                        <a:rPr lang="en-US" sz="1600" dirty="0"/>
                        <a:t>Exist frequently because of maintenance/repair work or frequent equipment failure</a:t>
                      </a:r>
                    </a:p>
                  </a:txBody>
                  <a:tcPr/>
                </a:tc>
                <a:tc hMerge="1">
                  <a:txBody>
                    <a:bodyPr/>
                    <a:lstStyle/>
                    <a:p>
                      <a:endParaRPr lang="en-US" dirty="0"/>
                    </a:p>
                  </a:txBody>
                  <a:tcPr/>
                </a:tc>
                <a:tc>
                  <a:txBody>
                    <a:bodyPr/>
                    <a:lstStyle/>
                    <a:p>
                      <a:r>
                        <a:rPr lang="en-US" sz="1600" dirty="0"/>
                        <a:t>Where ignitable concentrations of flammable gases, vapors, or liquids:</a:t>
                      </a:r>
                    </a:p>
                    <a:p>
                      <a:pPr lvl="1">
                        <a:buFont typeface="Arial" panose="020B0604020202020204" pitchFamily="34" charset="0"/>
                        <a:buChar char="•"/>
                      </a:pPr>
                      <a:r>
                        <a:rPr lang="en-US" sz="1600" dirty="0"/>
                        <a:t>Are not likely to exist under normal operating conditions</a:t>
                      </a:r>
                    </a:p>
                    <a:p>
                      <a:pPr lvl="1">
                        <a:buFont typeface="Arial" panose="020B0604020202020204" pitchFamily="34" charset="0"/>
                        <a:buChar char="•"/>
                      </a:pPr>
                      <a:r>
                        <a:rPr lang="en-US" sz="1600" dirty="0"/>
                        <a:t>Are normally in closed containers where the hazard can only escape through accidental rupture or breakdown of such containers or in case of abnormal operation of equipment</a:t>
                      </a:r>
                    </a:p>
                  </a:txBody>
                  <a:tcPr/>
                </a:tc>
                <a:extLst>
                  <a:ext uri="{0D108BD9-81ED-4DB2-BD59-A6C34878D82A}">
                    <a16:rowId xmlns:a16="http://schemas.microsoft.com/office/drawing/2014/main" val="1908695697"/>
                  </a:ext>
                </a:extLst>
              </a:tr>
            </a:tbl>
          </a:graphicData>
        </a:graphic>
      </p:graphicFrame>
    </p:spTree>
    <p:extLst>
      <p:ext uri="{BB962C8B-B14F-4D97-AF65-F5344CB8AC3E}">
        <p14:creationId xmlns:p14="http://schemas.microsoft.com/office/powerpoint/2010/main" val="1334207740"/>
      </p:ext>
    </p:extLst>
  </p:cSld>
  <p:clrMapOvr>
    <a:masterClrMapping/>
  </p:clrMapOvr>
  <p:transition>
    <p:fade thruBlk="1"/>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Autofit/>
          </a:bodyPr>
          <a:lstStyle/>
          <a:p>
            <a:r>
              <a:rPr lang="en-US" sz="3200" dirty="0">
                <a:effectLst/>
                <a:latin typeface="Arial" panose="020B0604020202020204" pitchFamily="34" charset="0"/>
              </a:rPr>
              <a:t>Class 1 Protection Methods Comparison</a:t>
            </a:r>
            <a:endParaRPr lang="en-US" sz="3200" b="1" dirty="0"/>
          </a:p>
        </p:txBody>
      </p:sp>
      <p:graphicFrame>
        <p:nvGraphicFramePr>
          <p:cNvPr id="9" name="Table 9">
            <a:extLst>
              <a:ext uri="{FF2B5EF4-FFF2-40B4-BE49-F238E27FC236}">
                <a16:creationId xmlns:a16="http://schemas.microsoft.com/office/drawing/2014/main" id="{07E768E7-1C1A-B542-B1FF-7DF47B44A396}"/>
              </a:ext>
            </a:extLst>
          </p:cNvPr>
          <p:cNvGraphicFramePr>
            <a:graphicFrameLocks noGrp="1"/>
          </p:cNvGraphicFramePr>
          <p:nvPr>
            <p:extLst>
              <p:ext uri="{D42A27DB-BD31-4B8C-83A1-F6EECF244321}">
                <p14:modId xmlns:p14="http://schemas.microsoft.com/office/powerpoint/2010/main" val="2819099806"/>
              </p:ext>
            </p:extLst>
          </p:nvPr>
        </p:nvGraphicFramePr>
        <p:xfrm>
          <a:off x="190500" y="741998"/>
          <a:ext cx="8763000" cy="6136640"/>
        </p:xfrm>
        <a:graphic>
          <a:graphicData uri="http://schemas.openxmlformats.org/drawingml/2006/table">
            <a:tbl>
              <a:tblPr firstRow="1" bandRow="1">
                <a:tableStyleId>{5940675A-B579-460E-94D1-54222C63F5DA}</a:tableStyleId>
              </a:tblPr>
              <a:tblGrid>
                <a:gridCol w="1714500">
                  <a:extLst>
                    <a:ext uri="{9D8B030D-6E8A-4147-A177-3AD203B41FA5}">
                      <a16:colId xmlns:a16="http://schemas.microsoft.com/office/drawing/2014/main" val="2014246553"/>
                    </a:ext>
                  </a:extLst>
                </a:gridCol>
                <a:gridCol w="3238500">
                  <a:extLst>
                    <a:ext uri="{9D8B030D-6E8A-4147-A177-3AD203B41FA5}">
                      <a16:colId xmlns:a16="http://schemas.microsoft.com/office/drawing/2014/main" val="4121793779"/>
                    </a:ext>
                  </a:extLst>
                </a:gridCol>
                <a:gridCol w="3810000">
                  <a:extLst>
                    <a:ext uri="{9D8B030D-6E8A-4147-A177-3AD203B41FA5}">
                      <a16:colId xmlns:a16="http://schemas.microsoft.com/office/drawing/2014/main" val="3857795984"/>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effectLst/>
                        </a:rPr>
                        <a:t>Zone 0</a:t>
                      </a:r>
                      <a:endParaRPr lang="en-US" sz="1800" dirty="0">
                        <a:effectLs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effectLst/>
                        </a:rPr>
                        <a:t>Zone 1</a:t>
                      </a:r>
                      <a:endParaRPr lang="en-US" sz="1800" dirty="0">
                        <a:effectLs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effectLst/>
                        </a:rPr>
                        <a:t>Zone 2</a:t>
                      </a:r>
                      <a:endParaRPr lang="en-US" sz="1800" dirty="0">
                        <a:effectLst/>
                      </a:endParaRPr>
                    </a:p>
                  </a:txBody>
                  <a:tcPr/>
                </a:tc>
                <a:extLst>
                  <a:ext uri="{0D108BD9-81ED-4DB2-BD59-A6C34878D82A}">
                    <a16:rowId xmlns:a16="http://schemas.microsoft.com/office/drawing/2014/main" val="2077484737"/>
                  </a:ext>
                </a:extLst>
              </a:tr>
              <a:tr h="37084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dirty="0">
                          <a:solidFill>
                            <a:schemeClr val="tx1"/>
                          </a:solidFill>
                          <a:effectLst/>
                          <a:latin typeface="+mn-lt"/>
                          <a:ea typeface="+mn-ea"/>
                          <a:cs typeface="+mn-cs"/>
                        </a:rPr>
                        <a:t>Intrinsically</a:t>
                      </a:r>
                      <a:br>
                        <a:rPr lang="en-US" sz="1600" dirty="0"/>
                      </a:br>
                      <a:r>
                        <a:rPr lang="en-US" sz="1800" kern="1200" dirty="0">
                          <a:solidFill>
                            <a:schemeClr val="tx1"/>
                          </a:solidFill>
                          <a:effectLst/>
                          <a:latin typeface="+mn-lt"/>
                          <a:ea typeface="+mn-ea"/>
                          <a:cs typeface="+mn-cs"/>
                        </a:rPr>
                        <a:t>safe (Class I,</a:t>
                      </a:r>
                      <a:br>
                        <a:rPr lang="en-US" sz="1600" dirty="0"/>
                      </a:br>
                      <a:r>
                        <a:rPr lang="en-US" sz="1800" kern="1200" dirty="0">
                          <a:solidFill>
                            <a:schemeClr val="tx1"/>
                          </a:solidFill>
                          <a:effectLst/>
                          <a:latin typeface="+mn-lt"/>
                          <a:ea typeface="+mn-ea"/>
                          <a:cs typeface="+mn-cs"/>
                        </a:rPr>
                        <a:t>Division 1)</a:t>
                      </a:r>
                      <a:br>
                        <a:rPr lang="en-US" sz="1600" dirty="0"/>
                      </a:br>
                      <a:r>
                        <a:rPr lang="en-US" sz="1800" kern="1200" dirty="0">
                          <a:solidFill>
                            <a:schemeClr val="tx1"/>
                          </a:solidFill>
                          <a:effectLst/>
                          <a:latin typeface="+mn-lt"/>
                          <a:ea typeface="+mn-ea"/>
                          <a:cs typeface="+mn-cs"/>
                        </a:rPr>
                        <a:t>(U.S. only)</a:t>
                      </a:r>
                      <a:endParaRPr lang="en-US" sz="1600" dirty="0"/>
                    </a:p>
                  </a:txBody>
                  <a:tcPr/>
                </a:tc>
                <a:tc>
                  <a:txBody>
                    <a:bodyPr/>
                    <a:lstStyle/>
                    <a:p>
                      <a:pPr marL="285750" indent="-285750">
                        <a:buFont typeface="Arial" panose="020B0604020202020204" pitchFamily="34" charset="0"/>
                        <a:buChar char="•"/>
                      </a:pPr>
                      <a:r>
                        <a:rPr lang="en-US" sz="1800" kern="1200" dirty="0">
                          <a:solidFill>
                            <a:schemeClr val="tx1"/>
                          </a:solidFill>
                          <a:effectLst/>
                          <a:latin typeface="+mn-lt"/>
                          <a:ea typeface="+mn-ea"/>
                          <a:cs typeface="+mn-cs"/>
                        </a:rPr>
                        <a:t>Encapsulation</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Flame-proof</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Increased safety</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Intrinsically safe</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Oil Immersion</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Powder-filled</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Purged/Pressurized</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Any Class I, Zone 0 method</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Any Class I, Division I method</a:t>
                      </a:r>
                      <a:r>
                        <a:rPr lang="en-US" sz="1600" kern="1200" dirty="0">
                          <a:solidFill>
                            <a:schemeClr val="tx1"/>
                          </a:solidFill>
                          <a:effectLst/>
                          <a:latin typeface="+mn-lt"/>
                          <a:ea typeface="+mn-ea"/>
                          <a:cs typeface="+mn-cs"/>
                        </a:rPr>
                        <a:t> </a:t>
                      </a:r>
                      <a:r>
                        <a:rPr lang="en-US" sz="1800" kern="1200" dirty="0">
                          <a:solidFill>
                            <a:schemeClr val="tx1"/>
                          </a:solidFill>
                          <a:effectLst/>
                          <a:latin typeface="+mn-lt"/>
                          <a:ea typeface="+mn-ea"/>
                          <a:cs typeface="+mn-cs"/>
                        </a:rPr>
                        <a:t>(U.S. only)</a:t>
                      </a:r>
                      <a:endParaRPr lang="en-US" sz="1600" b="1" dirty="0"/>
                    </a:p>
                  </a:txBody>
                  <a:tcPr/>
                </a:tc>
                <a:tc>
                  <a:txBody>
                    <a:bodyPr/>
                    <a:lstStyle/>
                    <a:p>
                      <a:pPr marL="285750" indent="-285750">
                        <a:buFont typeface="Arial" panose="020B0604020202020204" pitchFamily="34" charset="0"/>
                        <a:buChar char="•"/>
                      </a:pPr>
                      <a:r>
                        <a:rPr lang="en-US" sz="1800" kern="1200" dirty="0">
                          <a:solidFill>
                            <a:schemeClr val="tx1"/>
                          </a:solidFill>
                          <a:effectLst/>
                          <a:latin typeface="+mn-lt"/>
                          <a:ea typeface="+mn-ea"/>
                          <a:cs typeface="+mn-cs"/>
                        </a:rPr>
                        <a:t>Energy limited</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Hermetically sealed</a:t>
                      </a:r>
                    </a:p>
                    <a:p>
                      <a:pPr marL="285750" indent="-285750">
                        <a:buFont typeface="Arial" panose="020B0604020202020204" pitchFamily="34" charset="0"/>
                        <a:buChar char="•"/>
                      </a:pPr>
                      <a:r>
                        <a:rPr lang="en-US" sz="1800" kern="1200" dirty="0" err="1">
                          <a:solidFill>
                            <a:schemeClr val="tx1"/>
                          </a:solidFill>
                          <a:effectLst/>
                          <a:latin typeface="+mn-lt"/>
                          <a:ea typeface="+mn-ea"/>
                          <a:cs typeface="+mn-cs"/>
                        </a:rPr>
                        <a:t>Nonincendive</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Non-sparking</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Restricted breathing</a:t>
                      </a:r>
                    </a:p>
                    <a:p>
                      <a:pPr marL="285750" indent="-285750">
                        <a:buFont typeface="Arial" panose="020B0604020202020204" pitchFamily="34" charset="0"/>
                        <a:buChar char="•"/>
                      </a:pPr>
                      <a:r>
                        <a:rPr lang="en-US" sz="1800" kern="1200" dirty="0">
                          <a:solidFill>
                            <a:schemeClr val="tx1"/>
                          </a:solidFill>
                          <a:effectLst/>
                          <a:latin typeface="+mn-lt"/>
                          <a:ea typeface="+mn-ea"/>
                          <a:cs typeface="+mn-cs"/>
                        </a:rPr>
                        <a:t>Sealed device</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Any Class I, Zone 0 or 1 method</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Any Class I, Division 1 or 2 method</a:t>
                      </a:r>
                      <a:br>
                        <a:rPr lang="en-US" sz="1600" dirty="0"/>
                      </a:br>
                      <a:r>
                        <a:rPr lang="en-US" sz="1800" kern="1200" dirty="0">
                          <a:solidFill>
                            <a:schemeClr val="tx1"/>
                          </a:solidFill>
                          <a:effectLst/>
                          <a:latin typeface="+mn-lt"/>
                          <a:ea typeface="+mn-ea"/>
                          <a:cs typeface="+mn-cs"/>
                        </a:rPr>
                        <a:t>(U.S. only)</a:t>
                      </a:r>
                      <a:endParaRPr lang="en-US" sz="1600" dirty="0"/>
                    </a:p>
                  </a:txBody>
                  <a:tcPr/>
                </a:tc>
                <a:extLst>
                  <a:ext uri="{0D108BD9-81ED-4DB2-BD59-A6C34878D82A}">
                    <a16:rowId xmlns:a16="http://schemas.microsoft.com/office/drawing/2014/main" val="320809505"/>
                  </a:ext>
                </a:extLst>
              </a:tr>
              <a:tr h="370840">
                <a:tc gridSpan="2">
                  <a:txBody>
                    <a:bodyPr/>
                    <a:lstStyle/>
                    <a:p>
                      <a:pPr algn="ctr"/>
                      <a:r>
                        <a:rPr lang="en-US" b="1" dirty="0"/>
                        <a:t>Division 1</a:t>
                      </a:r>
                    </a:p>
                  </a:txBody>
                  <a:tcPr/>
                </a:tc>
                <a:tc hMerge="1">
                  <a:txBody>
                    <a:bodyPr/>
                    <a:lstStyle/>
                    <a:p>
                      <a:endParaRPr lang="en-US" dirty="0"/>
                    </a:p>
                  </a:txBody>
                  <a:tcPr/>
                </a:tc>
                <a:tc>
                  <a:txBody>
                    <a:bodyPr/>
                    <a:lstStyle/>
                    <a:p>
                      <a:pPr algn="ctr"/>
                      <a:r>
                        <a:rPr lang="en-US" b="1" dirty="0"/>
                        <a:t>Division 2</a:t>
                      </a:r>
                    </a:p>
                  </a:txBody>
                  <a:tcPr/>
                </a:tc>
                <a:extLst>
                  <a:ext uri="{0D108BD9-81ED-4DB2-BD59-A6C34878D82A}">
                    <a16:rowId xmlns:a16="http://schemas.microsoft.com/office/drawing/2014/main" val="133855588"/>
                  </a:ext>
                </a:extLst>
              </a:tr>
              <a:tr h="370840">
                <a:tc gridSpan="2">
                  <a:txBody>
                    <a:bodyPr/>
                    <a:lstStyle/>
                    <a:p>
                      <a:pPr marL="285750" indent="-285750">
                        <a:buFont typeface="Arial" panose="020B0604020202020204" pitchFamily="34" charset="0"/>
                        <a:buChar char="•"/>
                      </a:pPr>
                      <a:r>
                        <a:rPr lang="en-US" sz="1800" kern="1200" dirty="0">
                          <a:solidFill>
                            <a:schemeClr val="tx1"/>
                          </a:solidFill>
                          <a:effectLst/>
                          <a:latin typeface="+mn-lt"/>
                          <a:ea typeface="+mn-ea"/>
                          <a:cs typeface="+mn-cs"/>
                        </a:rPr>
                        <a:t>Explosion-proof</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Intrinsically safe (2 fault)</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Purged/Pressurized (Type X or Y)</a:t>
                      </a:r>
                      <a:endParaRPr lang="en-US" sz="1600" dirty="0"/>
                    </a:p>
                  </a:txBody>
                  <a:tcPr/>
                </a:tc>
                <a:tc hMerge="1">
                  <a:txBody>
                    <a:bodyPr/>
                    <a:lstStyle/>
                    <a:p>
                      <a:endParaRPr lang="en-US" dirty="0"/>
                    </a:p>
                  </a:txBody>
                  <a:tcPr/>
                </a:tc>
                <a:tc>
                  <a:txBody>
                    <a:bodyPr/>
                    <a:lstStyle/>
                    <a:p>
                      <a:pPr marL="285750" indent="-285750">
                        <a:buFont typeface="Arial" panose="020B0604020202020204" pitchFamily="34" charset="0"/>
                        <a:buChar char="•"/>
                      </a:pPr>
                      <a:r>
                        <a:rPr lang="en-US" sz="1800" kern="1200" dirty="0">
                          <a:solidFill>
                            <a:schemeClr val="tx1"/>
                          </a:solidFill>
                          <a:effectLst/>
                          <a:latin typeface="+mn-lt"/>
                          <a:ea typeface="+mn-ea"/>
                          <a:cs typeface="+mn-cs"/>
                        </a:rPr>
                        <a:t>Hermetically sealed</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err="1">
                          <a:solidFill>
                            <a:schemeClr val="tx1"/>
                          </a:solidFill>
                          <a:effectLst/>
                          <a:latin typeface="+mn-lt"/>
                          <a:ea typeface="+mn-ea"/>
                          <a:cs typeface="+mn-cs"/>
                        </a:rPr>
                        <a:t>Nonincendive</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Non-sparking</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Oil immersion</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Sealed device</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Purged/Pressurized (Type Z)</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Any Class I, Zone 1 or 2 method (U.S. only)</a:t>
                      </a:r>
                      <a:endParaRPr lang="en-US" sz="1600" kern="1200" dirty="0">
                        <a:solidFill>
                          <a:schemeClr val="tx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tx1"/>
                          </a:solidFill>
                          <a:effectLst/>
                          <a:latin typeface="+mn-lt"/>
                          <a:ea typeface="+mn-ea"/>
                          <a:cs typeface="+mn-cs"/>
                        </a:rPr>
                        <a:t>Any Class I, Division 1 method</a:t>
                      </a:r>
                      <a:endParaRPr lang="en-US" sz="1600" dirty="0"/>
                    </a:p>
                  </a:txBody>
                  <a:tcPr/>
                </a:tc>
                <a:extLst>
                  <a:ext uri="{0D108BD9-81ED-4DB2-BD59-A6C34878D82A}">
                    <a16:rowId xmlns:a16="http://schemas.microsoft.com/office/drawing/2014/main" val="1908695697"/>
                  </a:ext>
                </a:extLst>
              </a:tr>
            </a:tbl>
          </a:graphicData>
        </a:graphic>
      </p:graphicFrame>
    </p:spTree>
    <p:extLst>
      <p:ext uri="{BB962C8B-B14F-4D97-AF65-F5344CB8AC3E}">
        <p14:creationId xmlns:p14="http://schemas.microsoft.com/office/powerpoint/2010/main" val="2194519032"/>
      </p:ext>
    </p:extLst>
  </p:cSld>
  <p:clrMapOvr>
    <a:masterClrMapping/>
  </p:clrMapOvr>
  <p:transition>
    <p:fade thruBlk="1"/>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2" name="Rectangle 1">
            <a:extLst>
              <a:ext uri="{FF2B5EF4-FFF2-40B4-BE49-F238E27FC236}">
                <a16:creationId xmlns:a16="http://schemas.microsoft.com/office/drawing/2014/main" id="{7F0644C6-C3A3-B049-B4F2-60B62508533D}"/>
              </a:ext>
            </a:extLst>
          </p:cNvPr>
          <p:cNvSpPr/>
          <p:nvPr/>
        </p:nvSpPr>
        <p:spPr>
          <a:xfrm>
            <a:off x="0" y="900803"/>
            <a:ext cx="9144000" cy="646331"/>
          </a:xfrm>
          <a:prstGeom prst="rect">
            <a:avLst/>
          </a:prstGeom>
        </p:spPr>
        <p:txBody>
          <a:bodyPr wrap="square">
            <a:spAutoFit/>
          </a:bodyPr>
          <a:lstStyle/>
          <a:p>
            <a:r>
              <a:rPr lang="en-US" sz="3600" b="1" dirty="0">
                <a:solidFill>
                  <a:srgbClr val="0432FF"/>
                </a:solidFill>
              </a:rPr>
              <a:t>Using NFPA 497 and 33 Diagrams</a:t>
            </a:r>
            <a:endParaRPr lang="en-US" sz="3600" dirty="0"/>
          </a:p>
        </p:txBody>
      </p:sp>
      <p:graphicFrame>
        <p:nvGraphicFramePr>
          <p:cNvPr id="3" name="Table 3">
            <a:extLst>
              <a:ext uri="{FF2B5EF4-FFF2-40B4-BE49-F238E27FC236}">
                <a16:creationId xmlns:a16="http://schemas.microsoft.com/office/drawing/2014/main" id="{FAD01603-86E8-A04E-B9E8-955732DEFF0D}"/>
              </a:ext>
            </a:extLst>
          </p:cNvPr>
          <p:cNvGraphicFramePr>
            <a:graphicFrameLocks noGrp="1"/>
          </p:cNvGraphicFramePr>
          <p:nvPr>
            <p:extLst>
              <p:ext uri="{D42A27DB-BD31-4B8C-83A1-F6EECF244321}">
                <p14:modId xmlns:p14="http://schemas.microsoft.com/office/powerpoint/2010/main" val="1694391490"/>
              </p:ext>
            </p:extLst>
          </p:nvPr>
        </p:nvGraphicFramePr>
        <p:xfrm>
          <a:off x="495300" y="1801606"/>
          <a:ext cx="8039100" cy="3322320"/>
        </p:xfrm>
        <a:graphic>
          <a:graphicData uri="http://schemas.openxmlformats.org/drawingml/2006/table">
            <a:tbl>
              <a:tblPr firstRow="1" bandRow="1">
                <a:tableStyleId>{5C22544A-7EE6-4342-B048-85BDC9FD1C3A}</a:tableStyleId>
              </a:tblPr>
              <a:tblGrid>
                <a:gridCol w="2705100">
                  <a:extLst>
                    <a:ext uri="{9D8B030D-6E8A-4147-A177-3AD203B41FA5}">
                      <a16:colId xmlns:a16="http://schemas.microsoft.com/office/drawing/2014/main" val="2712892716"/>
                    </a:ext>
                  </a:extLst>
                </a:gridCol>
                <a:gridCol w="1447800">
                  <a:extLst>
                    <a:ext uri="{9D8B030D-6E8A-4147-A177-3AD203B41FA5}">
                      <a16:colId xmlns:a16="http://schemas.microsoft.com/office/drawing/2014/main" val="2893231209"/>
                    </a:ext>
                  </a:extLst>
                </a:gridCol>
                <a:gridCol w="2236070">
                  <a:extLst>
                    <a:ext uri="{9D8B030D-6E8A-4147-A177-3AD203B41FA5}">
                      <a16:colId xmlns:a16="http://schemas.microsoft.com/office/drawing/2014/main" val="3372635342"/>
                    </a:ext>
                  </a:extLst>
                </a:gridCol>
                <a:gridCol w="1650130">
                  <a:extLst>
                    <a:ext uri="{9D8B030D-6E8A-4147-A177-3AD203B41FA5}">
                      <a16:colId xmlns:a16="http://schemas.microsoft.com/office/drawing/2014/main" val="4061373178"/>
                    </a:ext>
                  </a:extLst>
                </a:gridCol>
              </a:tblGrid>
              <a:tr h="370840">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t>Relative Magnitudes of Process Equipment and Piping  That Handle Combustible Materials</a:t>
                      </a:r>
                    </a:p>
                  </a:txBody>
                  <a:tcPr anchor="ctr"/>
                </a:tc>
                <a:tc hMerge="1">
                  <a:txBody>
                    <a:bodyPr/>
                    <a:lstStyle/>
                    <a:p>
                      <a:pPr algn="ctr"/>
                      <a:endParaRPr lang="en-US" dirty="0"/>
                    </a:p>
                  </a:txBody>
                  <a:tcPr anchor="ctr"/>
                </a:tc>
                <a:tc hMerge="1">
                  <a:txBody>
                    <a:bodyPr/>
                    <a:lstStyle/>
                    <a:p>
                      <a:pPr algn="ctr"/>
                      <a:endParaRPr lang="en-US" dirty="0"/>
                    </a:p>
                  </a:txBody>
                  <a:tcPr anchor="ctr"/>
                </a:tc>
                <a:tc hMerge="1">
                  <a:txBody>
                    <a:bodyPr/>
                    <a:lstStyle/>
                    <a:p>
                      <a:pPr algn="ctr"/>
                      <a:endParaRPr lang="en-US" dirty="0"/>
                    </a:p>
                  </a:txBody>
                  <a:tcPr anchor="ctr"/>
                </a:tc>
                <a:extLst>
                  <a:ext uri="{0D108BD9-81ED-4DB2-BD59-A6C34878D82A}">
                    <a16:rowId xmlns:a16="http://schemas.microsoft.com/office/drawing/2014/main" val="372369504"/>
                  </a:ext>
                </a:extLst>
              </a:tr>
              <a:tr h="370840">
                <a:tc>
                  <a:txBody>
                    <a:bodyPr/>
                    <a:lstStyle/>
                    <a:p>
                      <a:pPr algn="ctr"/>
                      <a:r>
                        <a:rPr lang="en-US" sz="2400" b="1" dirty="0"/>
                        <a:t>Process</a:t>
                      </a:r>
                      <a:br>
                        <a:rPr lang="en-US" sz="2400" b="1" dirty="0"/>
                      </a:br>
                      <a:r>
                        <a:rPr lang="en-US" sz="2400" b="1" dirty="0"/>
                        <a:t>Equipment</a:t>
                      </a:r>
                    </a:p>
                  </a:txBody>
                  <a:tcPr anchor="ctr"/>
                </a:tc>
                <a:tc>
                  <a:txBody>
                    <a:bodyPr/>
                    <a:lstStyle/>
                    <a:p>
                      <a:pPr algn="ctr"/>
                      <a:r>
                        <a:rPr lang="en-US" sz="2400" b="1" dirty="0"/>
                        <a:t>Small </a:t>
                      </a:r>
                    </a:p>
                    <a:p>
                      <a:pPr algn="ctr"/>
                      <a:r>
                        <a:rPr lang="en-US" sz="2400" b="1" dirty="0"/>
                        <a:t>(Low)</a:t>
                      </a:r>
                    </a:p>
                  </a:txBody>
                  <a:tcPr anchor="ctr"/>
                </a:tc>
                <a:tc>
                  <a:txBody>
                    <a:bodyPr/>
                    <a:lstStyle/>
                    <a:p>
                      <a:pPr algn="ctr"/>
                      <a:r>
                        <a:rPr lang="en-US" sz="2400" b="1" dirty="0"/>
                        <a:t>Moderate</a:t>
                      </a:r>
                    </a:p>
                  </a:txBody>
                  <a:tcPr anchor="ctr"/>
                </a:tc>
                <a:tc>
                  <a:txBody>
                    <a:bodyPr/>
                    <a:lstStyle/>
                    <a:p>
                      <a:pPr algn="ctr"/>
                      <a:r>
                        <a:rPr lang="en-US" sz="2400" b="1" dirty="0"/>
                        <a:t>Large (High)</a:t>
                      </a:r>
                    </a:p>
                  </a:txBody>
                  <a:tcPr anchor="ctr"/>
                </a:tc>
                <a:extLst>
                  <a:ext uri="{0D108BD9-81ED-4DB2-BD59-A6C34878D82A}">
                    <a16:rowId xmlns:a16="http://schemas.microsoft.com/office/drawing/2014/main" val="709869890"/>
                  </a:ext>
                </a:extLst>
              </a:tr>
              <a:tr h="370840">
                <a:tc>
                  <a:txBody>
                    <a:bodyPr/>
                    <a:lstStyle/>
                    <a:p>
                      <a:pPr algn="ctr"/>
                      <a:r>
                        <a:rPr lang="en-US" sz="2800" b="1" dirty="0"/>
                        <a:t>Size (gal)</a:t>
                      </a:r>
                    </a:p>
                  </a:txBody>
                  <a:tcPr anchor="ctr"/>
                </a:tc>
                <a:tc>
                  <a:txBody>
                    <a:bodyPr/>
                    <a:lstStyle/>
                    <a:p>
                      <a:pPr algn="ctr"/>
                      <a:r>
                        <a:rPr lang="en-US" sz="2400" dirty="0"/>
                        <a:t>&lt;5000 gal</a:t>
                      </a:r>
                    </a:p>
                  </a:txBody>
                  <a:tcPr anchor="ctr"/>
                </a:tc>
                <a:tc>
                  <a:txBody>
                    <a:bodyPr/>
                    <a:lstStyle/>
                    <a:p>
                      <a:pPr algn="ctr"/>
                      <a:r>
                        <a:rPr lang="en-US" sz="2400" dirty="0"/>
                        <a:t>5000–25,000 gal</a:t>
                      </a:r>
                    </a:p>
                  </a:txBody>
                  <a:tcPr anchor="ctr"/>
                </a:tc>
                <a:tc>
                  <a:txBody>
                    <a:bodyPr/>
                    <a:lstStyle/>
                    <a:p>
                      <a:pPr algn="ctr"/>
                      <a:r>
                        <a:rPr lang="en-US" sz="2400" dirty="0"/>
                        <a:t>&gt;25,000 gal</a:t>
                      </a:r>
                    </a:p>
                  </a:txBody>
                  <a:tcPr anchor="ctr"/>
                </a:tc>
                <a:extLst>
                  <a:ext uri="{0D108BD9-81ED-4DB2-BD59-A6C34878D82A}">
                    <a16:rowId xmlns:a16="http://schemas.microsoft.com/office/drawing/2014/main" val="2702020174"/>
                  </a:ext>
                </a:extLst>
              </a:tr>
              <a:tr h="370840">
                <a:tc>
                  <a:txBody>
                    <a:bodyPr/>
                    <a:lstStyle/>
                    <a:p>
                      <a:pPr algn="ctr"/>
                      <a:r>
                        <a:rPr lang="en-US" sz="2800" b="1" dirty="0"/>
                        <a:t>Pressure (psi)</a:t>
                      </a:r>
                    </a:p>
                  </a:txBody>
                  <a:tcPr anchor="ctr"/>
                </a:tc>
                <a:tc>
                  <a:txBody>
                    <a:bodyPr/>
                    <a:lstStyle/>
                    <a:p>
                      <a:pPr algn="ctr"/>
                      <a:r>
                        <a:rPr lang="en-US" sz="2400" dirty="0"/>
                        <a:t>&lt;100 psi</a:t>
                      </a:r>
                    </a:p>
                  </a:txBody>
                  <a:tcPr anchor="ctr"/>
                </a:tc>
                <a:tc>
                  <a:txBody>
                    <a:bodyPr/>
                    <a:lstStyle/>
                    <a:p>
                      <a:pPr algn="ctr"/>
                      <a:r>
                        <a:rPr lang="en-US" sz="2400" dirty="0"/>
                        <a:t>100-500 psi</a:t>
                      </a:r>
                    </a:p>
                  </a:txBody>
                  <a:tcPr anchor="ctr"/>
                </a:tc>
                <a:tc>
                  <a:txBody>
                    <a:bodyPr/>
                    <a:lstStyle/>
                    <a:p>
                      <a:pPr algn="ctr"/>
                      <a:r>
                        <a:rPr lang="en-US" sz="2400" dirty="0"/>
                        <a:t>&gt;500 psi</a:t>
                      </a:r>
                    </a:p>
                  </a:txBody>
                  <a:tcPr anchor="ctr"/>
                </a:tc>
                <a:extLst>
                  <a:ext uri="{0D108BD9-81ED-4DB2-BD59-A6C34878D82A}">
                    <a16:rowId xmlns:a16="http://schemas.microsoft.com/office/drawing/2014/main" val="1623880728"/>
                  </a:ext>
                </a:extLst>
              </a:tr>
              <a:tr h="370840">
                <a:tc>
                  <a:txBody>
                    <a:bodyPr/>
                    <a:lstStyle/>
                    <a:p>
                      <a:pPr algn="ctr"/>
                      <a:r>
                        <a:rPr lang="en-US" sz="2800" b="1" dirty="0"/>
                        <a:t>Flow Rate (</a:t>
                      </a:r>
                      <a:r>
                        <a:rPr lang="en-US" sz="2800" b="1" dirty="0" err="1"/>
                        <a:t>gpm</a:t>
                      </a:r>
                      <a:r>
                        <a:rPr lang="en-US" sz="2800" b="1" dirty="0"/>
                        <a:t>)</a:t>
                      </a:r>
                    </a:p>
                  </a:txBody>
                  <a:tcPr anchor="ctr"/>
                </a:tc>
                <a:tc>
                  <a:txBody>
                    <a:bodyPr/>
                    <a:lstStyle/>
                    <a:p>
                      <a:pPr algn="ctr"/>
                      <a:r>
                        <a:rPr lang="en-US" sz="2400" dirty="0"/>
                        <a:t>&lt;100 </a:t>
                      </a:r>
                      <a:r>
                        <a:rPr lang="en-US" sz="2400" dirty="0" err="1"/>
                        <a:t>gpm</a:t>
                      </a:r>
                      <a:endParaRPr lang="en-US" sz="2400" dirty="0"/>
                    </a:p>
                  </a:txBody>
                  <a:tcPr anchor="ctr"/>
                </a:tc>
                <a:tc>
                  <a:txBody>
                    <a:bodyPr/>
                    <a:lstStyle/>
                    <a:p>
                      <a:pPr algn="ctr"/>
                      <a:r>
                        <a:rPr lang="en-US" sz="2400" dirty="0"/>
                        <a:t>100-500 </a:t>
                      </a:r>
                      <a:r>
                        <a:rPr lang="en-US" sz="2400" dirty="0" err="1"/>
                        <a:t>gpm</a:t>
                      </a:r>
                      <a:endParaRPr lang="en-US" sz="2400" dirty="0"/>
                    </a:p>
                  </a:txBody>
                  <a:tcPr anchor="ctr"/>
                </a:tc>
                <a:tc>
                  <a:txBody>
                    <a:bodyPr/>
                    <a:lstStyle/>
                    <a:p>
                      <a:pPr algn="ctr"/>
                      <a:r>
                        <a:rPr lang="en-US" sz="2400" dirty="0"/>
                        <a:t>&gt;500 </a:t>
                      </a:r>
                      <a:r>
                        <a:rPr lang="en-US" sz="2400" dirty="0" err="1"/>
                        <a:t>gpm</a:t>
                      </a:r>
                      <a:endParaRPr lang="en-US" sz="2400" dirty="0"/>
                    </a:p>
                  </a:txBody>
                  <a:tcPr anchor="ctr"/>
                </a:tc>
                <a:extLst>
                  <a:ext uri="{0D108BD9-81ED-4DB2-BD59-A6C34878D82A}">
                    <a16:rowId xmlns:a16="http://schemas.microsoft.com/office/drawing/2014/main" val="2755979950"/>
                  </a:ext>
                </a:extLst>
              </a:tr>
            </a:tbl>
          </a:graphicData>
        </a:graphic>
      </p:graphicFrame>
    </p:spTree>
    <p:extLst>
      <p:ext uri="{BB962C8B-B14F-4D97-AF65-F5344CB8AC3E}">
        <p14:creationId xmlns:p14="http://schemas.microsoft.com/office/powerpoint/2010/main" val="1684156549"/>
      </p:ext>
    </p:extLst>
  </p:cSld>
  <p:clrMapOvr>
    <a:masterClrMapping/>
  </p:clrMapOvr>
  <p:transition>
    <p:fade thruBlk="1"/>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3" name="Rectangle 2">
            <a:extLst>
              <a:ext uri="{FF2B5EF4-FFF2-40B4-BE49-F238E27FC236}">
                <a16:creationId xmlns:a16="http://schemas.microsoft.com/office/drawing/2014/main" id="{6BA708B2-6DD5-E04E-9197-A26665B6E511}"/>
              </a:ext>
            </a:extLst>
          </p:cNvPr>
          <p:cNvSpPr/>
          <p:nvPr/>
        </p:nvSpPr>
        <p:spPr>
          <a:xfrm>
            <a:off x="38099" y="823837"/>
            <a:ext cx="9102587" cy="800219"/>
          </a:xfrm>
          <a:prstGeom prst="rect">
            <a:avLst/>
          </a:prstGeom>
        </p:spPr>
        <p:txBody>
          <a:bodyPr wrap="square">
            <a:spAutoFit/>
          </a:bodyPr>
          <a:lstStyle/>
          <a:p>
            <a:r>
              <a:rPr lang="en-US" dirty="0"/>
              <a:t>Figure 5.10.1(a) Leakage Located </a:t>
            </a:r>
            <a:r>
              <a:rPr lang="en-US" sz="2800" b="1" u="sng" dirty="0">
                <a:solidFill>
                  <a:srgbClr val="FF0000"/>
                </a:solidFill>
              </a:rPr>
              <a:t>OUTDOORS</a:t>
            </a:r>
            <a:r>
              <a:rPr lang="en-US" dirty="0"/>
              <a:t>, </a:t>
            </a:r>
            <a:r>
              <a:rPr lang="en-US" sz="2800" b="1" u="sng" dirty="0">
                <a:solidFill>
                  <a:srgbClr val="0432FF"/>
                </a:solidFill>
              </a:rPr>
              <a:t>AT GRAD</a:t>
            </a:r>
            <a:r>
              <a:rPr lang="en-US" sz="2800" b="1" dirty="0">
                <a:solidFill>
                  <a:srgbClr val="0432FF"/>
                </a:solidFill>
              </a:rPr>
              <a:t>E</a:t>
            </a:r>
            <a:r>
              <a:rPr lang="en-US" dirty="0"/>
              <a:t> </a:t>
            </a:r>
          </a:p>
          <a:p>
            <a:r>
              <a:rPr lang="en-US" dirty="0"/>
              <a:t>The material being handled is a </a:t>
            </a:r>
            <a:r>
              <a:rPr lang="en-US" b="1" dirty="0">
                <a:solidFill>
                  <a:srgbClr val="FF9300"/>
                </a:solidFill>
              </a:rPr>
              <a:t>FLAMMABLE LIQUID</a:t>
            </a:r>
            <a:endParaRPr lang="en-US" dirty="0"/>
          </a:p>
        </p:txBody>
      </p:sp>
      <p:pic>
        <p:nvPicPr>
          <p:cNvPr id="5" name="Picture 4">
            <a:extLst>
              <a:ext uri="{FF2B5EF4-FFF2-40B4-BE49-F238E27FC236}">
                <a16:creationId xmlns:a16="http://schemas.microsoft.com/office/drawing/2014/main" id="{879FF2EB-D772-1144-8D6A-7584820794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4" y="1637308"/>
            <a:ext cx="9144000" cy="5220692"/>
          </a:xfrm>
          <a:prstGeom prst="rect">
            <a:avLst/>
          </a:prstGeom>
        </p:spPr>
      </p:pic>
    </p:spTree>
    <p:extLst>
      <p:ext uri="{BB962C8B-B14F-4D97-AF65-F5344CB8AC3E}">
        <p14:creationId xmlns:p14="http://schemas.microsoft.com/office/powerpoint/2010/main" val="898016601"/>
      </p:ext>
    </p:extLst>
  </p:cSld>
  <p:clrMapOvr>
    <a:masterClrMapping/>
  </p:clrMapOvr>
  <p:transition>
    <p:fade thruBlk="1"/>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3" name="Rectangle 2">
            <a:extLst>
              <a:ext uri="{FF2B5EF4-FFF2-40B4-BE49-F238E27FC236}">
                <a16:creationId xmlns:a16="http://schemas.microsoft.com/office/drawing/2014/main" id="{6BA708B2-6DD5-E04E-9197-A26665B6E511}"/>
              </a:ext>
            </a:extLst>
          </p:cNvPr>
          <p:cNvSpPr/>
          <p:nvPr/>
        </p:nvSpPr>
        <p:spPr>
          <a:xfrm>
            <a:off x="38099" y="762000"/>
            <a:ext cx="9102587" cy="800219"/>
          </a:xfrm>
          <a:prstGeom prst="rect">
            <a:avLst/>
          </a:prstGeom>
        </p:spPr>
        <p:txBody>
          <a:bodyPr wrap="square">
            <a:spAutoFit/>
          </a:bodyPr>
          <a:lstStyle/>
          <a:p>
            <a:r>
              <a:rPr lang="en-US" dirty="0"/>
              <a:t>Figure 5.10.1(b) Leakage Located </a:t>
            </a:r>
            <a:r>
              <a:rPr lang="en-US" sz="2800" b="1" u="sng" dirty="0">
                <a:solidFill>
                  <a:srgbClr val="FF0000"/>
                </a:solidFill>
              </a:rPr>
              <a:t>OUTDOORS</a:t>
            </a:r>
            <a:r>
              <a:rPr lang="en-US" sz="2800" dirty="0"/>
              <a:t>, </a:t>
            </a:r>
            <a:r>
              <a:rPr lang="en-US" sz="2800" b="1" u="sng" dirty="0">
                <a:solidFill>
                  <a:srgbClr val="0432FF"/>
                </a:solidFill>
              </a:rPr>
              <a:t>ABOVE</a:t>
            </a:r>
            <a:r>
              <a:rPr lang="en-US" sz="2800" u="sng" dirty="0"/>
              <a:t> </a:t>
            </a:r>
            <a:r>
              <a:rPr lang="en-US" sz="2800" b="1" u="sng" dirty="0">
                <a:solidFill>
                  <a:srgbClr val="0432FF"/>
                </a:solidFill>
              </a:rPr>
              <a:t>GRADE</a:t>
            </a:r>
            <a:endParaRPr lang="en-US" dirty="0"/>
          </a:p>
          <a:p>
            <a:r>
              <a:rPr lang="en-US" dirty="0"/>
              <a:t>The material being handled is a </a:t>
            </a:r>
            <a:r>
              <a:rPr lang="en-US" b="1" dirty="0">
                <a:solidFill>
                  <a:srgbClr val="FF9300"/>
                </a:solidFill>
              </a:rPr>
              <a:t>FLAMMABLE LIQUID</a:t>
            </a:r>
            <a:endParaRPr lang="en-US" dirty="0"/>
          </a:p>
        </p:txBody>
      </p:sp>
      <p:pic>
        <p:nvPicPr>
          <p:cNvPr id="4" name="Picture 3">
            <a:extLst>
              <a:ext uri="{FF2B5EF4-FFF2-40B4-BE49-F238E27FC236}">
                <a16:creationId xmlns:a16="http://schemas.microsoft.com/office/drawing/2014/main" id="{5B714E63-FC4C-3846-B95C-23132722E2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744047"/>
            <a:ext cx="9140686" cy="5113953"/>
          </a:xfrm>
          <a:prstGeom prst="rect">
            <a:avLst/>
          </a:prstGeom>
        </p:spPr>
      </p:pic>
    </p:spTree>
    <p:extLst>
      <p:ext uri="{BB962C8B-B14F-4D97-AF65-F5344CB8AC3E}">
        <p14:creationId xmlns:p14="http://schemas.microsoft.com/office/powerpoint/2010/main" val="2945604421"/>
      </p:ext>
    </p:extLst>
  </p:cSld>
  <p:clrMapOvr>
    <a:masterClrMapping/>
  </p:clrMapOvr>
  <p:transition>
    <p:fade thruBlk="1"/>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3" name="Rectangle 2">
            <a:extLst>
              <a:ext uri="{FF2B5EF4-FFF2-40B4-BE49-F238E27FC236}">
                <a16:creationId xmlns:a16="http://schemas.microsoft.com/office/drawing/2014/main" id="{6BA708B2-6DD5-E04E-9197-A26665B6E511}"/>
              </a:ext>
            </a:extLst>
          </p:cNvPr>
          <p:cNvSpPr/>
          <p:nvPr/>
        </p:nvSpPr>
        <p:spPr>
          <a:xfrm>
            <a:off x="38099" y="762000"/>
            <a:ext cx="9102587" cy="830997"/>
          </a:xfrm>
          <a:prstGeom prst="rect">
            <a:avLst/>
          </a:prstGeom>
        </p:spPr>
        <p:txBody>
          <a:bodyPr wrap="square">
            <a:spAutoFit/>
          </a:bodyPr>
          <a:lstStyle/>
          <a:p>
            <a:r>
              <a:rPr lang="en-US" dirty="0"/>
              <a:t>Figure 5.10.1(c) Leakage Located </a:t>
            </a:r>
            <a:r>
              <a:rPr lang="en-US" sz="2800" b="1" u="sng" dirty="0">
                <a:solidFill>
                  <a:srgbClr val="FF0000"/>
                </a:solidFill>
              </a:rPr>
              <a:t>INDOORS</a:t>
            </a:r>
            <a:r>
              <a:rPr lang="en-US" dirty="0"/>
              <a:t>, </a:t>
            </a:r>
            <a:r>
              <a:rPr lang="en-US" sz="2800" b="1" u="sng" dirty="0">
                <a:solidFill>
                  <a:srgbClr val="0432FF"/>
                </a:solidFill>
              </a:rPr>
              <a:t>AT FLOOR LEVEL</a:t>
            </a:r>
            <a:endParaRPr lang="en-US" dirty="0"/>
          </a:p>
          <a:p>
            <a:r>
              <a:rPr lang="en-US" sz="2000" b="1" dirty="0">
                <a:solidFill>
                  <a:srgbClr val="00B050"/>
                </a:solidFill>
              </a:rPr>
              <a:t>ADEQUATE VENTILATION </a:t>
            </a:r>
            <a:r>
              <a:rPr lang="en-US" dirty="0"/>
              <a:t>is provided. The material being handled is a </a:t>
            </a:r>
            <a:r>
              <a:rPr lang="en-US" b="1" dirty="0">
                <a:solidFill>
                  <a:srgbClr val="FF9300"/>
                </a:solidFill>
              </a:rPr>
              <a:t>FLAMMABLE LIQUID</a:t>
            </a:r>
            <a:r>
              <a:rPr lang="en-US" dirty="0"/>
              <a:t>.</a:t>
            </a:r>
          </a:p>
        </p:txBody>
      </p:sp>
      <p:pic>
        <p:nvPicPr>
          <p:cNvPr id="5" name="Picture 4">
            <a:extLst>
              <a:ext uri="{FF2B5EF4-FFF2-40B4-BE49-F238E27FC236}">
                <a16:creationId xmlns:a16="http://schemas.microsoft.com/office/drawing/2014/main" id="{36F5AA7A-E276-0943-BB3C-94ED84D1B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98" y="1752600"/>
            <a:ext cx="9081721" cy="5105400"/>
          </a:xfrm>
          <a:prstGeom prst="rect">
            <a:avLst/>
          </a:prstGeom>
        </p:spPr>
      </p:pic>
    </p:spTree>
    <p:extLst>
      <p:ext uri="{BB962C8B-B14F-4D97-AF65-F5344CB8AC3E}">
        <p14:creationId xmlns:p14="http://schemas.microsoft.com/office/powerpoint/2010/main" val="3629438328"/>
      </p:ext>
    </p:extLst>
  </p:cSld>
  <p:clrMapOvr>
    <a:masterClrMapping/>
  </p:clrMapOvr>
  <p:transition>
    <p:fade thruBlk="1"/>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3" name="Rectangle 2">
            <a:extLst>
              <a:ext uri="{FF2B5EF4-FFF2-40B4-BE49-F238E27FC236}">
                <a16:creationId xmlns:a16="http://schemas.microsoft.com/office/drawing/2014/main" id="{6BA708B2-6DD5-E04E-9197-A26665B6E511}"/>
              </a:ext>
            </a:extLst>
          </p:cNvPr>
          <p:cNvSpPr/>
          <p:nvPr/>
        </p:nvSpPr>
        <p:spPr>
          <a:xfrm>
            <a:off x="38099" y="762000"/>
            <a:ext cx="9102587" cy="830997"/>
          </a:xfrm>
          <a:prstGeom prst="rect">
            <a:avLst/>
          </a:prstGeom>
        </p:spPr>
        <p:txBody>
          <a:bodyPr wrap="square">
            <a:spAutoFit/>
          </a:bodyPr>
          <a:lstStyle/>
          <a:p>
            <a:r>
              <a:rPr lang="en-US" dirty="0"/>
              <a:t>Figure 5.10.1(d) Leakage Located </a:t>
            </a:r>
            <a:r>
              <a:rPr lang="en-US" sz="2800" b="1" dirty="0">
                <a:solidFill>
                  <a:srgbClr val="FF0000"/>
                </a:solidFill>
              </a:rPr>
              <a:t>INDOORS</a:t>
            </a:r>
            <a:r>
              <a:rPr lang="en-US" dirty="0"/>
              <a:t>, </a:t>
            </a:r>
            <a:r>
              <a:rPr lang="en-US" sz="2800" b="1" dirty="0">
                <a:solidFill>
                  <a:srgbClr val="0432FF"/>
                </a:solidFill>
              </a:rPr>
              <a:t>ABOVE FLOOR LEVEL</a:t>
            </a:r>
            <a:endParaRPr lang="en-US" dirty="0">
              <a:solidFill>
                <a:srgbClr val="0432FF"/>
              </a:solidFill>
            </a:endParaRPr>
          </a:p>
          <a:p>
            <a:r>
              <a:rPr lang="en-US" sz="2000" b="1" dirty="0">
                <a:solidFill>
                  <a:srgbClr val="00B050"/>
                </a:solidFill>
              </a:rPr>
              <a:t>ADEQUATE VENTILATION </a:t>
            </a:r>
            <a:r>
              <a:rPr lang="en-US" dirty="0"/>
              <a:t>is provided. The material being handled is a </a:t>
            </a:r>
            <a:r>
              <a:rPr lang="en-US" b="1" dirty="0">
                <a:solidFill>
                  <a:srgbClr val="FF9300"/>
                </a:solidFill>
              </a:rPr>
              <a:t>FLAMMABLE LIQUID</a:t>
            </a:r>
            <a:r>
              <a:rPr lang="en-US" dirty="0"/>
              <a:t>.</a:t>
            </a:r>
          </a:p>
        </p:txBody>
      </p:sp>
      <p:pic>
        <p:nvPicPr>
          <p:cNvPr id="4" name="Picture 3">
            <a:extLst>
              <a:ext uri="{FF2B5EF4-FFF2-40B4-BE49-F238E27FC236}">
                <a16:creationId xmlns:a16="http://schemas.microsoft.com/office/drawing/2014/main" id="{585816E3-3988-ED42-99E2-04E47BFB40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50" y="1604276"/>
            <a:ext cx="9092650" cy="5230533"/>
          </a:xfrm>
          <a:prstGeom prst="rect">
            <a:avLst/>
          </a:prstGeom>
        </p:spPr>
      </p:pic>
    </p:spTree>
    <p:extLst>
      <p:ext uri="{BB962C8B-B14F-4D97-AF65-F5344CB8AC3E}">
        <p14:creationId xmlns:p14="http://schemas.microsoft.com/office/powerpoint/2010/main" val="1130498658"/>
      </p:ext>
    </p:extLst>
  </p:cSld>
  <p:clrMapOvr>
    <a:masterClrMapping/>
  </p:clrMapOvr>
  <p:transition>
    <p:fade thruBlk="1"/>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3" name="Rectangle 2">
            <a:extLst>
              <a:ext uri="{FF2B5EF4-FFF2-40B4-BE49-F238E27FC236}">
                <a16:creationId xmlns:a16="http://schemas.microsoft.com/office/drawing/2014/main" id="{6BA708B2-6DD5-E04E-9197-A26665B6E511}"/>
              </a:ext>
            </a:extLst>
          </p:cNvPr>
          <p:cNvSpPr/>
          <p:nvPr/>
        </p:nvSpPr>
        <p:spPr>
          <a:xfrm>
            <a:off x="38099" y="762000"/>
            <a:ext cx="9102587" cy="1261884"/>
          </a:xfrm>
          <a:prstGeom prst="rect">
            <a:avLst/>
          </a:prstGeom>
        </p:spPr>
        <p:txBody>
          <a:bodyPr wrap="square">
            <a:spAutoFit/>
          </a:bodyPr>
          <a:lstStyle/>
          <a:p>
            <a:r>
              <a:rPr lang="en-US" dirty="0"/>
              <a:t>Figure 5.10.1(e) Leakage Located </a:t>
            </a:r>
            <a:r>
              <a:rPr lang="en-US" sz="2800" b="1" dirty="0">
                <a:solidFill>
                  <a:srgbClr val="FF0000"/>
                </a:solidFill>
              </a:rPr>
              <a:t>INDOORS</a:t>
            </a:r>
            <a:r>
              <a:rPr lang="en-US" sz="2800" b="1" dirty="0"/>
              <a:t>, </a:t>
            </a:r>
            <a:r>
              <a:rPr lang="en-US" sz="2800" b="1" dirty="0">
                <a:solidFill>
                  <a:srgbClr val="0432FF"/>
                </a:solidFill>
              </a:rPr>
              <a:t>AT FLOOR LEVEL</a:t>
            </a:r>
            <a:r>
              <a:rPr lang="en-US" dirty="0"/>
              <a:t>, </a:t>
            </a:r>
            <a:r>
              <a:rPr lang="en-US" sz="2800" b="1" dirty="0">
                <a:solidFill>
                  <a:srgbClr val="FF9300"/>
                </a:solidFill>
              </a:rPr>
              <a:t>ADJACENT TO AN OPENING IN AN EXTERIOR WALL</a:t>
            </a:r>
            <a:endParaRPr lang="en-US" dirty="0"/>
          </a:p>
          <a:p>
            <a:r>
              <a:rPr lang="en-US" sz="2000" b="1" dirty="0">
                <a:solidFill>
                  <a:srgbClr val="00B050"/>
                </a:solidFill>
              </a:rPr>
              <a:t>ADEQUATE VENTILATION </a:t>
            </a:r>
            <a:r>
              <a:rPr lang="en-US" dirty="0"/>
              <a:t>is provided. The material being handled is a </a:t>
            </a:r>
            <a:r>
              <a:rPr lang="en-US" b="1" dirty="0">
                <a:solidFill>
                  <a:srgbClr val="FF9300"/>
                </a:solidFill>
              </a:rPr>
              <a:t>FLAMMABLE LIQUID</a:t>
            </a:r>
            <a:r>
              <a:rPr lang="en-US" dirty="0"/>
              <a:t>.</a:t>
            </a:r>
          </a:p>
        </p:txBody>
      </p:sp>
      <p:pic>
        <p:nvPicPr>
          <p:cNvPr id="5" name="Picture 4">
            <a:extLst>
              <a:ext uri="{FF2B5EF4-FFF2-40B4-BE49-F238E27FC236}">
                <a16:creationId xmlns:a16="http://schemas.microsoft.com/office/drawing/2014/main" id="{FC79A190-8240-CA47-A16B-91AAF8E4B6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023157"/>
            <a:ext cx="9102587" cy="4657043"/>
          </a:xfrm>
          <a:prstGeom prst="rect">
            <a:avLst/>
          </a:prstGeom>
        </p:spPr>
      </p:pic>
    </p:spTree>
    <p:extLst>
      <p:ext uri="{BB962C8B-B14F-4D97-AF65-F5344CB8AC3E}">
        <p14:creationId xmlns:p14="http://schemas.microsoft.com/office/powerpoint/2010/main" val="1320686460"/>
      </p:ext>
    </p:extLst>
  </p:cSld>
  <p:clrMapOvr>
    <a:masterClrMapping/>
  </p:clrMapOvr>
  <p:transition>
    <p:fade thruBlk="1"/>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3" name="Rectangle 2">
            <a:extLst>
              <a:ext uri="{FF2B5EF4-FFF2-40B4-BE49-F238E27FC236}">
                <a16:creationId xmlns:a16="http://schemas.microsoft.com/office/drawing/2014/main" id="{6BA708B2-6DD5-E04E-9197-A26665B6E511}"/>
              </a:ext>
            </a:extLst>
          </p:cNvPr>
          <p:cNvSpPr/>
          <p:nvPr/>
        </p:nvSpPr>
        <p:spPr>
          <a:xfrm>
            <a:off x="38099" y="762000"/>
            <a:ext cx="9102587" cy="1231106"/>
          </a:xfrm>
          <a:prstGeom prst="rect">
            <a:avLst/>
          </a:prstGeom>
        </p:spPr>
        <p:txBody>
          <a:bodyPr wrap="square">
            <a:spAutoFit/>
          </a:bodyPr>
          <a:lstStyle/>
          <a:p>
            <a:r>
              <a:rPr lang="en-US" dirty="0"/>
              <a:t>Figure 5.10.1(f) Leakage Located </a:t>
            </a:r>
            <a:r>
              <a:rPr lang="en-US" sz="2800" b="1" dirty="0">
                <a:solidFill>
                  <a:srgbClr val="FF0000"/>
                </a:solidFill>
              </a:rPr>
              <a:t>INDOORS</a:t>
            </a:r>
            <a:r>
              <a:rPr lang="en-US" sz="2800" b="1" dirty="0"/>
              <a:t>, </a:t>
            </a:r>
            <a:r>
              <a:rPr lang="en-US" sz="2800" b="1" dirty="0">
                <a:solidFill>
                  <a:srgbClr val="0432FF"/>
                </a:solidFill>
              </a:rPr>
              <a:t>AT FLOOR LEVEL</a:t>
            </a:r>
            <a:r>
              <a:rPr lang="en-US" dirty="0"/>
              <a:t>, </a:t>
            </a:r>
            <a:r>
              <a:rPr lang="en-US" sz="2800" b="1" dirty="0">
                <a:solidFill>
                  <a:srgbClr val="FF9300"/>
                </a:solidFill>
              </a:rPr>
              <a:t>ADJACENT TO AN OPENING IN AN EXTERIOR WALL</a:t>
            </a:r>
          </a:p>
          <a:p>
            <a:r>
              <a:rPr lang="en-US" dirty="0">
                <a:solidFill>
                  <a:srgbClr val="00B050"/>
                </a:solidFill>
              </a:rPr>
              <a:t>Ventilation is </a:t>
            </a:r>
            <a:r>
              <a:rPr lang="en-US" b="1" u="sng" dirty="0">
                <a:solidFill>
                  <a:srgbClr val="FF0000"/>
                </a:solidFill>
              </a:rPr>
              <a:t>NOT</a:t>
            </a:r>
            <a:r>
              <a:rPr lang="en-US" dirty="0"/>
              <a:t> adequate. The material being handled is a </a:t>
            </a:r>
            <a:r>
              <a:rPr lang="en-US" b="1" dirty="0">
                <a:solidFill>
                  <a:srgbClr val="FF9300"/>
                </a:solidFill>
              </a:rPr>
              <a:t>FLAMMABLE LIQUID</a:t>
            </a:r>
            <a:endParaRPr lang="en-US" dirty="0"/>
          </a:p>
        </p:txBody>
      </p:sp>
      <p:pic>
        <p:nvPicPr>
          <p:cNvPr id="4" name="Picture 3">
            <a:extLst>
              <a:ext uri="{FF2B5EF4-FFF2-40B4-BE49-F238E27FC236}">
                <a16:creationId xmlns:a16="http://schemas.microsoft.com/office/drawing/2014/main" id="{D709B082-0175-0A4C-8A86-448D29177A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2090017"/>
            <a:ext cx="8988286" cy="4679083"/>
          </a:xfrm>
          <a:prstGeom prst="rect">
            <a:avLst/>
          </a:prstGeom>
        </p:spPr>
      </p:pic>
    </p:spTree>
    <p:extLst>
      <p:ext uri="{BB962C8B-B14F-4D97-AF65-F5344CB8AC3E}">
        <p14:creationId xmlns:p14="http://schemas.microsoft.com/office/powerpoint/2010/main" val="3911518060"/>
      </p:ext>
    </p:extLst>
  </p:cSld>
  <p:clrMapOvr>
    <a:masterClrMapping/>
  </p:clrMapOvr>
  <p:transition>
    <p:fade thruBlk="1"/>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3" name="Rectangle 2">
            <a:extLst>
              <a:ext uri="{FF2B5EF4-FFF2-40B4-BE49-F238E27FC236}">
                <a16:creationId xmlns:a16="http://schemas.microsoft.com/office/drawing/2014/main" id="{6BA708B2-6DD5-E04E-9197-A26665B6E511}"/>
              </a:ext>
            </a:extLst>
          </p:cNvPr>
          <p:cNvSpPr/>
          <p:nvPr/>
        </p:nvSpPr>
        <p:spPr>
          <a:xfrm>
            <a:off x="38099" y="762000"/>
            <a:ext cx="9102587" cy="800219"/>
          </a:xfrm>
          <a:prstGeom prst="rect">
            <a:avLst/>
          </a:prstGeom>
        </p:spPr>
        <p:txBody>
          <a:bodyPr wrap="square">
            <a:spAutoFit/>
          </a:bodyPr>
          <a:lstStyle/>
          <a:p>
            <a:r>
              <a:rPr lang="en-US" dirty="0"/>
              <a:t>Figure 5.10.1(g) Leakage Located </a:t>
            </a:r>
            <a:r>
              <a:rPr lang="en-US" sz="2800" b="1" dirty="0">
                <a:solidFill>
                  <a:srgbClr val="FF0000"/>
                </a:solidFill>
              </a:rPr>
              <a:t>OUTDOORS</a:t>
            </a:r>
            <a:r>
              <a:rPr lang="en-US" dirty="0"/>
              <a:t>, </a:t>
            </a:r>
            <a:r>
              <a:rPr lang="en-US" sz="2800" b="1" dirty="0">
                <a:solidFill>
                  <a:srgbClr val="0432FF"/>
                </a:solidFill>
              </a:rPr>
              <a:t>AT GRADE</a:t>
            </a:r>
          </a:p>
          <a:p>
            <a:r>
              <a:rPr lang="en-US" dirty="0"/>
              <a:t>The material being handled is a </a:t>
            </a:r>
            <a:r>
              <a:rPr lang="en-US" b="1" dirty="0">
                <a:solidFill>
                  <a:srgbClr val="FF9300"/>
                </a:solidFill>
              </a:rPr>
              <a:t>FLAMMABLE LIQUID</a:t>
            </a:r>
            <a:r>
              <a:rPr lang="en-US" dirty="0"/>
              <a:t>.</a:t>
            </a:r>
          </a:p>
        </p:txBody>
      </p:sp>
      <p:pic>
        <p:nvPicPr>
          <p:cNvPr id="5" name="Picture 4">
            <a:extLst>
              <a:ext uri="{FF2B5EF4-FFF2-40B4-BE49-F238E27FC236}">
                <a16:creationId xmlns:a16="http://schemas.microsoft.com/office/drawing/2014/main" id="{88D56C31-6A37-9747-B7EE-43C44581D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1569983"/>
            <a:ext cx="8762999" cy="5288017"/>
          </a:xfrm>
          <a:prstGeom prst="rect">
            <a:avLst/>
          </a:prstGeom>
        </p:spPr>
      </p:pic>
    </p:spTree>
    <p:extLst>
      <p:ext uri="{BB962C8B-B14F-4D97-AF65-F5344CB8AC3E}">
        <p14:creationId xmlns:p14="http://schemas.microsoft.com/office/powerpoint/2010/main" val="3139621107"/>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990600"/>
            <a:ext cx="9144000" cy="5867400"/>
          </a:xfrm>
        </p:spPr>
        <p:txBody>
          <a:bodyPr>
            <a:normAutofit lnSpcReduction="10000"/>
          </a:bodyPr>
          <a:lstStyle/>
          <a:p>
            <a:r>
              <a:rPr lang="en-US" sz="2800" dirty="0">
                <a:solidFill>
                  <a:srgbClr val="FFFF00"/>
                </a:solidFill>
                <a:effectLst>
                  <a:glow rad="228600">
                    <a:schemeClr val="accent1">
                      <a:satMod val="175000"/>
                      <a:alpha val="40000"/>
                    </a:schemeClr>
                  </a:glow>
                </a:effectLst>
              </a:rPr>
              <a:t>pressure an evaporating vapor exerts when it is in equilibrium with the liquid below it</a:t>
            </a:r>
            <a:r>
              <a:rPr lang="en-US" sz="2800" dirty="0"/>
              <a:t>, at a given temperature</a:t>
            </a:r>
          </a:p>
          <a:p>
            <a:pPr marL="0" indent="0">
              <a:buNone/>
            </a:pPr>
            <a:endParaRPr lang="en-US" sz="900" dirty="0"/>
          </a:p>
          <a:p>
            <a:r>
              <a:rPr lang="en-US" sz="2800" dirty="0"/>
              <a:t>most common way to measure volatility</a:t>
            </a:r>
          </a:p>
          <a:p>
            <a:pPr lvl="1"/>
            <a:r>
              <a:rPr lang="en-US" sz="2400" dirty="0"/>
              <a:t>a </a:t>
            </a:r>
            <a:r>
              <a:rPr lang="en-US" sz="2400" b="1" dirty="0">
                <a:solidFill>
                  <a:srgbClr val="FFFF00"/>
                </a:solidFill>
                <a:effectLst>
                  <a:glow rad="228600">
                    <a:schemeClr val="accent1">
                      <a:satMod val="175000"/>
                      <a:alpha val="40000"/>
                    </a:schemeClr>
                  </a:glow>
                </a:effectLst>
              </a:rPr>
              <a:t>higher vapor pressure </a:t>
            </a:r>
            <a:r>
              <a:rPr lang="en-US" sz="2400" dirty="0"/>
              <a:t>is more volatile and </a:t>
            </a:r>
            <a:r>
              <a:rPr lang="en-US" sz="2400" b="1" dirty="0">
                <a:solidFill>
                  <a:srgbClr val="FFFF00"/>
                </a:solidFill>
                <a:effectLst>
                  <a:glow rad="228600">
                    <a:schemeClr val="accent1">
                      <a:satMod val="175000"/>
                      <a:alpha val="40000"/>
                    </a:schemeClr>
                  </a:glow>
                </a:effectLst>
              </a:rPr>
              <a:t>evaporates vapor faster</a:t>
            </a:r>
            <a:endParaRPr lang="en-US" sz="2400" dirty="0"/>
          </a:p>
          <a:p>
            <a:pPr marL="0" indent="0">
              <a:buNone/>
            </a:pPr>
            <a:endParaRPr lang="en-US" sz="900" dirty="0">
              <a:effectLst/>
            </a:endParaRPr>
          </a:p>
          <a:p>
            <a:r>
              <a:rPr lang="en-US" sz="2800" dirty="0">
                <a:effectLst/>
              </a:rPr>
              <a:t>Vapor pressure is most often shown in units of millimeters of mercury </a:t>
            </a:r>
            <a:r>
              <a:rPr lang="en-US" sz="2800" dirty="0"/>
              <a:t>(</a:t>
            </a:r>
            <a:r>
              <a:rPr lang="en-US" sz="2800" b="1" dirty="0">
                <a:solidFill>
                  <a:srgbClr val="FF0000"/>
                </a:solidFill>
              </a:rPr>
              <a:t>mm Hg</a:t>
            </a:r>
            <a:r>
              <a:rPr lang="en-US" sz="2800" dirty="0"/>
              <a:t>), atmospheres (</a:t>
            </a:r>
            <a:r>
              <a:rPr lang="en-US" sz="2800" b="1" dirty="0">
                <a:solidFill>
                  <a:srgbClr val="FF0000"/>
                </a:solidFill>
              </a:rPr>
              <a:t>atm</a:t>
            </a:r>
            <a:r>
              <a:rPr lang="en-US" sz="2800" dirty="0"/>
              <a:t>), or pounds per square inch (</a:t>
            </a:r>
            <a:r>
              <a:rPr lang="en-US" sz="2800" b="1" dirty="0">
                <a:solidFill>
                  <a:srgbClr val="FF0000"/>
                </a:solidFill>
              </a:rPr>
              <a:t>psi</a:t>
            </a:r>
            <a:r>
              <a:rPr lang="en-US" sz="2800" dirty="0"/>
              <a:t>), with </a:t>
            </a:r>
            <a:r>
              <a:rPr lang="en-US" sz="2800" b="1" dirty="0">
                <a:solidFill>
                  <a:srgbClr val="FF0000"/>
                </a:solidFill>
                <a:effectLst>
                  <a:glow rad="228600">
                    <a:schemeClr val="accent6">
                      <a:satMod val="175000"/>
                      <a:alpha val="40000"/>
                    </a:schemeClr>
                  </a:glow>
                </a:effectLst>
              </a:rPr>
              <a:t>1 atm equal to 760 mm Hg or 14.7 psi</a:t>
            </a:r>
            <a:endParaRPr lang="en-US" sz="2800" dirty="0">
              <a:solidFill>
                <a:srgbClr val="FF0000"/>
              </a:solidFill>
            </a:endParaRPr>
          </a:p>
          <a:p>
            <a:pPr marL="0" indent="0">
              <a:buNone/>
            </a:pPr>
            <a:endParaRPr lang="en-US" sz="800" dirty="0">
              <a:solidFill>
                <a:srgbClr val="FFFF00"/>
              </a:solidFill>
            </a:endParaRPr>
          </a:p>
          <a:p>
            <a:r>
              <a:rPr lang="en-US" sz="2800" dirty="0"/>
              <a:t>Substances with </a:t>
            </a:r>
            <a:r>
              <a:rPr lang="en-US" sz="2800" b="1" dirty="0">
                <a:effectLst>
                  <a:glow rad="228600">
                    <a:schemeClr val="accent5">
                      <a:satMod val="175000"/>
                      <a:alpha val="40000"/>
                    </a:schemeClr>
                  </a:glow>
                </a:effectLst>
              </a:rPr>
              <a:t>vapor pressures higher than 760 mm Hg</a:t>
            </a:r>
            <a:r>
              <a:rPr lang="en-US" sz="2800" b="1" dirty="0"/>
              <a:t> </a:t>
            </a:r>
            <a:r>
              <a:rPr lang="en-US" sz="2800" dirty="0"/>
              <a:t>are</a:t>
            </a:r>
            <a:r>
              <a:rPr lang="en-US" sz="2800" dirty="0">
                <a:solidFill>
                  <a:srgbClr val="FFFF00"/>
                </a:solidFill>
              </a:rPr>
              <a:t> </a:t>
            </a:r>
            <a:r>
              <a:rPr lang="en-US" sz="2800" b="1" dirty="0">
                <a:effectLst>
                  <a:glow rad="228600">
                    <a:schemeClr val="accent5">
                      <a:satMod val="175000"/>
                      <a:alpha val="40000"/>
                    </a:schemeClr>
                  </a:glow>
                </a:effectLst>
              </a:rPr>
              <a:t>naturally occurring gases</a:t>
            </a:r>
            <a:endParaRPr lang="en-US" sz="2800" dirty="0"/>
          </a:p>
        </p:txBody>
      </p:sp>
      <p:sp>
        <p:nvSpPr>
          <p:cNvPr id="3" name="Title 2"/>
          <p:cNvSpPr>
            <a:spLocks noGrp="1"/>
          </p:cNvSpPr>
          <p:nvPr>
            <p:ph type="title"/>
          </p:nvPr>
        </p:nvSpPr>
        <p:spPr>
          <a:xfrm>
            <a:off x="457200" y="0"/>
            <a:ext cx="8229600" cy="914400"/>
          </a:xfrm>
        </p:spPr>
        <p:txBody>
          <a:bodyPr>
            <a:normAutofit/>
          </a:bodyPr>
          <a:lstStyle/>
          <a:p>
            <a:r>
              <a:rPr lang="en-US" sz="4000" dirty="0"/>
              <a:t>Vapor Pressure</a:t>
            </a:r>
          </a:p>
        </p:txBody>
      </p:sp>
    </p:spTree>
  </p:cSld>
  <p:clrMapOvr>
    <a:masterClrMapping/>
  </p:clrMapOvr>
  <p:transition>
    <p:fade thruBlk="1"/>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3" name="Rectangle 2">
            <a:extLst>
              <a:ext uri="{FF2B5EF4-FFF2-40B4-BE49-F238E27FC236}">
                <a16:creationId xmlns:a16="http://schemas.microsoft.com/office/drawing/2014/main" id="{6BA708B2-6DD5-E04E-9197-A26665B6E511}"/>
              </a:ext>
            </a:extLst>
          </p:cNvPr>
          <p:cNvSpPr/>
          <p:nvPr/>
        </p:nvSpPr>
        <p:spPr>
          <a:xfrm>
            <a:off x="38099" y="773668"/>
            <a:ext cx="9102587" cy="400110"/>
          </a:xfrm>
          <a:prstGeom prst="rect">
            <a:avLst/>
          </a:prstGeom>
        </p:spPr>
        <p:txBody>
          <a:bodyPr wrap="square">
            <a:spAutoFit/>
          </a:bodyPr>
          <a:lstStyle/>
          <a:p>
            <a:r>
              <a:rPr lang="en-US" sz="2000" dirty="0"/>
              <a:t>NFPA 33, Figure 6.5.1 Electrical Area Classification for Unenclosed Spray Areas</a:t>
            </a:r>
          </a:p>
        </p:txBody>
      </p:sp>
      <p:pic>
        <p:nvPicPr>
          <p:cNvPr id="4" name="Picture 3">
            <a:extLst>
              <a:ext uri="{FF2B5EF4-FFF2-40B4-BE49-F238E27FC236}">
                <a16:creationId xmlns:a16="http://schemas.microsoft.com/office/drawing/2014/main" id="{AB946C55-718F-CA49-9319-C06A50A01B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2313" y="1213871"/>
            <a:ext cx="5715000" cy="5565097"/>
          </a:xfrm>
          <a:prstGeom prst="rect">
            <a:avLst/>
          </a:prstGeom>
        </p:spPr>
      </p:pic>
      <p:sp>
        <p:nvSpPr>
          <p:cNvPr id="8" name="Rectangle 7">
            <a:extLst>
              <a:ext uri="{FF2B5EF4-FFF2-40B4-BE49-F238E27FC236}">
                <a16:creationId xmlns:a16="http://schemas.microsoft.com/office/drawing/2014/main" id="{669AF36E-A669-E64C-8B98-DD33DFE5B7DB}"/>
              </a:ext>
            </a:extLst>
          </p:cNvPr>
          <p:cNvSpPr/>
          <p:nvPr/>
        </p:nvSpPr>
        <p:spPr>
          <a:xfrm>
            <a:off x="-16565" y="1380321"/>
            <a:ext cx="3597965" cy="5047536"/>
          </a:xfrm>
          <a:prstGeom prst="rect">
            <a:avLst/>
          </a:prstGeom>
        </p:spPr>
        <p:txBody>
          <a:bodyPr wrap="square">
            <a:spAutoFit/>
          </a:bodyPr>
          <a:lstStyle/>
          <a:p>
            <a:r>
              <a:rPr lang="en-US" sz="2300" dirty="0"/>
              <a:t>If spray application operations are conducted within a </a:t>
            </a:r>
            <a:r>
              <a:rPr lang="en-US" sz="2300" b="1" dirty="0"/>
              <a:t>CLOSED-TOP</a:t>
            </a:r>
            <a:r>
              <a:rPr lang="en-US" sz="2300" dirty="0"/>
              <a:t>, </a:t>
            </a:r>
            <a:r>
              <a:rPr lang="en-US" sz="2300" b="1" dirty="0"/>
              <a:t>OPEN-FACE</a:t>
            </a:r>
            <a:r>
              <a:rPr lang="en-US" sz="2300" dirty="0"/>
              <a:t> or </a:t>
            </a:r>
            <a:r>
              <a:rPr lang="en-US" sz="2300" b="1" dirty="0"/>
              <a:t>OPEN-FRONT</a:t>
            </a:r>
            <a:r>
              <a:rPr lang="en-US" sz="2300" dirty="0"/>
              <a:t> booth or room, as shown in Figure 6.5.2(a) or Figure 6.5.2(b), any electrical wiring or utilization equipment located outside the booth or room but within 3 ft of any opening shall be suitable for Class I, Division 2; Class II, Division 2, whichever is applicable</a:t>
            </a:r>
          </a:p>
        </p:txBody>
      </p:sp>
    </p:spTree>
    <p:extLst>
      <p:ext uri="{BB962C8B-B14F-4D97-AF65-F5344CB8AC3E}">
        <p14:creationId xmlns:p14="http://schemas.microsoft.com/office/powerpoint/2010/main" val="3414110523"/>
      </p:ext>
    </p:extLst>
  </p:cSld>
  <p:clrMapOvr>
    <a:masterClrMapping/>
  </p:clrMapOvr>
  <p:transition>
    <p:fade thruBlk="1"/>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3" name="Rectangle 2">
            <a:extLst>
              <a:ext uri="{FF2B5EF4-FFF2-40B4-BE49-F238E27FC236}">
                <a16:creationId xmlns:a16="http://schemas.microsoft.com/office/drawing/2014/main" id="{6BA708B2-6DD5-E04E-9197-A26665B6E511}"/>
              </a:ext>
            </a:extLst>
          </p:cNvPr>
          <p:cNvSpPr/>
          <p:nvPr/>
        </p:nvSpPr>
        <p:spPr>
          <a:xfrm>
            <a:off x="38099" y="685800"/>
            <a:ext cx="9102587" cy="830997"/>
          </a:xfrm>
          <a:prstGeom prst="rect">
            <a:avLst/>
          </a:prstGeom>
        </p:spPr>
        <p:txBody>
          <a:bodyPr wrap="square">
            <a:spAutoFit/>
          </a:bodyPr>
          <a:lstStyle/>
          <a:p>
            <a:r>
              <a:rPr lang="en-US" dirty="0"/>
              <a:t>NFPA 33, Figure 6.5.2(a) Class I, Division 2; Class II, Division 2 Locations </a:t>
            </a:r>
            <a:r>
              <a:rPr lang="en-US" sz="2400" b="1" dirty="0">
                <a:solidFill>
                  <a:srgbClr val="FF0000"/>
                </a:solidFill>
              </a:rPr>
              <a:t>ADJACENT TO AN </a:t>
            </a:r>
            <a:r>
              <a:rPr lang="en-US" sz="2400" b="1" dirty="0">
                <a:solidFill>
                  <a:srgbClr val="0432FF"/>
                </a:solidFill>
              </a:rPr>
              <a:t>OPEN-FACE</a:t>
            </a:r>
            <a:r>
              <a:rPr lang="en-US" sz="2400" b="1" dirty="0">
                <a:solidFill>
                  <a:srgbClr val="FF0000"/>
                </a:solidFill>
              </a:rPr>
              <a:t> OR </a:t>
            </a:r>
            <a:r>
              <a:rPr lang="en-US" sz="2400" b="1" dirty="0">
                <a:solidFill>
                  <a:srgbClr val="0432FF"/>
                </a:solidFill>
              </a:rPr>
              <a:t>OPEN-FRONT </a:t>
            </a:r>
            <a:r>
              <a:rPr lang="en-US" sz="2400" b="1" dirty="0">
                <a:solidFill>
                  <a:srgbClr val="FF0000"/>
                </a:solidFill>
              </a:rPr>
              <a:t>SPRAY BOOTH OR SPRAY ROOM</a:t>
            </a:r>
            <a:endParaRPr lang="en-US" dirty="0"/>
          </a:p>
        </p:txBody>
      </p:sp>
      <p:sp>
        <p:nvSpPr>
          <p:cNvPr id="8" name="Rectangle 7">
            <a:extLst>
              <a:ext uri="{FF2B5EF4-FFF2-40B4-BE49-F238E27FC236}">
                <a16:creationId xmlns:a16="http://schemas.microsoft.com/office/drawing/2014/main" id="{669AF36E-A669-E64C-8B98-DD33DFE5B7DB}"/>
              </a:ext>
            </a:extLst>
          </p:cNvPr>
          <p:cNvSpPr/>
          <p:nvPr/>
        </p:nvSpPr>
        <p:spPr>
          <a:xfrm>
            <a:off x="0" y="1600200"/>
            <a:ext cx="2895600" cy="5262979"/>
          </a:xfrm>
          <a:prstGeom prst="rect">
            <a:avLst/>
          </a:prstGeom>
        </p:spPr>
        <p:txBody>
          <a:bodyPr wrap="square">
            <a:spAutoFit/>
          </a:bodyPr>
          <a:lstStyle/>
          <a:p>
            <a:r>
              <a:rPr lang="en-US" sz="2100" dirty="0"/>
              <a:t>If spray application operations are conducted within a </a:t>
            </a:r>
            <a:r>
              <a:rPr lang="en-US" sz="2100" b="1" dirty="0"/>
              <a:t>CLOSED-TOP</a:t>
            </a:r>
            <a:r>
              <a:rPr lang="en-US" sz="2100" dirty="0"/>
              <a:t>, </a:t>
            </a:r>
            <a:r>
              <a:rPr lang="en-US" sz="2100" b="1" dirty="0"/>
              <a:t>OPEN-FACE</a:t>
            </a:r>
            <a:r>
              <a:rPr lang="en-US" sz="2100" dirty="0"/>
              <a:t> or </a:t>
            </a:r>
            <a:r>
              <a:rPr lang="en-US" sz="2100" b="1" dirty="0"/>
              <a:t>OPEN-FRONT</a:t>
            </a:r>
            <a:r>
              <a:rPr lang="en-US" sz="2100" dirty="0"/>
              <a:t> booth or room any electrical wiring or utilization equipment located </a:t>
            </a:r>
            <a:r>
              <a:rPr lang="en-US" sz="2100" b="1" dirty="0">
                <a:solidFill>
                  <a:srgbClr val="FF0000"/>
                </a:solidFill>
              </a:rPr>
              <a:t>OUTSIDE</a:t>
            </a:r>
            <a:r>
              <a:rPr lang="en-US" sz="2100" dirty="0"/>
              <a:t> the booth or room but </a:t>
            </a:r>
            <a:r>
              <a:rPr lang="en-US" sz="2100" b="1" dirty="0">
                <a:solidFill>
                  <a:srgbClr val="FF0000"/>
                </a:solidFill>
              </a:rPr>
              <a:t>WITHIN 3 FT OF ANY OPENING</a:t>
            </a:r>
            <a:r>
              <a:rPr lang="en-US" sz="2100" dirty="0"/>
              <a:t> shall be suitable for Class I, Division 2; Class II, Division 2 locations, whichever is applicable</a:t>
            </a:r>
          </a:p>
        </p:txBody>
      </p:sp>
      <p:pic>
        <p:nvPicPr>
          <p:cNvPr id="4098" name="Picture 2" descr="code book image">
            <a:extLst>
              <a:ext uri="{FF2B5EF4-FFF2-40B4-BE49-F238E27FC236}">
                <a16:creationId xmlns:a16="http://schemas.microsoft.com/office/drawing/2014/main" id="{759B3B5E-C508-1E4F-B01E-E29F9D0B83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6700" y="1556266"/>
            <a:ext cx="6337300" cy="5186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232901"/>
      </p:ext>
    </p:extLst>
  </p:cSld>
  <p:clrMapOvr>
    <a:masterClrMapping/>
  </p:clrMapOvr>
  <p:transition>
    <p:fade thruBlk="1"/>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3" name="Rectangle 2">
            <a:extLst>
              <a:ext uri="{FF2B5EF4-FFF2-40B4-BE49-F238E27FC236}">
                <a16:creationId xmlns:a16="http://schemas.microsoft.com/office/drawing/2014/main" id="{6BA708B2-6DD5-E04E-9197-A26665B6E511}"/>
              </a:ext>
            </a:extLst>
          </p:cNvPr>
          <p:cNvSpPr/>
          <p:nvPr/>
        </p:nvSpPr>
        <p:spPr>
          <a:xfrm>
            <a:off x="38099" y="685800"/>
            <a:ext cx="9102587" cy="830997"/>
          </a:xfrm>
          <a:prstGeom prst="rect">
            <a:avLst/>
          </a:prstGeom>
        </p:spPr>
        <p:txBody>
          <a:bodyPr wrap="square">
            <a:spAutoFit/>
          </a:bodyPr>
          <a:lstStyle/>
          <a:p>
            <a:r>
              <a:rPr lang="en-US" dirty="0"/>
              <a:t>NFPA 33, Figure 6.5.2(a) Class I, Division 2; Class II, Division 2 Locations </a:t>
            </a:r>
            <a:r>
              <a:rPr lang="en-US" sz="2400" b="1" dirty="0">
                <a:solidFill>
                  <a:srgbClr val="FF0000"/>
                </a:solidFill>
              </a:rPr>
              <a:t>ADJACENT TO AN </a:t>
            </a:r>
            <a:r>
              <a:rPr lang="en-US" sz="2400" b="1" dirty="0">
                <a:solidFill>
                  <a:srgbClr val="0432FF"/>
                </a:solidFill>
              </a:rPr>
              <a:t>OPEN-FACE</a:t>
            </a:r>
            <a:r>
              <a:rPr lang="en-US" sz="2400" b="1" dirty="0">
                <a:solidFill>
                  <a:srgbClr val="FF0000"/>
                </a:solidFill>
              </a:rPr>
              <a:t> OR </a:t>
            </a:r>
            <a:r>
              <a:rPr lang="en-US" sz="2400" b="1" dirty="0">
                <a:solidFill>
                  <a:srgbClr val="0432FF"/>
                </a:solidFill>
              </a:rPr>
              <a:t>OPEN-FRONT </a:t>
            </a:r>
            <a:r>
              <a:rPr lang="en-US" sz="2400" b="1" dirty="0">
                <a:solidFill>
                  <a:srgbClr val="FF0000"/>
                </a:solidFill>
              </a:rPr>
              <a:t>SPRAY BOOTH OR SPRAY ROOM</a:t>
            </a:r>
            <a:endParaRPr lang="en-US" dirty="0"/>
          </a:p>
        </p:txBody>
      </p:sp>
      <p:sp>
        <p:nvSpPr>
          <p:cNvPr id="8" name="Rectangle 7">
            <a:extLst>
              <a:ext uri="{FF2B5EF4-FFF2-40B4-BE49-F238E27FC236}">
                <a16:creationId xmlns:a16="http://schemas.microsoft.com/office/drawing/2014/main" id="{669AF36E-A669-E64C-8B98-DD33DFE5B7DB}"/>
              </a:ext>
            </a:extLst>
          </p:cNvPr>
          <p:cNvSpPr/>
          <p:nvPr/>
        </p:nvSpPr>
        <p:spPr>
          <a:xfrm>
            <a:off x="0" y="1712321"/>
            <a:ext cx="2680252" cy="5016758"/>
          </a:xfrm>
          <a:prstGeom prst="rect">
            <a:avLst/>
          </a:prstGeom>
        </p:spPr>
        <p:txBody>
          <a:bodyPr wrap="square">
            <a:spAutoFit/>
          </a:bodyPr>
          <a:lstStyle/>
          <a:p>
            <a:r>
              <a:rPr lang="en-US" sz="2000" dirty="0"/>
              <a:t>If spray application operations are conducted within a </a:t>
            </a:r>
            <a:r>
              <a:rPr lang="en-US" sz="2000" b="1" dirty="0"/>
              <a:t>CLOSED-TOP</a:t>
            </a:r>
            <a:r>
              <a:rPr lang="en-US" sz="2000" dirty="0"/>
              <a:t>, </a:t>
            </a:r>
            <a:r>
              <a:rPr lang="en-US" sz="2000" b="1" dirty="0"/>
              <a:t>OPEN-FACE</a:t>
            </a:r>
            <a:r>
              <a:rPr lang="en-US" sz="2000" dirty="0"/>
              <a:t> or </a:t>
            </a:r>
            <a:r>
              <a:rPr lang="en-US" sz="2000" b="1" dirty="0"/>
              <a:t>OPEN-FRONT</a:t>
            </a:r>
            <a:r>
              <a:rPr lang="en-US" sz="2000" dirty="0"/>
              <a:t> booth or room any electrical wiring or utilization equipment located </a:t>
            </a:r>
            <a:r>
              <a:rPr lang="en-US" sz="2000" b="1" dirty="0">
                <a:solidFill>
                  <a:srgbClr val="FF0000"/>
                </a:solidFill>
              </a:rPr>
              <a:t>OUTSIDE</a:t>
            </a:r>
            <a:r>
              <a:rPr lang="en-US" sz="2000" dirty="0"/>
              <a:t> the booth or room but </a:t>
            </a:r>
            <a:r>
              <a:rPr lang="en-US" sz="2000" b="1" dirty="0">
                <a:solidFill>
                  <a:srgbClr val="FF0000"/>
                </a:solidFill>
              </a:rPr>
              <a:t>WITHIN 3 FT OF ANY OPENING</a:t>
            </a:r>
            <a:r>
              <a:rPr lang="en-US" sz="2000" dirty="0"/>
              <a:t> shall be suitable for Class I, Division 2; Class II, Division 2 locations, whichever is applicable</a:t>
            </a:r>
          </a:p>
        </p:txBody>
      </p:sp>
      <p:pic>
        <p:nvPicPr>
          <p:cNvPr id="6146" name="Picture 2" descr="code book image">
            <a:extLst>
              <a:ext uri="{FF2B5EF4-FFF2-40B4-BE49-F238E27FC236}">
                <a16:creationId xmlns:a16="http://schemas.microsoft.com/office/drawing/2014/main" id="{7C1A8C60-2AED-F74B-836F-5CB977639F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9488" y="1516796"/>
            <a:ext cx="5586413" cy="5341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9170108"/>
      </p:ext>
    </p:extLst>
  </p:cSld>
  <p:clrMapOvr>
    <a:masterClrMapping/>
  </p:clrMapOvr>
  <p:transition>
    <p:fade thruBlk="1"/>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3" name="Rectangle 2">
            <a:extLst>
              <a:ext uri="{FF2B5EF4-FFF2-40B4-BE49-F238E27FC236}">
                <a16:creationId xmlns:a16="http://schemas.microsoft.com/office/drawing/2014/main" id="{6BA708B2-6DD5-E04E-9197-A26665B6E511}"/>
              </a:ext>
            </a:extLst>
          </p:cNvPr>
          <p:cNvSpPr/>
          <p:nvPr/>
        </p:nvSpPr>
        <p:spPr>
          <a:xfrm>
            <a:off x="38099" y="685800"/>
            <a:ext cx="9102587" cy="830997"/>
          </a:xfrm>
          <a:prstGeom prst="rect">
            <a:avLst/>
          </a:prstGeom>
        </p:spPr>
        <p:txBody>
          <a:bodyPr wrap="square">
            <a:spAutoFit/>
          </a:bodyPr>
          <a:lstStyle/>
          <a:p>
            <a:r>
              <a:rPr lang="en-US" dirty="0"/>
              <a:t>NFPA 33, Figure 6.5.4 Class I, Division 2; Class II, Division 2; </a:t>
            </a:r>
            <a:r>
              <a:rPr lang="en-US" sz="2400" b="1" dirty="0">
                <a:solidFill>
                  <a:srgbClr val="FF0000"/>
                </a:solidFill>
              </a:rPr>
              <a:t>Locations Adjacent to an Enclosed Spray Booth or Spray Room</a:t>
            </a:r>
            <a:endParaRPr lang="en-US" b="1" dirty="0">
              <a:solidFill>
                <a:srgbClr val="FF0000"/>
              </a:solidFill>
            </a:endParaRPr>
          </a:p>
        </p:txBody>
      </p:sp>
      <p:pic>
        <p:nvPicPr>
          <p:cNvPr id="8194" name="Picture 2" descr="code book image">
            <a:extLst>
              <a:ext uri="{FF2B5EF4-FFF2-40B4-BE49-F238E27FC236}">
                <a16:creationId xmlns:a16="http://schemas.microsoft.com/office/drawing/2014/main" id="{895D9718-7F32-5C44-92DF-73D3847FDC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3423"/>
            <a:ext cx="9144000" cy="5334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4177768"/>
      </p:ext>
    </p:extLst>
  </p:cSld>
  <p:clrMapOvr>
    <a:masterClrMapping/>
  </p:clrMapOvr>
  <p:transition>
    <p:fade thruBlk="1"/>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B7D2633-9733-F745-AEBF-86CEC70D1349}"/>
              </a:ext>
            </a:extLst>
          </p:cNvPr>
          <p:cNvSpPr/>
          <p:nvPr/>
        </p:nvSpPr>
        <p:spPr>
          <a:xfrm>
            <a:off x="7758684" y="0"/>
            <a:ext cx="1385316" cy="646331"/>
          </a:xfrm>
          <a:prstGeom prst="rect">
            <a:avLst/>
          </a:prstGeom>
        </p:spPr>
        <p:txBody>
          <a:bodyPr wrap="none">
            <a:spAutoFit/>
          </a:bodyPr>
          <a:lstStyle/>
          <a:p>
            <a:r>
              <a:rPr lang="en-US" b="1" dirty="0">
                <a:solidFill>
                  <a:srgbClr val="FFFFFF"/>
                </a:solidFill>
              </a:rPr>
              <a:t>1910.119(d) </a:t>
            </a:r>
          </a:p>
          <a:p>
            <a:pPr algn="ctr"/>
            <a:r>
              <a:rPr lang="en-US" b="1" dirty="0">
                <a:solidFill>
                  <a:schemeClr val="bg1"/>
                </a:solidFill>
              </a:rPr>
              <a:t>68.65 </a:t>
            </a:r>
          </a:p>
        </p:txBody>
      </p:sp>
      <p:sp>
        <p:nvSpPr>
          <p:cNvPr id="7" name="Title 6">
            <a:extLst>
              <a:ext uri="{FF2B5EF4-FFF2-40B4-BE49-F238E27FC236}">
                <a16:creationId xmlns:a16="http://schemas.microsoft.com/office/drawing/2014/main" id="{D5FFF911-ACD0-254F-83EA-BF43E795FF58}"/>
              </a:ext>
            </a:extLst>
          </p:cNvPr>
          <p:cNvSpPr>
            <a:spLocks noGrp="1"/>
          </p:cNvSpPr>
          <p:nvPr>
            <p:ph type="title"/>
          </p:nvPr>
        </p:nvSpPr>
        <p:spPr>
          <a:xfrm>
            <a:off x="228600" y="0"/>
            <a:ext cx="8763000" cy="884238"/>
          </a:xfrm>
        </p:spPr>
        <p:txBody>
          <a:bodyPr>
            <a:normAutofit/>
          </a:bodyPr>
          <a:lstStyle/>
          <a:p>
            <a:r>
              <a:rPr lang="en-US" dirty="0"/>
              <a:t>Electrical Classifications</a:t>
            </a:r>
          </a:p>
        </p:txBody>
      </p:sp>
      <p:sp>
        <p:nvSpPr>
          <p:cNvPr id="3" name="Rectangle 2">
            <a:extLst>
              <a:ext uri="{FF2B5EF4-FFF2-40B4-BE49-F238E27FC236}">
                <a16:creationId xmlns:a16="http://schemas.microsoft.com/office/drawing/2014/main" id="{6BA708B2-6DD5-E04E-9197-A26665B6E511}"/>
              </a:ext>
            </a:extLst>
          </p:cNvPr>
          <p:cNvSpPr/>
          <p:nvPr/>
        </p:nvSpPr>
        <p:spPr>
          <a:xfrm>
            <a:off x="38099" y="685800"/>
            <a:ext cx="9102587" cy="1107996"/>
          </a:xfrm>
          <a:prstGeom prst="rect">
            <a:avLst/>
          </a:prstGeom>
        </p:spPr>
        <p:txBody>
          <a:bodyPr wrap="square">
            <a:spAutoFit/>
          </a:bodyPr>
          <a:lstStyle/>
          <a:p>
            <a:r>
              <a:rPr lang="en-US" dirty="0"/>
              <a:t>NFPA 33, Figure 6.5.5.2 Electrical Area Classification for </a:t>
            </a:r>
            <a:r>
              <a:rPr lang="en-US" sz="2400" b="1" dirty="0">
                <a:solidFill>
                  <a:srgbClr val="FF0000"/>
                </a:solidFill>
              </a:rPr>
              <a:t>CLASS I LIQUID OPERATIONS AROUND OPEN CONTAINERS</a:t>
            </a:r>
            <a:r>
              <a:rPr lang="en-US" dirty="0"/>
              <a:t> (Supply Containers, Waste Containers, Spray Gun Cleaners, and Solvent Distillation Units)</a:t>
            </a:r>
            <a:endParaRPr lang="en-US" b="1" dirty="0">
              <a:solidFill>
                <a:srgbClr val="FF0000"/>
              </a:solidFill>
            </a:endParaRPr>
          </a:p>
        </p:txBody>
      </p:sp>
      <p:pic>
        <p:nvPicPr>
          <p:cNvPr id="4" name="Picture 3">
            <a:extLst>
              <a:ext uri="{FF2B5EF4-FFF2-40B4-BE49-F238E27FC236}">
                <a16:creationId xmlns:a16="http://schemas.microsoft.com/office/drawing/2014/main" id="{FC47A86A-E2D4-884D-B85B-7EE045A471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43" y="1798549"/>
            <a:ext cx="9055100" cy="4978400"/>
          </a:xfrm>
          <a:prstGeom prst="rect">
            <a:avLst/>
          </a:prstGeom>
        </p:spPr>
      </p:pic>
    </p:spTree>
    <p:extLst>
      <p:ext uri="{BB962C8B-B14F-4D97-AF65-F5344CB8AC3E}">
        <p14:creationId xmlns:p14="http://schemas.microsoft.com/office/powerpoint/2010/main" val="1786791057"/>
      </p:ext>
    </p:extLst>
  </p:cSld>
  <p:clrMapOvr>
    <a:masterClrMapping/>
  </p:clrMapOvr>
  <p:transition>
    <p:fade thruBlk="1"/>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A399D9-771D-6C40-92D5-338328D6D9F1}"/>
              </a:ext>
            </a:extLst>
          </p:cNvPr>
          <p:cNvSpPr>
            <a:spLocks noGrp="1"/>
          </p:cNvSpPr>
          <p:nvPr>
            <p:ph idx="1"/>
          </p:nvPr>
        </p:nvSpPr>
        <p:spPr/>
        <p:txBody>
          <a:bodyPr/>
          <a:lstStyle/>
          <a:p>
            <a:r>
              <a:rPr lang="en-US" i="1" u="sng" dirty="0"/>
              <a:t>Bonding</a:t>
            </a:r>
            <a:r>
              <a:rPr lang="en-US" dirty="0"/>
              <a:t> - </a:t>
            </a:r>
            <a:r>
              <a:rPr lang="en-US" b="0" dirty="0"/>
              <a:t>For the purpose of controlling static electric hazards, the process of connecting two or more conductive objects together by means of a conductor so that they are at the </a:t>
            </a:r>
            <a:r>
              <a:rPr lang="en-US" b="0" dirty="0">
                <a:solidFill>
                  <a:srgbClr val="0432FF"/>
                </a:solidFill>
              </a:rPr>
              <a:t>SAME ELECTRICAL POTENTIAL</a:t>
            </a:r>
            <a:r>
              <a:rPr lang="en-US" b="0" dirty="0"/>
              <a:t>, but not necessarily at the same potential as the earth</a:t>
            </a:r>
          </a:p>
          <a:p>
            <a:pPr marL="0" indent="0">
              <a:buNone/>
            </a:pPr>
            <a:endParaRPr lang="en-US" sz="1200" i="1" u="sng" dirty="0"/>
          </a:p>
          <a:p>
            <a:r>
              <a:rPr lang="en-US" i="1" u="sng" dirty="0"/>
              <a:t>Grounding</a:t>
            </a:r>
            <a:r>
              <a:rPr lang="en-US" dirty="0"/>
              <a:t> - </a:t>
            </a:r>
            <a:r>
              <a:rPr lang="en-US" b="0" dirty="0"/>
              <a:t>The process of connecting a conductive object to the ground, so that the object is at zero (0) electrical potential</a:t>
            </a:r>
          </a:p>
          <a:p>
            <a:endParaRPr lang="en-US" b="0" dirty="0"/>
          </a:p>
          <a:p>
            <a:endParaRPr lang="en-US" dirty="0"/>
          </a:p>
        </p:txBody>
      </p:sp>
      <p:sp>
        <p:nvSpPr>
          <p:cNvPr id="3" name="Title 2">
            <a:extLst>
              <a:ext uri="{FF2B5EF4-FFF2-40B4-BE49-F238E27FC236}">
                <a16:creationId xmlns:a16="http://schemas.microsoft.com/office/drawing/2014/main" id="{44687633-A1A4-EE48-8F65-E803501E988D}"/>
              </a:ext>
            </a:extLst>
          </p:cNvPr>
          <p:cNvSpPr>
            <a:spLocks noGrp="1"/>
          </p:cNvSpPr>
          <p:nvPr>
            <p:ph type="title"/>
          </p:nvPr>
        </p:nvSpPr>
        <p:spPr/>
        <p:txBody>
          <a:bodyPr/>
          <a:lstStyle/>
          <a:p>
            <a:r>
              <a:rPr lang="en-US" dirty="0"/>
              <a:t>Bonding and Grounding</a:t>
            </a:r>
          </a:p>
        </p:txBody>
      </p:sp>
    </p:spTree>
    <p:extLst>
      <p:ext uri="{BB962C8B-B14F-4D97-AF65-F5344CB8AC3E}">
        <p14:creationId xmlns:p14="http://schemas.microsoft.com/office/powerpoint/2010/main" val="21606932"/>
      </p:ext>
    </p:extLst>
  </p:cSld>
  <p:clrMapOvr>
    <a:masterClrMapping/>
  </p:clrMapOvr>
  <p:transition>
    <p:fade thruBlk="1"/>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687633-A1A4-EE48-8F65-E803501E988D}"/>
              </a:ext>
            </a:extLst>
          </p:cNvPr>
          <p:cNvSpPr>
            <a:spLocks noGrp="1"/>
          </p:cNvSpPr>
          <p:nvPr>
            <p:ph type="title"/>
          </p:nvPr>
        </p:nvSpPr>
        <p:spPr/>
        <p:txBody>
          <a:bodyPr/>
          <a:lstStyle/>
          <a:p>
            <a:r>
              <a:rPr lang="en-US" dirty="0"/>
              <a:t>Bonding and Grounding</a:t>
            </a:r>
          </a:p>
        </p:txBody>
      </p:sp>
      <p:pic>
        <p:nvPicPr>
          <p:cNvPr id="11268" name="Picture 4" descr="Static Spark Ignites Flammable Liquid during Portable Tank Filling Operation">
            <a:extLst>
              <a:ext uri="{FF2B5EF4-FFF2-40B4-BE49-F238E27FC236}">
                <a16:creationId xmlns:a16="http://schemas.microsoft.com/office/drawing/2014/main" id="{3F1DD1CF-966E-9D45-90D6-7DBAF1760E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4100" y="1008747"/>
            <a:ext cx="4495800" cy="5819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165156"/>
      </p:ext>
    </p:extLst>
  </p:cSld>
  <p:clrMapOvr>
    <a:masterClrMapping/>
  </p:clrMapOvr>
  <p:transition>
    <p:fade thruBlk="1"/>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687633-A1A4-EE48-8F65-E803501E988D}"/>
              </a:ext>
            </a:extLst>
          </p:cNvPr>
          <p:cNvSpPr>
            <a:spLocks noGrp="1"/>
          </p:cNvSpPr>
          <p:nvPr>
            <p:ph type="title"/>
          </p:nvPr>
        </p:nvSpPr>
        <p:spPr/>
        <p:txBody>
          <a:bodyPr/>
          <a:lstStyle/>
          <a:p>
            <a:r>
              <a:rPr lang="en-US" dirty="0"/>
              <a:t>Bonding and Grounding</a:t>
            </a:r>
          </a:p>
        </p:txBody>
      </p:sp>
      <p:pic>
        <p:nvPicPr>
          <p:cNvPr id="4" name="Picture 3" descr="Diagram&#10;&#10;Description automatically generated">
            <a:extLst>
              <a:ext uri="{FF2B5EF4-FFF2-40B4-BE49-F238E27FC236}">
                <a16:creationId xmlns:a16="http://schemas.microsoft.com/office/drawing/2014/main" id="{E52ACE78-B4E3-A513-CAAB-5F749FD2F1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66800"/>
            <a:ext cx="7924800" cy="5791200"/>
          </a:xfrm>
          <a:prstGeom prst="rect">
            <a:avLst/>
          </a:prstGeom>
        </p:spPr>
      </p:pic>
    </p:spTree>
    <p:extLst>
      <p:ext uri="{BB962C8B-B14F-4D97-AF65-F5344CB8AC3E}">
        <p14:creationId xmlns:p14="http://schemas.microsoft.com/office/powerpoint/2010/main" val="551095156"/>
      </p:ext>
    </p:extLst>
  </p:cSld>
  <p:clrMapOvr>
    <a:masterClrMapping/>
  </p:clrMapOvr>
  <p:transition>
    <p:fade thruBlk="1"/>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A399D9-771D-6C40-92D5-338328D6D9F1}"/>
              </a:ext>
            </a:extLst>
          </p:cNvPr>
          <p:cNvSpPr>
            <a:spLocks noGrp="1"/>
          </p:cNvSpPr>
          <p:nvPr>
            <p:ph idx="1"/>
          </p:nvPr>
        </p:nvSpPr>
        <p:spPr/>
        <p:txBody>
          <a:bodyPr>
            <a:normAutofit lnSpcReduction="10000"/>
          </a:bodyPr>
          <a:lstStyle/>
          <a:p>
            <a:r>
              <a:rPr lang="en-US" b="0" dirty="0"/>
              <a:t>A </a:t>
            </a:r>
            <a:r>
              <a:rPr lang="en-US" dirty="0"/>
              <a:t>conductive object </a:t>
            </a:r>
            <a:r>
              <a:rPr lang="en-US" b="0" dirty="0"/>
              <a:t>can be grounded by a direct conductive path to earth or by bonding it to another conductive object that is already connected to the ground</a:t>
            </a:r>
          </a:p>
          <a:p>
            <a:r>
              <a:rPr lang="en-US" b="0" dirty="0"/>
              <a:t>Some objects are </a:t>
            </a:r>
            <a:r>
              <a:rPr lang="en-US" dirty="0">
                <a:solidFill>
                  <a:srgbClr val="00FA00"/>
                </a:solidFill>
              </a:rPr>
              <a:t>INHERENTLY</a:t>
            </a:r>
            <a:r>
              <a:rPr lang="en-US" b="0" dirty="0"/>
              <a:t> bonded or inherently grounded because of their contact with the ground</a:t>
            </a:r>
          </a:p>
          <a:p>
            <a:pPr lvl="1"/>
            <a:r>
              <a:rPr lang="en-US" dirty="0"/>
              <a:t>Examples of inherently grounded objects are underground metal piping and large metal storage tanks resting on the ground (not concrete!)</a:t>
            </a:r>
          </a:p>
          <a:p>
            <a:endParaRPr lang="en-US" dirty="0"/>
          </a:p>
        </p:txBody>
      </p:sp>
      <p:sp>
        <p:nvSpPr>
          <p:cNvPr id="3" name="Title 2">
            <a:extLst>
              <a:ext uri="{FF2B5EF4-FFF2-40B4-BE49-F238E27FC236}">
                <a16:creationId xmlns:a16="http://schemas.microsoft.com/office/drawing/2014/main" id="{44687633-A1A4-EE48-8F65-E803501E988D}"/>
              </a:ext>
            </a:extLst>
          </p:cNvPr>
          <p:cNvSpPr>
            <a:spLocks noGrp="1"/>
          </p:cNvSpPr>
          <p:nvPr>
            <p:ph type="title"/>
          </p:nvPr>
        </p:nvSpPr>
        <p:spPr/>
        <p:txBody>
          <a:bodyPr/>
          <a:lstStyle/>
          <a:p>
            <a:r>
              <a:rPr lang="en-US" dirty="0"/>
              <a:t>Bonding and Grounding</a:t>
            </a:r>
          </a:p>
        </p:txBody>
      </p:sp>
    </p:spTree>
    <p:extLst>
      <p:ext uri="{BB962C8B-B14F-4D97-AF65-F5344CB8AC3E}">
        <p14:creationId xmlns:p14="http://schemas.microsoft.com/office/powerpoint/2010/main" val="1908095554"/>
      </p:ext>
    </p:extLst>
  </p:cSld>
  <p:clrMapOvr>
    <a:masterClrMapping/>
  </p:clrMapOvr>
  <p:transition>
    <p:fade thruBlk="1"/>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A399D9-771D-6C40-92D5-338328D6D9F1}"/>
              </a:ext>
            </a:extLst>
          </p:cNvPr>
          <p:cNvSpPr>
            <a:spLocks noGrp="1"/>
          </p:cNvSpPr>
          <p:nvPr>
            <p:ph idx="1"/>
          </p:nvPr>
        </p:nvSpPr>
        <p:spPr/>
        <p:txBody>
          <a:bodyPr/>
          <a:lstStyle/>
          <a:p>
            <a:r>
              <a:rPr lang="en-US" sz="2800" b="0" dirty="0"/>
              <a:t>To </a:t>
            </a:r>
            <a:r>
              <a:rPr lang="en-US" sz="2800" dirty="0">
                <a:solidFill>
                  <a:srgbClr val="00B050"/>
                </a:solidFill>
              </a:rPr>
              <a:t>PREVENT</a:t>
            </a:r>
            <a:r>
              <a:rPr lang="en-US" sz="2800" b="0" dirty="0"/>
              <a:t> the accumulation of static electricity in </a:t>
            </a:r>
            <a:r>
              <a:rPr lang="en-US" sz="2800" dirty="0"/>
              <a:t>conductive</a:t>
            </a:r>
            <a:r>
              <a:rPr lang="en-US" sz="2800" b="0" dirty="0"/>
              <a:t> equipment, the total resistance of the ground path to earth should be sufficient to dissipate charges</a:t>
            </a:r>
          </a:p>
          <a:p>
            <a:pPr lvl="1"/>
            <a:r>
              <a:rPr lang="en-US" sz="2400" dirty="0"/>
              <a:t>A resistance of 1 megohm (10</a:t>
            </a:r>
            <a:r>
              <a:rPr lang="en-US" sz="2400" baseline="30000" dirty="0"/>
              <a:t>6</a:t>
            </a:r>
            <a:r>
              <a:rPr lang="en-US" sz="2400" dirty="0"/>
              <a:t> ohms) or less </a:t>
            </a:r>
            <a:r>
              <a:rPr lang="en-US" sz="2400" i="1" u="sng" dirty="0"/>
              <a:t>generally</a:t>
            </a:r>
            <a:r>
              <a:rPr lang="en-US" sz="2400" dirty="0"/>
              <a:t> is considered adequate</a:t>
            </a:r>
          </a:p>
          <a:p>
            <a:pPr marL="0" indent="0">
              <a:buNone/>
            </a:pPr>
            <a:endParaRPr lang="en-US" sz="1200" b="0" dirty="0"/>
          </a:p>
          <a:p>
            <a:r>
              <a:rPr lang="en-US" sz="2800" b="0" dirty="0"/>
              <a:t>Where the bonding/grounding system is all metal, resistance in continuous ground paths typically is </a:t>
            </a:r>
            <a:r>
              <a:rPr lang="en-US" sz="2800" dirty="0"/>
              <a:t>LESS THAN </a:t>
            </a:r>
            <a:r>
              <a:rPr lang="en-US" sz="2800" b="0" u="sng" dirty="0"/>
              <a:t>10 ohms</a:t>
            </a:r>
          </a:p>
          <a:p>
            <a:pPr lvl="1"/>
            <a:r>
              <a:rPr lang="en-US" sz="2400" b="0" dirty="0"/>
              <a:t>Greater resistance usually indicates that the metal path is not continuous, usually because of loose connections or corrosion</a:t>
            </a:r>
          </a:p>
        </p:txBody>
      </p:sp>
      <p:sp>
        <p:nvSpPr>
          <p:cNvPr id="3" name="Title 2">
            <a:extLst>
              <a:ext uri="{FF2B5EF4-FFF2-40B4-BE49-F238E27FC236}">
                <a16:creationId xmlns:a16="http://schemas.microsoft.com/office/drawing/2014/main" id="{44687633-A1A4-EE48-8F65-E803501E988D}"/>
              </a:ext>
            </a:extLst>
          </p:cNvPr>
          <p:cNvSpPr>
            <a:spLocks noGrp="1"/>
          </p:cNvSpPr>
          <p:nvPr>
            <p:ph type="title"/>
          </p:nvPr>
        </p:nvSpPr>
        <p:spPr/>
        <p:txBody>
          <a:bodyPr/>
          <a:lstStyle/>
          <a:p>
            <a:r>
              <a:rPr lang="en-US" dirty="0"/>
              <a:t>Bonding and Grounding</a:t>
            </a:r>
          </a:p>
        </p:txBody>
      </p:sp>
    </p:spTree>
    <p:extLst>
      <p:ext uri="{BB962C8B-B14F-4D97-AF65-F5344CB8AC3E}">
        <p14:creationId xmlns:p14="http://schemas.microsoft.com/office/powerpoint/2010/main" val="1993900074"/>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057400" y="838199"/>
            <a:ext cx="7086600" cy="6019801"/>
          </a:xfrm>
        </p:spPr>
        <p:txBody>
          <a:bodyPr>
            <a:noAutofit/>
          </a:bodyPr>
          <a:lstStyle/>
          <a:p>
            <a:pPr>
              <a:spcBef>
                <a:spcPts val="0"/>
              </a:spcBef>
            </a:pPr>
            <a:r>
              <a:rPr lang="en-US" sz="2800" b="1" dirty="0">
                <a:solidFill>
                  <a:srgbClr val="FF0000"/>
                </a:solidFill>
                <a:effectLst>
                  <a:glow rad="101600">
                    <a:srgbClr val="FFFF00">
                      <a:alpha val="60000"/>
                    </a:srgbClr>
                  </a:glow>
                </a:effectLst>
              </a:rPr>
              <a:t>HIGHER the VP</a:t>
            </a:r>
            <a:r>
              <a:rPr lang="en-US" sz="2800" dirty="0">
                <a:solidFill>
                  <a:srgbClr val="FF0000"/>
                </a:solidFill>
                <a:effectLst>
                  <a:glow rad="101600">
                    <a:srgbClr val="FFFF00">
                      <a:alpha val="60000"/>
                    </a:srgbClr>
                  </a:glow>
                </a:effectLst>
              </a:rPr>
              <a:t>, the </a:t>
            </a:r>
            <a:r>
              <a:rPr lang="en-US" sz="2800" b="1" dirty="0">
                <a:solidFill>
                  <a:srgbClr val="FF0000"/>
                </a:solidFill>
                <a:effectLst>
                  <a:glow rad="101600">
                    <a:srgbClr val="FFFF00">
                      <a:alpha val="60000"/>
                    </a:srgbClr>
                  </a:glow>
                </a:effectLst>
              </a:rPr>
              <a:t>HIGHER the potential vapor concentration to reach LEL</a:t>
            </a:r>
            <a:endParaRPr lang="en-US" sz="800" dirty="0"/>
          </a:p>
          <a:p>
            <a:pPr marL="0" indent="0">
              <a:spcBef>
                <a:spcPts val="0"/>
              </a:spcBef>
              <a:buNone/>
            </a:pPr>
            <a:endParaRPr lang="en-US" sz="800" dirty="0"/>
          </a:p>
          <a:p>
            <a:pPr>
              <a:spcBef>
                <a:spcPts val="0"/>
              </a:spcBef>
            </a:pPr>
            <a:r>
              <a:rPr lang="en-US" sz="2800" dirty="0"/>
              <a:t>a material with a HIGH vapor pressure is more likely to be an inhalation or fire/explosion hazard</a:t>
            </a:r>
          </a:p>
          <a:p>
            <a:pPr marL="0" indent="0">
              <a:spcBef>
                <a:spcPts val="0"/>
              </a:spcBef>
              <a:buNone/>
            </a:pPr>
            <a:endParaRPr lang="en-US" sz="800" b="1" cap="all" dirty="0">
              <a:effectLst>
                <a:glow rad="228600">
                  <a:srgbClr val="FFFF00">
                    <a:alpha val="40000"/>
                  </a:srgbClr>
                </a:glow>
              </a:effectLst>
            </a:endParaRPr>
          </a:p>
          <a:p>
            <a:pPr>
              <a:spcBef>
                <a:spcPts val="0"/>
              </a:spcBef>
            </a:pPr>
            <a:r>
              <a:rPr lang="en-US" sz="2800" b="1" cap="all" dirty="0">
                <a:effectLst>
                  <a:glow rad="228600">
                    <a:srgbClr val="FFFF00">
                      <a:alpha val="40000"/>
                    </a:srgbClr>
                  </a:glow>
                </a:effectLst>
              </a:rPr>
              <a:t>Higher temperatures increase vapor pressure</a:t>
            </a:r>
          </a:p>
          <a:p>
            <a:pPr lvl="1">
              <a:spcBef>
                <a:spcPts val="0"/>
              </a:spcBef>
            </a:pPr>
            <a:r>
              <a:rPr lang="en-US" sz="2800" dirty="0"/>
              <a:t>vapor evaporates faster from the liquid's surface</a:t>
            </a:r>
            <a:endParaRPr lang="en-US" sz="800" dirty="0"/>
          </a:p>
          <a:p>
            <a:pPr>
              <a:spcBef>
                <a:spcPts val="0"/>
              </a:spcBef>
            </a:pPr>
            <a:r>
              <a:rPr lang="en-US" sz="2800" dirty="0"/>
              <a:t>Water = ~25 mm Hg</a:t>
            </a:r>
          </a:p>
          <a:p>
            <a:pPr>
              <a:spcBef>
                <a:spcPts val="0"/>
              </a:spcBef>
            </a:pPr>
            <a:r>
              <a:rPr lang="en-US" sz="2800" dirty="0"/>
              <a:t>&gt;85 mm Hg – significant inhalation risk</a:t>
            </a:r>
          </a:p>
          <a:p>
            <a:pPr marL="0" indent="0">
              <a:spcBef>
                <a:spcPts val="0"/>
              </a:spcBef>
              <a:buNone/>
            </a:pPr>
            <a:endParaRPr lang="en-US" sz="2800" dirty="0"/>
          </a:p>
          <a:p>
            <a:pPr marL="0" indent="0" algn="ctr">
              <a:spcBef>
                <a:spcPts val="0"/>
              </a:spcBef>
              <a:buNone/>
            </a:pPr>
            <a:r>
              <a:rPr lang="en-US" dirty="0"/>
              <a:t>The </a:t>
            </a:r>
            <a:r>
              <a:rPr lang="en-US" b="1" dirty="0">
                <a:solidFill>
                  <a:srgbClr val="FFFF00"/>
                </a:solidFill>
                <a:effectLst>
                  <a:glow rad="228600">
                    <a:schemeClr val="accent6">
                      <a:satMod val="175000"/>
                      <a:alpha val="40000"/>
                    </a:schemeClr>
                  </a:glow>
                </a:effectLst>
              </a:rPr>
              <a:t>LOWER the BP</a:t>
            </a:r>
            <a:r>
              <a:rPr lang="en-US" dirty="0">
                <a:effectLst>
                  <a:glow rad="228600">
                    <a:schemeClr val="accent6">
                      <a:satMod val="175000"/>
                      <a:alpha val="40000"/>
                    </a:schemeClr>
                  </a:glow>
                </a:effectLst>
              </a:rPr>
              <a:t> - </a:t>
            </a:r>
            <a:r>
              <a:rPr lang="en-US" b="1" dirty="0">
                <a:effectLst>
                  <a:glow rad="228600">
                    <a:schemeClr val="accent6">
                      <a:satMod val="175000"/>
                      <a:alpha val="40000"/>
                    </a:schemeClr>
                  </a:glow>
                </a:effectLst>
              </a:rPr>
              <a:t>the HIGHER the VP </a:t>
            </a:r>
          </a:p>
        </p:txBody>
      </p:sp>
      <p:sp>
        <p:nvSpPr>
          <p:cNvPr id="3" name="Title 2"/>
          <p:cNvSpPr>
            <a:spLocks noGrp="1"/>
          </p:cNvSpPr>
          <p:nvPr>
            <p:ph type="title"/>
          </p:nvPr>
        </p:nvSpPr>
        <p:spPr>
          <a:xfrm>
            <a:off x="2057400" y="7374"/>
            <a:ext cx="7086600" cy="762000"/>
          </a:xfrm>
        </p:spPr>
        <p:txBody>
          <a:bodyPr>
            <a:normAutofit/>
          </a:bodyPr>
          <a:lstStyle/>
          <a:p>
            <a:r>
              <a:rPr lang="en-US" sz="4000" dirty="0"/>
              <a:t>Vapor Pressure</a:t>
            </a:r>
          </a:p>
        </p:txBody>
      </p:sp>
      <p:pic>
        <p:nvPicPr>
          <p:cNvPr id="1026" name="Picture 2"/>
          <p:cNvPicPr>
            <a:picLocks noChangeAspect="1" noChangeArrowheads="1"/>
          </p:cNvPicPr>
          <p:nvPr/>
        </p:nvPicPr>
        <p:blipFill>
          <a:blip r:embed="rId2" cstate="print"/>
          <a:srcRect/>
          <a:stretch>
            <a:fillRect/>
          </a:stretch>
        </p:blipFill>
        <p:spPr bwMode="auto">
          <a:xfrm>
            <a:off x="0" y="1"/>
            <a:ext cx="2057400" cy="6858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thruBlk="1"/>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F334D6-A394-CF29-623C-6830F03FCC75}"/>
              </a:ext>
            </a:extLst>
          </p:cNvPr>
          <p:cNvSpPr txBox="1"/>
          <p:nvPr/>
        </p:nvSpPr>
        <p:spPr>
          <a:xfrm>
            <a:off x="3352799" y="-91936"/>
            <a:ext cx="2438400" cy="830997"/>
          </a:xfrm>
          <a:prstGeom prst="rect">
            <a:avLst/>
          </a:prstGeom>
          <a:noFill/>
        </p:spPr>
        <p:txBody>
          <a:bodyPr wrap="square" rtlCol="0">
            <a:spAutoFit/>
          </a:bodyPr>
          <a:lstStyle/>
          <a:p>
            <a:pPr algn="ctr"/>
            <a:r>
              <a:rPr lang="en-US" sz="2400" b="1" dirty="0"/>
              <a:t>Class 1 Area </a:t>
            </a:r>
          </a:p>
          <a:p>
            <a:pPr algn="ctr"/>
            <a:r>
              <a:rPr lang="en-US" sz="2400" b="1" dirty="0"/>
              <a:t>Flow Chart</a:t>
            </a:r>
          </a:p>
        </p:txBody>
      </p:sp>
      <p:cxnSp>
        <p:nvCxnSpPr>
          <p:cNvPr id="9" name="Straight Connector 8">
            <a:extLst>
              <a:ext uri="{FF2B5EF4-FFF2-40B4-BE49-F238E27FC236}">
                <a16:creationId xmlns:a16="http://schemas.microsoft.com/office/drawing/2014/main" id="{1E64D8CA-FDBC-F107-79FA-3989E4D2F898}"/>
              </a:ext>
            </a:extLst>
          </p:cNvPr>
          <p:cNvCxnSpPr>
            <a:cxnSpLocks/>
          </p:cNvCxnSpPr>
          <p:nvPr/>
        </p:nvCxnSpPr>
        <p:spPr>
          <a:xfrm>
            <a:off x="2438400" y="762000"/>
            <a:ext cx="457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0F9FABE-E214-D9BE-F476-7AFBEDFE5A95}"/>
              </a:ext>
            </a:extLst>
          </p:cNvPr>
          <p:cNvCxnSpPr>
            <a:cxnSpLocks/>
          </p:cNvCxnSpPr>
          <p:nvPr/>
        </p:nvCxnSpPr>
        <p:spPr>
          <a:xfrm>
            <a:off x="2438400" y="762000"/>
            <a:ext cx="0" cy="3317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B8798C3-8CFC-B29B-A484-68932EEF504D}"/>
              </a:ext>
            </a:extLst>
          </p:cNvPr>
          <p:cNvCxnSpPr>
            <a:cxnSpLocks/>
          </p:cNvCxnSpPr>
          <p:nvPr/>
        </p:nvCxnSpPr>
        <p:spPr>
          <a:xfrm>
            <a:off x="7010400" y="762000"/>
            <a:ext cx="0" cy="3317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7958A23-3A33-4C1A-CA6A-B28BF4D636EB}"/>
              </a:ext>
            </a:extLst>
          </p:cNvPr>
          <p:cNvSpPr txBox="1"/>
          <p:nvPr/>
        </p:nvSpPr>
        <p:spPr>
          <a:xfrm>
            <a:off x="4" y="1093708"/>
            <a:ext cx="4648192" cy="1969770"/>
          </a:xfrm>
          <a:prstGeom prst="rect">
            <a:avLst/>
          </a:prstGeom>
          <a:noFill/>
          <a:ln>
            <a:solidFill>
              <a:schemeClr val="accent1"/>
            </a:solidFill>
          </a:ln>
        </p:spPr>
        <p:txBody>
          <a:bodyPr wrap="square" rtlCol="0">
            <a:spAutoFit/>
          </a:bodyPr>
          <a:lstStyle/>
          <a:p>
            <a:pPr algn="ctr"/>
            <a:r>
              <a:rPr lang="en-US" sz="1400" b="1" dirty="0">
                <a:effectLst/>
              </a:rPr>
              <a:t>Division 1</a:t>
            </a:r>
          </a:p>
          <a:p>
            <a:r>
              <a:rPr lang="en-US" sz="1200" dirty="0">
                <a:effectLst/>
              </a:rPr>
              <a:t>In which ignitable concentration of flammable gases or vapors:</a:t>
            </a:r>
          </a:p>
          <a:p>
            <a:pPr marL="285750" indent="-285750">
              <a:buFont typeface="Arial" panose="020B0604020202020204" pitchFamily="34" charset="0"/>
              <a:buChar char="•"/>
            </a:pPr>
            <a:r>
              <a:rPr lang="en-US" sz="1200" dirty="0">
                <a:effectLst/>
              </a:rPr>
              <a:t>Exists under normal operating conditions</a:t>
            </a:r>
          </a:p>
          <a:p>
            <a:pPr marL="285750" indent="-285750">
              <a:buFont typeface="Arial" panose="020B0604020202020204" pitchFamily="34" charset="0"/>
              <a:buChar char="•"/>
            </a:pPr>
            <a:r>
              <a:rPr lang="en-US" sz="1200" dirty="0">
                <a:effectLst/>
              </a:rPr>
              <a:t>Exists frequently because of</a:t>
            </a:r>
          </a:p>
          <a:p>
            <a:pPr marL="742950" lvl="1" indent="-285750">
              <a:buFont typeface="Wingdings" pitchFamily="2" charset="2"/>
              <a:buChar char="ü"/>
            </a:pPr>
            <a:r>
              <a:rPr lang="en-US" sz="1200" dirty="0">
                <a:effectLst/>
              </a:rPr>
              <a:t>Repair operations</a:t>
            </a:r>
          </a:p>
          <a:p>
            <a:pPr marL="742950" lvl="1" indent="-285750">
              <a:buFont typeface="Wingdings" pitchFamily="2" charset="2"/>
              <a:buChar char="ü"/>
            </a:pPr>
            <a:r>
              <a:rPr lang="en-US" sz="1200" dirty="0">
                <a:effectLst/>
              </a:rPr>
              <a:t>Maintenance operations</a:t>
            </a:r>
          </a:p>
          <a:p>
            <a:pPr marL="742950" lvl="1" indent="-285750">
              <a:buFont typeface="Wingdings" pitchFamily="2" charset="2"/>
              <a:buChar char="ü"/>
            </a:pPr>
            <a:r>
              <a:rPr lang="en-US" sz="1200" dirty="0">
                <a:effectLst/>
              </a:rPr>
              <a:t>Leakage</a:t>
            </a:r>
          </a:p>
          <a:p>
            <a:pPr marL="285750" indent="-285750">
              <a:buFont typeface="Arial" panose="020B0604020202020204" pitchFamily="34" charset="0"/>
              <a:buChar char="•"/>
            </a:pPr>
            <a:r>
              <a:rPr lang="en-US" sz="1200" dirty="0">
                <a:effectLst/>
              </a:rPr>
              <a:t>Are released through breakdown or faulty operation of</a:t>
            </a:r>
            <a:br>
              <a:rPr lang="en-US" sz="1200" dirty="0"/>
            </a:br>
            <a:r>
              <a:rPr lang="en-US" sz="1200" dirty="0">
                <a:effectLst/>
              </a:rPr>
              <a:t>equipment or processes in which the breakdown causes</a:t>
            </a:r>
            <a:br>
              <a:rPr lang="en-US" sz="1200" dirty="0"/>
            </a:br>
            <a:r>
              <a:rPr lang="en-US" sz="1200" dirty="0">
                <a:effectLst/>
              </a:rPr>
              <a:t>electrical equipment to become a source of ignition.</a:t>
            </a:r>
            <a:endParaRPr lang="en-US" sz="1200" dirty="0"/>
          </a:p>
        </p:txBody>
      </p:sp>
      <p:sp>
        <p:nvSpPr>
          <p:cNvPr id="15" name="TextBox 14">
            <a:extLst>
              <a:ext uri="{FF2B5EF4-FFF2-40B4-BE49-F238E27FC236}">
                <a16:creationId xmlns:a16="http://schemas.microsoft.com/office/drawing/2014/main" id="{DE283BA3-252E-75EA-E718-EB418DBE5C2C}"/>
              </a:ext>
            </a:extLst>
          </p:cNvPr>
          <p:cNvSpPr txBox="1"/>
          <p:nvPr/>
        </p:nvSpPr>
        <p:spPr>
          <a:xfrm>
            <a:off x="4724400" y="1093708"/>
            <a:ext cx="4419595" cy="1600438"/>
          </a:xfrm>
          <a:prstGeom prst="rect">
            <a:avLst/>
          </a:prstGeom>
          <a:noFill/>
          <a:ln>
            <a:solidFill>
              <a:schemeClr val="accent1"/>
            </a:solidFill>
          </a:ln>
        </p:spPr>
        <p:txBody>
          <a:bodyPr wrap="square" rtlCol="0">
            <a:spAutoFit/>
          </a:bodyPr>
          <a:lstStyle/>
          <a:p>
            <a:pPr algn="ctr"/>
            <a:r>
              <a:rPr lang="en-US" sz="1400" b="1" dirty="0">
                <a:effectLst/>
              </a:rPr>
              <a:t>Division 2</a:t>
            </a:r>
          </a:p>
          <a:p>
            <a:r>
              <a:rPr lang="en-US" sz="1200" dirty="0">
                <a:effectLst/>
              </a:rPr>
              <a:t>In which ignitable concentration of flammable gases or vapors:</a:t>
            </a:r>
          </a:p>
          <a:p>
            <a:pPr marL="285750" indent="-285750">
              <a:buFont typeface="Arial" panose="020B0604020202020204" pitchFamily="34" charset="0"/>
              <a:buChar char="•"/>
            </a:pPr>
            <a:r>
              <a:rPr lang="en-US" sz="1200" dirty="0">
                <a:effectLst/>
              </a:rPr>
              <a:t>Are normally confined within closed containers when</a:t>
            </a:r>
          </a:p>
          <a:p>
            <a:pPr marL="742950" lvl="1" indent="-285750">
              <a:buFont typeface="Wingdings" pitchFamily="2" charset="2"/>
              <a:buChar char="ü"/>
            </a:pPr>
            <a:r>
              <a:rPr lang="en-US" sz="1200" dirty="0">
                <a:effectLst/>
              </a:rPr>
              <a:t>Handled</a:t>
            </a:r>
          </a:p>
          <a:p>
            <a:pPr marL="742950" lvl="1" indent="-285750">
              <a:buFont typeface="Wingdings" pitchFamily="2" charset="2"/>
              <a:buChar char="ü"/>
            </a:pPr>
            <a:r>
              <a:rPr lang="en-US" sz="1200" dirty="0">
                <a:effectLst/>
              </a:rPr>
              <a:t>Processed</a:t>
            </a:r>
          </a:p>
          <a:p>
            <a:pPr marL="742950" lvl="1" indent="-285750">
              <a:buFont typeface="Wingdings" pitchFamily="2" charset="2"/>
              <a:buChar char="ü"/>
            </a:pPr>
            <a:r>
              <a:rPr lang="en-US" sz="1200" dirty="0">
                <a:effectLst/>
              </a:rPr>
              <a:t>Used</a:t>
            </a:r>
          </a:p>
          <a:p>
            <a:pPr marL="285750" indent="-285750">
              <a:buFont typeface="Arial" panose="020B0604020202020204" pitchFamily="34" charset="0"/>
              <a:buChar char="•"/>
            </a:pPr>
            <a:r>
              <a:rPr lang="en-US" sz="1200" dirty="0">
                <a:effectLst/>
              </a:rPr>
              <a:t>Are normally prevented by positive mechanical ventilation</a:t>
            </a:r>
          </a:p>
          <a:p>
            <a:pPr marL="285750" indent="-285750">
              <a:buFont typeface="Arial" panose="020B0604020202020204" pitchFamily="34" charset="0"/>
              <a:buChar char="•"/>
            </a:pPr>
            <a:r>
              <a:rPr lang="en-US" sz="1200" dirty="0">
                <a:effectLst/>
              </a:rPr>
              <a:t>Are adjacent to a Class I, Division 1 location</a:t>
            </a:r>
            <a:endParaRPr lang="en-US" sz="1200" dirty="0"/>
          </a:p>
        </p:txBody>
      </p:sp>
      <p:cxnSp>
        <p:nvCxnSpPr>
          <p:cNvPr id="19" name="Straight Arrow Connector 18">
            <a:extLst>
              <a:ext uri="{FF2B5EF4-FFF2-40B4-BE49-F238E27FC236}">
                <a16:creationId xmlns:a16="http://schemas.microsoft.com/office/drawing/2014/main" id="{71E15DA3-4CED-1A6C-B992-9755A2821737}"/>
              </a:ext>
            </a:extLst>
          </p:cNvPr>
          <p:cNvCxnSpPr>
            <a:cxnSpLocks/>
          </p:cNvCxnSpPr>
          <p:nvPr/>
        </p:nvCxnSpPr>
        <p:spPr>
          <a:xfrm>
            <a:off x="2438400" y="3034844"/>
            <a:ext cx="0" cy="2540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87581E3-0A6C-D4E8-AFA3-8B8CB20C7B72}"/>
              </a:ext>
            </a:extLst>
          </p:cNvPr>
          <p:cNvCxnSpPr>
            <a:cxnSpLocks/>
          </p:cNvCxnSpPr>
          <p:nvPr/>
        </p:nvCxnSpPr>
        <p:spPr>
          <a:xfrm>
            <a:off x="7020560" y="2694146"/>
            <a:ext cx="0" cy="5947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FC00153-B325-8B8C-39B9-E795245457FB}"/>
              </a:ext>
            </a:extLst>
          </p:cNvPr>
          <p:cNvCxnSpPr/>
          <p:nvPr/>
        </p:nvCxnSpPr>
        <p:spPr>
          <a:xfrm>
            <a:off x="2438400" y="3288923"/>
            <a:ext cx="457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C901695-7045-2090-2A08-05B17AAC050D}"/>
              </a:ext>
            </a:extLst>
          </p:cNvPr>
          <p:cNvCxnSpPr>
            <a:cxnSpLocks/>
          </p:cNvCxnSpPr>
          <p:nvPr/>
        </p:nvCxnSpPr>
        <p:spPr>
          <a:xfrm>
            <a:off x="4744720" y="3288923"/>
            <a:ext cx="0" cy="2540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26" name="Table 26">
            <a:extLst>
              <a:ext uri="{FF2B5EF4-FFF2-40B4-BE49-F238E27FC236}">
                <a16:creationId xmlns:a16="http://schemas.microsoft.com/office/drawing/2014/main" id="{B3F10CBB-7A66-2822-D62F-4842BEFE0C47}"/>
              </a:ext>
            </a:extLst>
          </p:cNvPr>
          <p:cNvGraphicFramePr>
            <a:graphicFrameLocks noGrp="1"/>
          </p:cNvGraphicFramePr>
          <p:nvPr>
            <p:extLst>
              <p:ext uri="{D42A27DB-BD31-4B8C-83A1-F6EECF244321}">
                <p14:modId xmlns:p14="http://schemas.microsoft.com/office/powerpoint/2010/main" val="1336341853"/>
              </p:ext>
            </p:extLst>
          </p:nvPr>
        </p:nvGraphicFramePr>
        <p:xfrm>
          <a:off x="381005" y="3543002"/>
          <a:ext cx="8381989" cy="1381760"/>
        </p:xfrm>
        <a:graphic>
          <a:graphicData uri="http://schemas.openxmlformats.org/drawingml/2006/table">
            <a:tbl>
              <a:tblPr firstRow="1" bandRow="1">
                <a:tableStyleId>{9D7B26C5-4107-4FEC-AEDC-1716B250A1EF}</a:tableStyleId>
              </a:tblPr>
              <a:tblGrid>
                <a:gridCol w="838195">
                  <a:extLst>
                    <a:ext uri="{9D8B030D-6E8A-4147-A177-3AD203B41FA5}">
                      <a16:colId xmlns:a16="http://schemas.microsoft.com/office/drawing/2014/main" val="221776581"/>
                    </a:ext>
                  </a:extLst>
                </a:gridCol>
                <a:gridCol w="2057400">
                  <a:extLst>
                    <a:ext uri="{9D8B030D-6E8A-4147-A177-3AD203B41FA5}">
                      <a16:colId xmlns:a16="http://schemas.microsoft.com/office/drawing/2014/main" val="1469612025"/>
                    </a:ext>
                  </a:extLst>
                </a:gridCol>
                <a:gridCol w="1524000">
                  <a:extLst>
                    <a:ext uri="{9D8B030D-6E8A-4147-A177-3AD203B41FA5}">
                      <a16:colId xmlns:a16="http://schemas.microsoft.com/office/drawing/2014/main" val="2642214702"/>
                    </a:ext>
                  </a:extLst>
                </a:gridCol>
                <a:gridCol w="3962394">
                  <a:extLst>
                    <a:ext uri="{9D8B030D-6E8A-4147-A177-3AD203B41FA5}">
                      <a16:colId xmlns:a16="http://schemas.microsoft.com/office/drawing/2014/main" val="593785572"/>
                    </a:ext>
                  </a:extLst>
                </a:gridCol>
              </a:tblGrid>
              <a:tr h="370840">
                <a:tc gridSpan="4">
                  <a:txBody>
                    <a:bodyPr/>
                    <a:lstStyle/>
                    <a:p>
                      <a:pPr algn="ctr"/>
                      <a:r>
                        <a:rPr lang="en-US" sz="1600" dirty="0"/>
                        <a:t>Groups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r>
                        <a:rPr lang="en-US" dirty="0"/>
                        <a:t>Groups</a:t>
                      </a:r>
                    </a:p>
                  </a:txBody>
                  <a:tcPr/>
                </a:tc>
                <a:tc hMerge="1">
                  <a:txBody>
                    <a:bodyPr/>
                    <a:lstStyle/>
                    <a:p>
                      <a:endParaRPr lang="en-US" dirty="0"/>
                    </a:p>
                  </a:txBody>
                  <a:tcPr/>
                </a:tc>
                <a:extLst>
                  <a:ext uri="{0D108BD9-81ED-4DB2-BD59-A6C34878D82A}">
                    <a16:rowId xmlns:a16="http://schemas.microsoft.com/office/drawing/2014/main" val="3445952443"/>
                  </a:ext>
                </a:extLst>
              </a:tr>
              <a:tr h="370840">
                <a:tc>
                  <a:txBody>
                    <a:bodyPr/>
                    <a:lstStyle/>
                    <a:p>
                      <a:pPr algn="ctr"/>
                      <a:r>
                        <a:rPr lang="en-US" sz="1400" dirty="0"/>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0210306"/>
                  </a:ext>
                </a:extLst>
              </a:tr>
              <a:tr h="370840">
                <a:tc>
                  <a:txBody>
                    <a:bodyPr/>
                    <a:lstStyle/>
                    <a:p>
                      <a:r>
                        <a:rPr lang="en-US" sz="1200" kern="1200" dirty="0">
                          <a:solidFill>
                            <a:schemeClr val="tx1"/>
                          </a:solidFill>
                          <a:effectLst/>
                          <a:latin typeface="+mn-lt"/>
                          <a:ea typeface="+mn-ea"/>
                          <a:cs typeface="+mn-cs"/>
                        </a:rPr>
                        <a:t>Acetylene</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kern="1200" dirty="0">
                          <a:solidFill>
                            <a:schemeClr val="tx1"/>
                          </a:solidFill>
                          <a:effectLst/>
                          <a:latin typeface="+mn-lt"/>
                          <a:ea typeface="+mn-ea"/>
                          <a:cs typeface="+mn-cs"/>
                        </a:rPr>
                        <a:t>Hydrogen, Butadiene, Ethylene Oxide, </a:t>
                      </a:r>
                    </a:p>
                    <a:p>
                      <a:r>
                        <a:rPr lang="en-US" sz="1200" kern="1200" dirty="0">
                          <a:solidFill>
                            <a:schemeClr val="tx1"/>
                          </a:solidFill>
                          <a:effectLst/>
                          <a:latin typeface="+mn-lt"/>
                          <a:ea typeface="+mn-ea"/>
                          <a:cs typeface="+mn-cs"/>
                        </a:rPr>
                        <a:t>Propylene Oxide, </a:t>
                      </a:r>
                      <a:r>
                        <a:rPr lang="en-US" sz="1200" kern="1200" dirty="0" err="1">
                          <a:solidFill>
                            <a:schemeClr val="tx1"/>
                          </a:solidFill>
                          <a:effectLst/>
                          <a:latin typeface="+mn-lt"/>
                          <a:ea typeface="+mn-ea"/>
                          <a:cs typeface="+mn-cs"/>
                        </a:rPr>
                        <a:t>Acrolien</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t>Ethylene, Cyclopropane, </a:t>
                      </a:r>
                    </a:p>
                    <a:p>
                      <a:r>
                        <a:rPr lang="en-US" sz="1200" dirty="0"/>
                        <a:t>Ethyl Ether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t>Propane, Acetone, Ammonia, Benzene, Butane, Ethanol, Gasoline, Hexane, Methanol, Methane, </a:t>
                      </a:r>
                      <a:r>
                        <a:rPr lang="en-US" sz="1200" dirty="0" err="1"/>
                        <a:t>Naptha</a:t>
                      </a:r>
                      <a:r>
                        <a:rPr lang="en-US" sz="1200" dirty="0"/>
                        <a:t>, Natural Gas, Toluene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9073189"/>
                  </a:ext>
                </a:extLst>
              </a:tr>
            </a:tbl>
          </a:graphicData>
        </a:graphic>
      </p:graphicFrame>
    </p:spTree>
    <p:extLst>
      <p:ext uri="{BB962C8B-B14F-4D97-AF65-F5344CB8AC3E}">
        <p14:creationId xmlns:p14="http://schemas.microsoft.com/office/powerpoint/2010/main" val="1723281463"/>
      </p:ext>
    </p:extLst>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19200"/>
            <a:ext cx="9144000" cy="5638800"/>
          </a:xfrm>
        </p:spPr>
        <p:txBody>
          <a:bodyPr>
            <a:normAutofit/>
          </a:bodyPr>
          <a:lstStyle/>
          <a:p>
            <a:r>
              <a:rPr lang="en-US" sz="4000" b="1" dirty="0">
                <a:effectLst>
                  <a:glow rad="228600">
                    <a:schemeClr val="accent2">
                      <a:satMod val="175000"/>
                      <a:alpha val="40000"/>
                    </a:schemeClr>
                  </a:glow>
                </a:effectLst>
              </a:rPr>
              <a:t>High Vapor Pressure</a:t>
            </a:r>
          </a:p>
          <a:p>
            <a:pPr lvl="1"/>
            <a:r>
              <a:rPr lang="en-US" sz="2800" dirty="0"/>
              <a:t>Produces lots of vapor</a:t>
            </a:r>
          </a:p>
          <a:p>
            <a:pPr lvl="1"/>
            <a:r>
              <a:rPr lang="en-US" sz="2800" dirty="0"/>
              <a:t>Product travels further before it dilutes</a:t>
            </a:r>
          </a:p>
          <a:p>
            <a:pPr lvl="1"/>
            <a:r>
              <a:rPr lang="en-US" sz="2800" dirty="0"/>
              <a:t>Product enters flammable range later</a:t>
            </a:r>
          </a:p>
          <a:p>
            <a:pPr lvl="1"/>
            <a:r>
              <a:rPr lang="en-US" sz="2800" dirty="0"/>
              <a:t>Risk further from source</a:t>
            </a:r>
            <a:endParaRPr lang="en-US" sz="4000" b="1" dirty="0">
              <a:solidFill>
                <a:srgbClr val="FFFF00"/>
              </a:solidFill>
              <a:effectLst>
                <a:glow rad="228600">
                  <a:schemeClr val="tx1">
                    <a:alpha val="40000"/>
                  </a:schemeClr>
                </a:glow>
              </a:effectLst>
            </a:endParaRPr>
          </a:p>
          <a:p>
            <a:r>
              <a:rPr lang="en-US" sz="4000" b="1" dirty="0">
                <a:solidFill>
                  <a:srgbClr val="FFFF00"/>
                </a:solidFill>
                <a:effectLst>
                  <a:glow rad="228600">
                    <a:schemeClr val="tx1">
                      <a:alpha val="40000"/>
                    </a:schemeClr>
                  </a:glow>
                </a:effectLst>
              </a:rPr>
              <a:t>Low Vapor Pressure</a:t>
            </a:r>
          </a:p>
          <a:p>
            <a:pPr lvl="1"/>
            <a:r>
              <a:rPr lang="en-US" sz="2800" dirty="0"/>
              <a:t>Smaller amount of vapor produced</a:t>
            </a:r>
          </a:p>
          <a:p>
            <a:pPr lvl="1"/>
            <a:r>
              <a:rPr lang="en-US" sz="2800" dirty="0"/>
              <a:t>Product enters flammable range sooner</a:t>
            </a:r>
          </a:p>
          <a:p>
            <a:pPr lvl="1"/>
            <a:r>
              <a:rPr lang="en-US" sz="2800" dirty="0"/>
              <a:t>Risk closer to source</a:t>
            </a:r>
            <a:endParaRPr lang="en-US" sz="4000" dirty="0"/>
          </a:p>
        </p:txBody>
      </p:sp>
      <p:sp>
        <p:nvSpPr>
          <p:cNvPr id="2" name="Title 1"/>
          <p:cNvSpPr>
            <a:spLocks noGrp="1"/>
          </p:cNvSpPr>
          <p:nvPr>
            <p:ph type="title"/>
          </p:nvPr>
        </p:nvSpPr>
        <p:spPr>
          <a:xfrm>
            <a:off x="152400" y="2458"/>
            <a:ext cx="8839200" cy="990600"/>
          </a:xfrm>
        </p:spPr>
        <p:txBody>
          <a:bodyPr>
            <a:noAutofit/>
          </a:bodyPr>
          <a:lstStyle/>
          <a:p>
            <a:r>
              <a:rPr lang="en-US" sz="4000" dirty="0"/>
              <a:t>Vapor Pressure &amp; Flammability</a:t>
            </a:r>
          </a:p>
        </p:txBody>
      </p:sp>
    </p:spTree>
  </p:cSld>
  <p:clrMapOvr>
    <a:masterClrMapping/>
  </p:clrMapOvr>
  <p:transition>
    <p:fade thruBlk="1"/>
  </p:transition>
</p:sld>
</file>

<file path=ppt/theme/theme1.xml><?xml version="1.0" encoding="utf-8"?>
<a:theme xmlns:a="http://schemas.openxmlformats.org/drawingml/2006/main" name="TP03000383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33" ma:contentTypeDescription="Create a new document." ma:contentTypeScope="" ma:versionID="37d3ec2b48d53e45b233ad8f52fe1b11"/>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BB60650-D061-4CFD-8B92-165C9A418442}">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B0DCD2D-DD74-4628-B0E3-9EF851CE655E}">
  <ds:schemaRefs>
    <ds:schemaRef ds:uri="http://schemas.microsoft.com/office/2006/metadata/contentType"/>
    <ds:schemaRef ds:uri="http://schemas.microsoft.com/office/2006/metadata/properties/metaAttributes"/>
  </ds:schemaRefs>
</ds:datastoreItem>
</file>

<file path=customXml/itemProps3.xml><?xml version="1.0" encoding="utf-8"?>
<ds:datastoreItem xmlns:ds="http://schemas.openxmlformats.org/officeDocument/2006/customXml" ds:itemID="{BE24E154-CE4F-456D-81D3-6A35CA601F3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71246</TotalTime>
  <Words>5096</Words>
  <Application>Microsoft Macintosh PowerPoint</Application>
  <PresentationFormat>On-screen Show (4:3)</PresentationFormat>
  <Paragraphs>697</Paragraphs>
  <Slides>80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80</vt:i4>
      </vt:variant>
    </vt:vector>
  </HeadingPairs>
  <TitlesOfParts>
    <vt:vector size="85" baseType="lpstr">
      <vt:lpstr>Arial</vt:lpstr>
      <vt:lpstr>Calibri</vt:lpstr>
      <vt:lpstr>Verdana</vt:lpstr>
      <vt:lpstr>Wingdings</vt:lpstr>
      <vt:lpstr>TP030003830</vt:lpstr>
      <vt:lpstr>Flammable Liquids 101</vt:lpstr>
      <vt:lpstr>Classification of  Flammables &amp; Combustibles</vt:lpstr>
      <vt:lpstr>Classification of  Flammables &amp; Combustibles</vt:lpstr>
      <vt:lpstr>Flammable Liquid CLASSES</vt:lpstr>
      <vt:lpstr>Flammable Liquid CATEGORIES</vt:lpstr>
      <vt:lpstr>PowerPoint Presentation</vt:lpstr>
      <vt:lpstr>Vapor Pressure</vt:lpstr>
      <vt:lpstr>Vapor Pressure</vt:lpstr>
      <vt:lpstr>Vapor Pressure &amp; Flammability</vt:lpstr>
      <vt:lpstr>Boiling Point</vt:lpstr>
      <vt:lpstr>Vapor Density</vt:lpstr>
      <vt:lpstr>Specific Gravity</vt:lpstr>
      <vt:lpstr>Flammable Properties</vt:lpstr>
      <vt:lpstr>Flammable Properties</vt:lpstr>
      <vt:lpstr>Flammable Properties</vt:lpstr>
      <vt:lpstr>Flammable Properties</vt:lpstr>
      <vt:lpstr>Flammable Properties</vt:lpstr>
      <vt:lpstr>Flammability Properties</vt:lpstr>
      <vt:lpstr>Flammable Properties</vt:lpstr>
      <vt:lpstr>Flammable Properties</vt:lpstr>
      <vt:lpstr>Non-Conductive Flammable Liquids</vt:lpstr>
      <vt:lpstr>Non-Conductive Flammable Liquids</vt:lpstr>
      <vt:lpstr>Non-Conductive Flammable Liquids</vt:lpstr>
      <vt:lpstr>Non-Conductive Flammable Liquids</vt:lpstr>
      <vt:lpstr>Non-Conductive Flammable Liquids</vt:lpstr>
      <vt:lpstr>What is “MIE”?</vt:lpstr>
      <vt:lpstr>Minimum Ignition Energy</vt:lpstr>
      <vt:lpstr>Electrostatic Discharges  (Static Electricity)</vt:lpstr>
      <vt:lpstr>Electrostatic Discharges  (Static Electricity)</vt:lpstr>
      <vt:lpstr>Electrostatic Discharges  (Static Electricity)</vt:lpstr>
      <vt:lpstr>Electrical Classifications</vt:lpstr>
      <vt:lpstr>What is a Hazardous Location? </vt:lpstr>
      <vt:lpstr>Ignition Prevention Principles</vt:lpstr>
      <vt:lpstr>Ignition Prevention Principles</vt:lpstr>
      <vt:lpstr>Ignition Prevention Principles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Classes, Areas, Zones Comparison</vt:lpstr>
      <vt:lpstr>Class 1 Protection Methods Comparison</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Electrical Classifications</vt:lpstr>
      <vt:lpstr>Bonding and Grounding</vt:lpstr>
      <vt:lpstr>Bonding and Grounding</vt:lpstr>
      <vt:lpstr>Bonding and Grounding</vt:lpstr>
      <vt:lpstr>Bonding and Grounding</vt:lpstr>
      <vt:lpstr>Bonding and Grounding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Flammable Liquids 101</dc:title>
  <dc:creator>Bryan Haywood</dc:creator>
  <cp:lastModifiedBy>Bryan Haywood</cp:lastModifiedBy>
  <cp:revision>630</cp:revision>
  <dcterms:created xsi:type="dcterms:W3CDTF">2010-10-17T16:20:15Z</dcterms:created>
  <dcterms:modified xsi:type="dcterms:W3CDTF">2023-03-14T16:49:12Z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TC300038309990</vt:lpwstr>
  </property>
</Properties>
</file>