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/>
    <p:restoredTop sz="94693"/>
  </p:normalViewPr>
  <p:slideViewPr>
    <p:cSldViewPr snapToGrid="0">
      <p:cViewPr varScale="1">
        <p:scale>
          <a:sx n="118" d="100"/>
          <a:sy n="118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FE40C-D994-724E-94C1-3FDC089E1A45}" type="doc">
      <dgm:prSet loTypeId="urn:microsoft.com/office/officeart/2005/8/layout/cycle3" loCatId="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56EF6BC-E95F-C54E-82EA-32BBC2B2B59F}">
      <dgm:prSet phldrT="[Text]" custT="1"/>
      <dgm:spPr/>
      <dgm:t>
        <a:bodyPr/>
        <a:lstStyle/>
        <a:p>
          <a:r>
            <a:rPr lang="en-US" sz="2000" b="1" dirty="0"/>
            <a:t>Request</a:t>
          </a:r>
        </a:p>
        <a:p>
          <a:r>
            <a:rPr lang="en-US" sz="2000" b="1" dirty="0"/>
            <a:t>Work</a:t>
          </a:r>
        </a:p>
      </dgm:t>
    </dgm:pt>
    <dgm:pt modelId="{C976DBA1-3D7E-8C41-B249-1A4C980DBFE5}" type="parTrans" cxnId="{50398952-D744-9C4B-91EE-3979053DDCAA}">
      <dgm:prSet/>
      <dgm:spPr/>
      <dgm:t>
        <a:bodyPr/>
        <a:lstStyle/>
        <a:p>
          <a:endParaRPr lang="en-US"/>
        </a:p>
      </dgm:t>
    </dgm:pt>
    <dgm:pt modelId="{3CF162AF-AA50-C444-8FA8-8AB1F9578912}" type="sibTrans" cxnId="{50398952-D744-9C4B-91EE-3979053DDCAA}">
      <dgm:prSet/>
      <dgm:spPr/>
      <dgm:t>
        <a:bodyPr/>
        <a:lstStyle/>
        <a:p>
          <a:endParaRPr lang="en-US"/>
        </a:p>
      </dgm:t>
    </dgm:pt>
    <dgm:pt modelId="{49E33FD9-0A5D-AB44-A043-3610093FEBC0}">
      <dgm:prSet phldrT="[Text]" custT="1"/>
      <dgm:spPr/>
      <dgm:t>
        <a:bodyPr/>
        <a:lstStyle/>
        <a:p>
          <a:r>
            <a:rPr lang="en-US" sz="2000" b="1" dirty="0">
              <a:solidFill>
                <a:schemeClr val="tx1"/>
              </a:solidFill>
            </a:rPr>
            <a:t>Plan &amp; Prepare</a:t>
          </a:r>
        </a:p>
      </dgm:t>
    </dgm:pt>
    <dgm:pt modelId="{03D33B73-4C72-C241-A0BE-C442477E310F}" type="parTrans" cxnId="{5E1880CC-164B-654A-AB10-B57BF0DBD968}">
      <dgm:prSet/>
      <dgm:spPr/>
      <dgm:t>
        <a:bodyPr/>
        <a:lstStyle/>
        <a:p>
          <a:endParaRPr lang="en-US"/>
        </a:p>
      </dgm:t>
    </dgm:pt>
    <dgm:pt modelId="{71115327-62CE-7040-B9A1-37D8592119F0}" type="sibTrans" cxnId="{5E1880CC-164B-654A-AB10-B57BF0DBD968}">
      <dgm:prSet/>
      <dgm:spPr/>
      <dgm:t>
        <a:bodyPr/>
        <a:lstStyle/>
        <a:p>
          <a:endParaRPr lang="en-US"/>
        </a:p>
      </dgm:t>
    </dgm:pt>
    <dgm:pt modelId="{9D295ED9-277D-3445-9A35-E63E34FA6183}">
      <dgm:prSet phldrT="[Text]" custT="1"/>
      <dgm:spPr/>
      <dgm:t>
        <a:bodyPr/>
        <a:lstStyle/>
        <a:p>
          <a:r>
            <a:rPr lang="en-US" sz="1800" b="1" dirty="0"/>
            <a:t>Implement Controls</a:t>
          </a:r>
        </a:p>
      </dgm:t>
    </dgm:pt>
    <dgm:pt modelId="{BD96A4CF-2298-C24F-9B43-964C8C65F3B2}" type="parTrans" cxnId="{1F121211-13F0-494B-B8B0-E59D3559D412}">
      <dgm:prSet/>
      <dgm:spPr/>
      <dgm:t>
        <a:bodyPr/>
        <a:lstStyle/>
        <a:p>
          <a:endParaRPr lang="en-US"/>
        </a:p>
      </dgm:t>
    </dgm:pt>
    <dgm:pt modelId="{379FCA38-927C-9347-B0B6-FB4318557395}" type="sibTrans" cxnId="{1F121211-13F0-494B-B8B0-E59D3559D412}">
      <dgm:prSet/>
      <dgm:spPr/>
      <dgm:t>
        <a:bodyPr/>
        <a:lstStyle/>
        <a:p>
          <a:endParaRPr lang="en-US"/>
        </a:p>
      </dgm:t>
    </dgm:pt>
    <dgm:pt modelId="{28256693-DC47-7147-9726-309D96B444B0}">
      <dgm:prSet phldrT="[Text]" custT="1"/>
      <dgm:spPr/>
      <dgm:t>
        <a:bodyPr/>
        <a:lstStyle/>
        <a:p>
          <a:r>
            <a:rPr lang="en-US" sz="2000" b="1" dirty="0"/>
            <a:t>Review &amp; Verify</a:t>
          </a:r>
        </a:p>
      </dgm:t>
    </dgm:pt>
    <dgm:pt modelId="{E898DEDC-A5D4-5F43-95E9-CAFE7951D351}" type="parTrans" cxnId="{EB90A0C9-115F-254C-998D-EFD6E5BC1CEC}">
      <dgm:prSet/>
      <dgm:spPr/>
      <dgm:t>
        <a:bodyPr/>
        <a:lstStyle/>
        <a:p>
          <a:endParaRPr lang="en-US"/>
        </a:p>
      </dgm:t>
    </dgm:pt>
    <dgm:pt modelId="{B9FE68AD-FAD2-7F4B-BE27-F6157B77B03E}" type="sibTrans" cxnId="{EB90A0C9-115F-254C-998D-EFD6E5BC1CEC}">
      <dgm:prSet/>
      <dgm:spPr/>
      <dgm:t>
        <a:bodyPr/>
        <a:lstStyle/>
        <a:p>
          <a:endParaRPr lang="en-US"/>
        </a:p>
      </dgm:t>
    </dgm:pt>
    <dgm:pt modelId="{1A9FAAE0-060E-4148-B200-32EFA4109502}">
      <dgm:prSet phldrT="[Text]" custT="1"/>
      <dgm:spPr/>
      <dgm:t>
        <a:bodyPr/>
        <a:lstStyle/>
        <a:p>
          <a:r>
            <a:rPr lang="en-US" sz="2000" b="1" dirty="0"/>
            <a:t>Issue and Accept</a:t>
          </a:r>
        </a:p>
      </dgm:t>
    </dgm:pt>
    <dgm:pt modelId="{16876027-F4F9-D14D-8291-6C024FA66593}" type="parTrans" cxnId="{14212013-28B4-6E4F-ABD1-ABAD2AE5A333}">
      <dgm:prSet/>
      <dgm:spPr/>
      <dgm:t>
        <a:bodyPr/>
        <a:lstStyle/>
        <a:p>
          <a:endParaRPr lang="en-US"/>
        </a:p>
      </dgm:t>
    </dgm:pt>
    <dgm:pt modelId="{CBEFC219-ED71-C74B-B8DA-A0966BC7D449}" type="sibTrans" cxnId="{14212013-28B4-6E4F-ABD1-ABAD2AE5A333}">
      <dgm:prSet/>
      <dgm:spPr/>
      <dgm:t>
        <a:bodyPr/>
        <a:lstStyle/>
        <a:p>
          <a:endParaRPr lang="en-US"/>
        </a:p>
      </dgm:t>
    </dgm:pt>
    <dgm:pt modelId="{DCD85001-A664-7C4E-9A77-ADDCBB0BD3D1}">
      <dgm:prSet phldrT="[Text]" custT="1"/>
      <dgm:spPr/>
      <dgm:t>
        <a:bodyPr/>
        <a:lstStyle/>
        <a:p>
          <a:r>
            <a:rPr lang="en-US" sz="2000" b="1" dirty="0"/>
            <a:t>Perform Work</a:t>
          </a:r>
        </a:p>
      </dgm:t>
    </dgm:pt>
    <dgm:pt modelId="{DB5C7828-1337-EA49-912F-F7CFEA3BB494}" type="parTrans" cxnId="{C1172475-CCA6-794D-8DFF-4618C89427C0}">
      <dgm:prSet/>
      <dgm:spPr/>
      <dgm:t>
        <a:bodyPr/>
        <a:lstStyle/>
        <a:p>
          <a:endParaRPr lang="en-US"/>
        </a:p>
      </dgm:t>
    </dgm:pt>
    <dgm:pt modelId="{5D8A67C3-B8CE-3D44-86D1-A129F082A433}" type="sibTrans" cxnId="{C1172475-CCA6-794D-8DFF-4618C89427C0}">
      <dgm:prSet/>
      <dgm:spPr/>
      <dgm:t>
        <a:bodyPr/>
        <a:lstStyle/>
        <a:p>
          <a:endParaRPr lang="en-US"/>
        </a:p>
      </dgm:t>
    </dgm:pt>
    <dgm:pt modelId="{615BEA40-7B42-CD40-A291-D9604FD73C4D}">
      <dgm:prSet phldrT="[Text]" custT="1"/>
      <dgm:spPr/>
      <dgm:t>
        <a:bodyPr/>
        <a:lstStyle/>
        <a:p>
          <a:r>
            <a:rPr lang="en-US" sz="2000" b="1" dirty="0"/>
            <a:t>Close Permit</a:t>
          </a:r>
        </a:p>
      </dgm:t>
    </dgm:pt>
    <dgm:pt modelId="{BC220A8A-584C-A041-A0C0-AC9D3DC6CC5A}" type="parTrans" cxnId="{5786EDBD-3E8B-AF46-AB38-D92EA131BECA}">
      <dgm:prSet/>
      <dgm:spPr/>
      <dgm:t>
        <a:bodyPr/>
        <a:lstStyle/>
        <a:p>
          <a:endParaRPr lang="en-US"/>
        </a:p>
      </dgm:t>
    </dgm:pt>
    <dgm:pt modelId="{AD394102-C78F-7B46-B645-638553828669}" type="sibTrans" cxnId="{5786EDBD-3E8B-AF46-AB38-D92EA131BECA}">
      <dgm:prSet/>
      <dgm:spPr/>
      <dgm:t>
        <a:bodyPr/>
        <a:lstStyle/>
        <a:p>
          <a:endParaRPr lang="en-US"/>
        </a:p>
      </dgm:t>
    </dgm:pt>
    <dgm:pt modelId="{67C5B8D0-A442-9746-9A44-553C4AB7A657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dirty="0"/>
            <a:t>Transfer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dirty="0"/>
            <a:t>Re-Issue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2000" b="1" dirty="0"/>
            <a:t>Suspend</a:t>
          </a:r>
        </a:p>
      </dgm:t>
    </dgm:pt>
    <dgm:pt modelId="{E0DDC563-6BE1-F343-AA4E-87547BE73D75}" type="parTrans" cxnId="{2E7587C8-1679-CE4B-A39D-21D1D70287DF}">
      <dgm:prSet/>
      <dgm:spPr/>
      <dgm:t>
        <a:bodyPr/>
        <a:lstStyle/>
        <a:p>
          <a:endParaRPr lang="en-US"/>
        </a:p>
      </dgm:t>
    </dgm:pt>
    <dgm:pt modelId="{103ECEF3-F638-4845-9519-77CC69AF0701}" type="sibTrans" cxnId="{2E7587C8-1679-CE4B-A39D-21D1D70287DF}">
      <dgm:prSet/>
      <dgm:spPr/>
      <dgm:t>
        <a:bodyPr/>
        <a:lstStyle/>
        <a:p>
          <a:endParaRPr lang="en-US"/>
        </a:p>
      </dgm:t>
    </dgm:pt>
    <dgm:pt modelId="{C1653320-CB7E-D84B-9B3D-E2CF375D2DAF}" type="pres">
      <dgm:prSet presAssocID="{8ACFE40C-D994-724E-94C1-3FDC089E1A45}" presName="Name0" presStyleCnt="0">
        <dgm:presLayoutVars>
          <dgm:dir/>
          <dgm:resizeHandles val="exact"/>
        </dgm:presLayoutVars>
      </dgm:prSet>
      <dgm:spPr/>
    </dgm:pt>
    <dgm:pt modelId="{6070538E-807A-BB4E-84F7-454EDC0BFB33}" type="pres">
      <dgm:prSet presAssocID="{8ACFE40C-D994-724E-94C1-3FDC089E1A45}" presName="cycle" presStyleCnt="0"/>
      <dgm:spPr/>
    </dgm:pt>
    <dgm:pt modelId="{6294B301-D120-804B-9EB1-29C01AB1B924}" type="pres">
      <dgm:prSet presAssocID="{556EF6BC-E95F-C54E-82EA-32BBC2B2B59F}" presName="nodeFirstNode" presStyleLbl="node1" presStyleIdx="0" presStyleCnt="8">
        <dgm:presLayoutVars>
          <dgm:bulletEnabled val="1"/>
        </dgm:presLayoutVars>
      </dgm:prSet>
      <dgm:spPr/>
    </dgm:pt>
    <dgm:pt modelId="{9C202ACC-135A-D44F-BFC7-2A5C1ED695EF}" type="pres">
      <dgm:prSet presAssocID="{3CF162AF-AA50-C444-8FA8-8AB1F9578912}" presName="sibTransFirstNode" presStyleLbl="bgShp" presStyleIdx="0" presStyleCnt="1"/>
      <dgm:spPr/>
    </dgm:pt>
    <dgm:pt modelId="{D7044F64-AAF5-E24C-99F8-B3797D16A671}" type="pres">
      <dgm:prSet presAssocID="{49E33FD9-0A5D-AB44-A043-3610093FEBC0}" presName="nodeFollowingNodes" presStyleLbl="node1" presStyleIdx="1" presStyleCnt="8">
        <dgm:presLayoutVars>
          <dgm:bulletEnabled val="1"/>
        </dgm:presLayoutVars>
      </dgm:prSet>
      <dgm:spPr/>
    </dgm:pt>
    <dgm:pt modelId="{4B23209B-8780-754A-9BDF-46079F066C4C}" type="pres">
      <dgm:prSet presAssocID="{9D295ED9-277D-3445-9A35-E63E34FA6183}" presName="nodeFollowingNodes" presStyleLbl="node1" presStyleIdx="2" presStyleCnt="8">
        <dgm:presLayoutVars>
          <dgm:bulletEnabled val="1"/>
        </dgm:presLayoutVars>
      </dgm:prSet>
      <dgm:spPr/>
    </dgm:pt>
    <dgm:pt modelId="{E71F135B-52BE-5B41-8C98-5153743CFFC3}" type="pres">
      <dgm:prSet presAssocID="{28256693-DC47-7147-9726-309D96B444B0}" presName="nodeFollowingNodes" presStyleLbl="node1" presStyleIdx="3" presStyleCnt="8">
        <dgm:presLayoutVars>
          <dgm:bulletEnabled val="1"/>
        </dgm:presLayoutVars>
      </dgm:prSet>
      <dgm:spPr/>
    </dgm:pt>
    <dgm:pt modelId="{037F2C65-6253-884B-B3BD-0184232F5493}" type="pres">
      <dgm:prSet presAssocID="{1A9FAAE0-060E-4148-B200-32EFA4109502}" presName="nodeFollowingNodes" presStyleLbl="node1" presStyleIdx="4" presStyleCnt="8">
        <dgm:presLayoutVars>
          <dgm:bulletEnabled val="1"/>
        </dgm:presLayoutVars>
      </dgm:prSet>
      <dgm:spPr/>
    </dgm:pt>
    <dgm:pt modelId="{1F84FAA8-38A7-954E-A6BA-FBD1CF5987AE}" type="pres">
      <dgm:prSet presAssocID="{DCD85001-A664-7C4E-9A77-ADDCBB0BD3D1}" presName="nodeFollowingNodes" presStyleLbl="node1" presStyleIdx="5" presStyleCnt="8">
        <dgm:presLayoutVars>
          <dgm:bulletEnabled val="1"/>
        </dgm:presLayoutVars>
      </dgm:prSet>
      <dgm:spPr/>
    </dgm:pt>
    <dgm:pt modelId="{661CB175-289D-EB4E-A3B5-ECFA0C21894D}" type="pres">
      <dgm:prSet presAssocID="{67C5B8D0-A442-9746-9A44-553C4AB7A657}" presName="nodeFollowingNodes" presStyleLbl="node1" presStyleIdx="6" presStyleCnt="8" custScaleX="100174">
        <dgm:presLayoutVars>
          <dgm:bulletEnabled val="1"/>
        </dgm:presLayoutVars>
      </dgm:prSet>
      <dgm:spPr/>
    </dgm:pt>
    <dgm:pt modelId="{EA8864F4-D4D5-994F-8BA9-9673623E1E73}" type="pres">
      <dgm:prSet presAssocID="{615BEA40-7B42-CD40-A291-D9604FD73C4D}" presName="nodeFollowingNodes" presStyleLbl="node1" presStyleIdx="7" presStyleCnt="8">
        <dgm:presLayoutVars>
          <dgm:bulletEnabled val="1"/>
        </dgm:presLayoutVars>
      </dgm:prSet>
      <dgm:spPr/>
    </dgm:pt>
  </dgm:ptLst>
  <dgm:cxnLst>
    <dgm:cxn modelId="{6822D702-9B00-3344-8632-B6D47DE1DA4E}" type="presOf" srcId="{49E33FD9-0A5D-AB44-A043-3610093FEBC0}" destId="{D7044F64-AAF5-E24C-99F8-B3797D16A671}" srcOrd="0" destOrd="0" presId="urn:microsoft.com/office/officeart/2005/8/layout/cycle3"/>
    <dgm:cxn modelId="{E8002F06-9779-1344-A2AC-F2804D4E53CD}" type="presOf" srcId="{28256693-DC47-7147-9726-309D96B444B0}" destId="{E71F135B-52BE-5B41-8C98-5153743CFFC3}" srcOrd="0" destOrd="0" presId="urn:microsoft.com/office/officeart/2005/8/layout/cycle3"/>
    <dgm:cxn modelId="{5F419510-234F-C442-80A3-A331963884A3}" type="presOf" srcId="{DCD85001-A664-7C4E-9A77-ADDCBB0BD3D1}" destId="{1F84FAA8-38A7-954E-A6BA-FBD1CF5987AE}" srcOrd="0" destOrd="0" presId="urn:microsoft.com/office/officeart/2005/8/layout/cycle3"/>
    <dgm:cxn modelId="{1F121211-13F0-494B-B8B0-E59D3559D412}" srcId="{8ACFE40C-D994-724E-94C1-3FDC089E1A45}" destId="{9D295ED9-277D-3445-9A35-E63E34FA6183}" srcOrd="2" destOrd="0" parTransId="{BD96A4CF-2298-C24F-9B43-964C8C65F3B2}" sibTransId="{379FCA38-927C-9347-B0B6-FB4318557395}"/>
    <dgm:cxn modelId="{14212013-28B4-6E4F-ABD1-ABAD2AE5A333}" srcId="{8ACFE40C-D994-724E-94C1-3FDC089E1A45}" destId="{1A9FAAE0-060E-4148-B200-32EFA4109502}" srcOrd="4" destOrd="0" parTransId="{16876027-F4F9-D14D-8291-6C024FA66593}" sibTransId="{CBEFC219-ED71-C74B-B8DA-A0966BC7D449}"/>
    <dgm:cxn modelId="{DF26934F-9ED9-2F44-BEC4-CADE84E31A02}" type="presOf" srcId="{1A9FAAE0-060E-4148-B200-32EFA4109502}" destId="{037F2C65-6253-884B-B3BD-0184232F5493}" srcOrd="0" destOrd="0" presId="urn:microsoft.com/office/officeart/2005/8/layout/cycle3"/>
    <dgm:cxn modelId="{50398952-D744-9C4B-91EE-3979053DDCAA}" srcId="{8ACFE40C-D994-724E-94C1-3FDC089E1A45}" destId="{556EF6BC-E95F-C54E-82EA-32BBC2B2B59F}" srcOrd="0" destOrd="0" parTransId="{C976DBA1-3D7E-8C41-B249-1A4C980DBFE5}" sibTransId="{3CF162AF-AA50-C444-8FA8-8AB1F9578912}"/>
    <dgm:cxn modelId="{AD98FE6C-9D81-614B-A6E6-4A0BDEB19965}" type="presOf" srcId="{556EF6BC-E95F-C54E-82EA-32BBC2B2B59F}" destId="{6294B301-D120-804B-9EB1-29C01AB1B924}" srcOrd="0" destOrd="0" presId="urn:microsoft.com/office/officeart/2005/8/layout/cycle3"/>
    <dgm:cxn modelId="{947A116E-C980-AA48-B9DA-25615D60CB9D}" type="presOf" srcId="{9D295ED9-277D-3445-9A35-E63E34FA6183}" destId="{4B23209B-8780-754A-9BDF-46079F066C4C}" srcOrd="0" destOrd="0" presId="urn:microsoft.com/office/officeart/2005/8/layout/cycle3"/>
    <dgm:cxn modelId="{C1172475-CCA6-794D-8DFF-4618C89427C0}" srcId="{8ACFE40C-D994-724E-94C1-3FDC089E1A45}" destId="{DCD85001-A664-7C4E-9A77-ADDCBB0BD3D1}" srcOrd="5" destOrd="0" parTransId="{DB5C7828-1337-EA49-912F-F7CFEA3BB494}" sibTransId="{5D8A67C3-B8CE-3D44-86D1-A129F082A433}"/>
    <dgm:cxn modelId="{EAB4A078-11B9-AC4B-850E-FD495B860E6F}" type="presOf" srcId="{3CF162AF-AA50-C444-8FA8-8AB1F9578912}" destId="{9C202ACC-135A-D44F-BFC7-2A5C1ED695EF}" srcOrd="0" destOrd="0" presId="urn:microsoft.com/office/officeart/2005/8/layout/cycle3"/>
    <dgm:cxn modelId="{C108DA78-BACD-D246-B618-B4CED4307658}" type="presOf" srcId="{67C5B8D0-A442-9746-9A44-553C4AB7A657}" destId="{661CB175-289D-EB4E-A3B5-ECFA0C21894D}" srcOrd="0" destOrd="0" presId="urn:microsoft.com/office/officeart/2005/8/layout/cycle3"/>
    <dgm:cxn modelId="{214EBD85-9E7D-2A4F-81E9-903220852F40}" type="presOf" srcId="{8ACFE40C-D994-724E-94C1-3FDC089E1A45}" destId="{C1653320-CB7E-D84B-9B3D-E2CF375D2DAF}" srcOrd="0" destOrd="0" presId="urn:microsoft.com/office/officeart/2005/8/layout/cycle3"/>
    <dgm:cxn modelId="{5786EDBD-3E8B-AF46-AB38-D92EA131BECA}" srcId="{8ACFE40C-D994-724E-94C1-3FDC089E1A45}" destId="{615BEA40-7B42-CD40-A291-D9604FD73C4D}" srcOrd="7" destOrd="0" parTransId="{BC220A8A-584C-A041-A0C0-AC9D3DC6CC5A}" sibTransId="{AD394102-C78F-7B46-B645-638553828669}"/>
    <dgm:cxn modelId="{2E7587C8-1679-CE4B-A39D-21D1D70287DF}" srcId="{8ACFE40C-D994-724E-94C1-3FDC089E1A45}" destId="{67C5B8D0-A442-9746-9A44-553C4AB7A657}" srcOrd="6" destOrd="0" parTransId="{E0DDC563-6BE1-F343-AA4E-87547BE73D75}" sibTransId="{103ECEF3-F638-4845-9519-77CC69AF0701}"/>
    <dgm:cxn modelId="{EB90A0C9-115F-254C-998D-EFD6E5BC1CEC}" srcId="{8ACFE40C-D994-724E-94C1-3FDC089E1A45}" destId="{28256693-DC47-7147-9726-309D96B444B0}" srcOrd="3" destOrd="0" parTransId="{E898DEDC-A5D4-5F43-95E9-CAFE7951D351}" sibTransId="{B9FE68AD-FAD2-7F4B-BE27-F6157B77B03E}"/>
    <dgm:cxn modelId="{5E1880CC-164B-654A-AB10-B57BF0DBD968}" srcId="{8ACFE40C-D994-724E-94C1-3FDC089E1A45}" destId="{49E33FD9-0A5D-AB44-A043-3610093FEBC0}" srcOrd="1" destOrd="0" parTransId="{03D33B73-4C72-C241-A0BE-C442477E310F}" sibTransId="{71115327-62CE-7040-B9A1-37D8592119F0}"/>
    <dgm:cxn modelId="{6BCFD3DB-24F4-DA45-9D48-30FE3ABFBE35}" type="presOf" srcId="{615BEA40-7B42-CD40-A291-D9604FD73C4D}" destId="{EA8864F4-D4D5-994F-8BA9-9673623E1E73}" srcOrd="0" destOrd="0" presId="urn:microsoft.com/office/officeart/2005/8/layout/cycle3"/>
    <dgm:cxn modelId="{2A9A8E68-3C17-F841-B6FF-4F62D7805BD0}" type="presParOf" srcId="{C1653320-CB7E-D84B-9B3D-E2CF375D2DAF}" destId="{6070538E-807A-BB4E-84F7-454EDC0BFB33}" srcOrd="0" destOrd="0" presId="urn:microsoft.com/office/officeart/2005/8/layout/cycle3"/>
    <dgm:cxn modelId="{166F2ED8-9DA0-8B47-9E29-5F14EA07C49E}" type="presParOf" srcId="{6070538E-807A-BB4E-84F7-454EDC0BFB33}" destId="{6294B301-D120-804B-9EB1-29C01AB1B924}" srcOrd="0" destOrd="0" presId="urn:microsoft.com/office/officeart/2005/8/layout/cycle3"/>
    <dgm:cxn modelId="{94981A49-0377-0D43-B4DE-D612161E102C}" type="presParOf" srcId="{6070538E-807A-BB4E-84F7-454EDC0BFB33}" destId="{9C202ACC-135A-D44F-BFC7-2A5C1ED695EF}" srcOrd="1" destOrd="0" presId="urn:microsoft.com/office/officeart/2005/8/layout/cycle3"/>
    <dgm:cxn modelId="{2093043E-F54E-474F-B40F-68EDF3FF78A9}" type="presParOf" srcId="{6070538E-807A-BB4E-84F7-454EDC0BFB33}" destId="{D7044F64-AAF5-E24C-99F8-B3797D16A671}" srcOrd="2" destOrd="0" presId="urn:microsoft.com/office/officeart/2005/8/layout/cycle3"/>
    <dgm:cxn modelId="{4388C34E-E40A-6648-A374-0BB96305A4A4}" type="presParOf" srcId="{6070538E-807A-BB4E-84F7-454EDC0BFB33}" destId="{4B23209B-8780-754A-9BDF-46079F066C4C}" srcOrd="3" destOrd="0" presId="urn:microsoft.com/office/officeart/2005/8/layout/cycle3"/>
    <dgm:cxn modelId="{19AB7D6A-E475-BA4E-8333-1F601594F748}" type="presParOf" srcId="{6070538E-807A-BB4E-84F7-454EDC0BFB33}" destId="{E71F135B-52BE-5B41-8C98-5153743CFFC3}" srcOrd="4" destOrd="0" presId="urn:microsoft.com/office/officeart/2005/8/layout/cycle3"/>
    <dgm:cxn modelId="{2D26370A-4FCA-9543-A530-59BD27ADDC20}" type="presParOf" srcId="{6070538E-807A-BB4E-84F7-454EDC0BFB33}" destId="{037F2C65-6253-884B-B3BD-0184232F5493}" srcOrd="5" destOrd="0" presId="urn:microsoft.com/office/officeart/2005/8/layout/cycle3"/>
    <dgm:cxn modelId="{834A766E-A86D-A34A-8019-3C32AAA4DE16}" type="presParOf" srcId="{6070538E-807A-BB4E-84F7-454EDC0BFB33}" destId="{1F84FAA8-38A7-954E-A6BA-FBD1CF5987AE}" srcOrd="6" destOrd="0" presId="urn:microsoft.com/office/officeart/2005/8/layout/cycle3"/>
    <dgm:cxn modelId="{3CD8F94B-A643-CD4A-9FBD-153814AC1CFC}" type="presParOf" srcId="{6070538E-807A-BB4E-84F7-454EDC0BFB33}" destId="{661CB175-289D-EB4E-A3B5-ECFA0C21894D}" srcOrd="7" destOrd="0" presId="urn:microsoft.com/office/officeart/2005/8/layout/cycle3"/>
    <dgm:cxn modelId="{1EB95085-87A3-FA4D-B350-C683B0D46F74}" type="presParOf" srcId="{6070538E-807A-BB4E-84F7-454EDC0BFB33}" destId="{EA8864F4-D4D5-994F-8BA9-9673623E1E73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D2D9B1-9CA9-D345-93E4-C0DFDB3B2054}" type="doc">
      <dgm:prSet loTypeId="urn:microsoft.com/office/officeart/2005/8/layout/venn2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75DF982-CA2C-1E4B-81C1-439D42716448}">
      <dgm:prSet phldrT="[Text]" custT="1"/>
      <dgm:spPr/>
      <dgm:t>
        <a:bodyPr/>
        <a:lstStyle/>
        <a:p>
          <a:r>
            <a:rPr lang="en-US" sz="2000" b="1" dirty="0"/>
            <a:t>Resources &amp; Tools</a:t>
          </a:r>
        </a:p>
      </dgm:t>
    </dgm:pt>
    <dgm:pt modelId="{098AB807-431A-3645-8666-7C1F3CF90C87}" type="parTrans" cxnId="{9FA8FC22-88F3-EF4F-9E4F-1C24C9FED02F}">
      <dgm:prSet/>
      <dgm:spPr/>
      <dgm:t>
        <a:bodyPr/>
        <a:lstStyle/>
        <a:p>
          <a:endParaRPr lang="en-US"/>
        </a:p>
      </dgm:t>
    </dgm:pt>
    <dgm:pt modelId="{55D2BA16-6C7D-B840-A0A1-C80D3584B08C}" type="sibTrans" cxnId="{9FA8FC22-88F3-EF4F-9E4F-1C24C9FED02F}">
      <dgm:prSet/>
      <dgm:spPr/>
      <dgm:t>
        <a:bodyPr/>
        <a:lstStyle/>
        <a:p>
          <a:endParaRPr lang="en-US"/>
        </a:p>
      </dgm:t>
    </dgm:pt>
    <dgm:pt modelId="{48AC5A6C-F2E5-4F4A-ACCB-6BCCECBC7D7F}">
      <dgm:prSet phldrT="[Text]" custT="1"/>
      <dgm:spPr/>
      <dgm:t>
        <a:bodyPr/>
        <a:lstStyle/>
        <a:p>
          <a:r>
            <a:rPr lang="en-US" sz="2000" b="1" dirty="0"/>
            <a:t>Training &amp; Competency</a:t>
          </a:r>
        </a:p>
      </dgm:t>
    </dgm:pt>
    <dgm:pt modelId="{A2202B3C-6EF0-3642-BB4B-28D6547AED03}" type="parTrans" cxnId="{03117560-C7DC-5E43-B81C-310B87491686}">
      <dgm:prSet/>
      <dgm:spPr/>
      <dgm:t>
        <a:bodyPr/>
        <a:lstStyle/>
        <a:p>
          <a:endParaRPr lang="en-US"/>
        </a:p>
      </dgm:t>
    </dgm:pt>
    <dgm:pt modelId="{3F48F88E-A73A-0A42-B042-D184B36D9404}" type="sibTrans" cxnId="{03117560-C7DC-5E43-B81C-310B87491686}">
      <dgm:prSet/>
      <dgm:spPr/>
      <dgm:t>
        <a:bodyPr/>
        <a:lstStyle/>
        <a:p>
          <a:endParaRPr lang="en-US"/>
        </a:p>
      </dgm:t>
    </dgm:pt>
    <dgm:pt modelId="{317532F0-5222-174F-B4DE-598796AF23EF}">
      <dgm:prSet phldrT="[Text]" custT="1"/>
      <dgm:spPr/>
      <dgm:t>
        <a:bodyPr/>
        <a:lstStyle/>
        <a:p>
          <a:r>
            <a:rPr lang="en-US" sz="1800" b="1" dirty="0"/>
            <a:t>Roles &amp; Responsibilities</a:t>
          </a:r>
        </a:p>
      </dgm:t>
    </dgm:pt>
    <dgm:pt modelId="{8943BA5C-38C5-D94D-922B-96E1401650A5}" type="parTrans" cxnId="{FD4E3369-544D-C246-8579-ECB5642ED98A}">
      <dgm:prSet/>
      <dgm:spPr/>
      <dgm:t>
        <a:bodyPr/>
        <a:lstStyle/>
        <a:p>
          <a:endParaRPr lang="en-US"/>
        </a:p>
      </dgm:t>
    </dgm:pt>
    <dgm:pt modelId="{E8DD563B-54E6-334F-9058-57D70B8EAE44}" type="sibTrans" cxnId="{FD4E3369-544D-C246-8579-ECB5642ED98A}">
      <dgm:prSet/>
      <dgm:spPr/>
      <dgm:t>
        <a:bodyPr/>
        <a:lstStyle/>
        <a:p>
          <a:endParaRPr lang="en-US"/>
        </a:p>
      </dgm:t>
    </dgm:pt>
    <dgm:pt modelId="{248BDFAA-EE42-3C49-B602-42196D1F8B07}">
      <dgm:prSet phldrT="[Text]" custT="1"/>
      <dgm:spPr/>
      <dgm:t>
        <a:bodyPr/>
        <a:lstStyle/>
        <a:p>
          <a:r>
            <a:rPr lang="en-US" sz="2000" b="1" dirty="0"/>
            <a:t>Work Process </a:t>
          </a:r>
        </a:p>
        <a:p>
          <a:r>
            <a:rPr lang="en-US" sz="2000" b="1" dirty="0"/>
            <a:t>&amp; </a:t>
          </a:r>
        </a:p>
        <a:p>
          <a:r>
            <a:rPr lang="en-US" sz="2000" b="1" dirty="0"/>
            <a:t>Procedures</a:t>
          </a:r>
        </a:p>
      </dgm:t>
    </dgm:pt>
    <dgm:pt modelId="{34AF7D71-133D-D246-A550-50511DC328E7}" type="parTrans" cxnId="{04DBB3E4-B5D9-2E48-92DB-048439594983}">
      <dgm:prSet/>
      <dgm:spPr/>
      <dgm:t>
        <a:bodyPr/>
        <a:lstStyle/>
        <a:p>
          <a:endParaRPr lang="en-US"/>
        </a:p>
      </dgm:t>
    </dgm:pt>
    <dgm:pt modelId="{BAB5EB0B-10B7-124C-B277-78D872F589F7}" type="sibTrans" cxnId="{04DBB3E4-B5D9-2E48-92DB-048439594983}">
      <dgm:prSet/>
      <dgm:spPr/>
      <dgm:t>
        <a:bodyPr/>
        <a:lstStyle/>
        <a:p>
          <a:endParaRPr lang="en-US"/>
        </a:p>
      </dgm:t>
    </dgm:pt>
    <dgm:pt modelId="{C49228BA-7551-1742-B3F6-1AD405411206}">
      <dgm:prSet phldrT="[Text]" custT="1"/>
      <dgm:spPr/>
      <dgm:t>
        <a:bodyPr/>
        <a:lstStyle/>
        <a:p>
          <a:r>
            <a:rPr lang="en-US" sz="2000" b="1" dirty="0"/>
            <a:t>Monitoring &amp; Assurance</a:t>
          </a:r>
        </a:p>
      </dgm:t>
    </dgm:pt>
    <dgm:pt modelId="{2662E2F5-5072-E542-86B4-69AA938DF518}" type="parTrans" cxnId="{C4A1272B-0830-E347-88F9-137537288BAC}">
      <dgm:prSet/>
      <dgm:spPr/>
      <dgm:t>
        <a:bodyPr/>
        <a:lstStyle/>
        <a:p>
          <a:endParaRPr lang="en-US"/>
        </a:p>
      </dgm:t>
    </dgm:pt>
    <dgm:pt modelId="{4FEB53D6-01DE-8944-B959-B3DDED8CAE06}" type="sibTrans" cxnId="{C4A1272B-0830-E347-88F9-137537288BAC}">
      <dgm:prSet/>
      <dgm:spPr/>
      <dgm:t>
        <a:bodyPr/>
        <a:lstStyle/>
        <a:p>
          <a:endParaRPr lang="en-US"/>
        </a:p>
      </dgm:t>
    </dgm:pt>
    <dgm:pt modelId="{3E1F5C9E-5DEE-6A4A-BFD5-0900FB2CB504}" type="pres">
      <dgm:prSet presAssocID="{15D2D9B1-9CA9-D345-93E4-C0DFDB3B2054}" presName="Name0" presStyleCnt="0">
        <dgm:presLayoutVars>
          <dgm:chMax val="7"/>
          <dgm:resizeHandles val="exact"/>
        </dgm:presLayoutVars>
      </dgm:prSet>
      <dgm:spPr/>
    </dgm:pt>
    <dgm:pt modelId="{5D65A703-6FEB-3645-9C18-4AE3F60B3452}" type="pres">
      <dgm:prSet presAssocID="{15D2D9B1-9CA9-D345-93E4-C0DFDB3B2054}" presName="comp1" presStyleCnt="0"/>
      <dgm:spPr/>
    </dgm:pt>
    <dgm:pt modelId="{A8C86BF8-7608-154F-8C26-4E272663B16E}" type="pres">
      <dgm:prSet presAssocID="{15D2D9B1-9CA9-D345-93E4-C0DFDB3B2054}" presName="circle1" presStyleLbl="node1" presStyleIdx="0" presStyleCnt="5" custLinFactNeighborY="0"/>
      <dgm:spPr/>
    </dgm:pt>
    <dgm:pt modelId="{DD32C597-2760-D74A-8ADD-E5113B47F076}" type="pres">
      <dgm:prSet presAssocID="{15D2D9B1-9CA9-D345-93E4-C0DFDB3B2054}" presName="c1text" presStyleLbl="node1" presStyleIdx="0" presStyleCnt="5">
        <dgm:presLayoutVars>
          <dgm:bulletEnabled val="1"/>
        </dgm:presLayoutVars>
      </dgm:prSet>
      <dgm:spPr/>
    </dgm:pt>
    <dgm:pt modelId="{6BA437B7-7EF3-D84D-AAF5-0E3B31F14926}" type="pres">
      <dgm:prSet presAssocID="{15D2D9B1-9CA9-D345-93E4-C0DFDB3B2054}" presName="comp2" presStyleCnt="0"/>
      <dgm:spPr/>
    </dgm:pt>
    <dgm:pt modelId="{818AE8CD-7B81-0F41-9DC3-FED0986FC933}" type="pres">
      <dgm:prSet presAssocID="{15D2D9B1-9CA9-D345-93E4-C0DFDB3B2054}" presName="circle2" presStyleLbl="node1" presStyleIdx="1" presStyleCnt="5"/>
      <dgm:spPr/>
    </dgm:pt>
    <dgm:pt modelId="{D82AAF8B-F15E-3F40-AD0A-811F6B5CDAE2}" type="pres">
      <dgm:prSet presAssocID="{15D2D9B1-9CA9-D345-93E4-C0DFDB3B2054}" presName="c2text" presStyleLbl="node1" presStyleIdx="1" presStyleCnt="5">
        <dgm:presLayoutVars>
          <dgm:bulletEnabled val="1"/>
        </dgm:presLayoutVars>
      </dgm:prSet>
      <dgm:spPr/>
    </dgm:pt>
    <dgm:pt modelId="{4689E4EF-220E-0C41-BCC4-67ED022DFDD2}" type="pres">
      <dgm:prSet presAssocID="{15D2D9B1-9CA9-D345-93E4-C0DFDB3B2054}" presName="comp3" presStyleCnt="0"/>
      <dgm:spPr/>
    </dgm:pt>
    <dgm:pt modelId="{4CA81E61-8EC4-C54B-9DA6-DCE4CDEE1C14}" type="pres">
      <dgm:prSet presAssocID="{15D2D9B1-9CA9-D345-93E4-C0DFDB3B2054}" presName="circle3" presStyleLbl="node1" presStyleIdx="2" presStyleCnt="5"/>
      <dgm:spPr/>
    </dgm:pt>
    <dgm:pt modelId="{BB80C656-81EC-9D49-ADE5-F8CB0EE539E9}" type="pres">
      <dgm:prSet presAssocID="{15D2D9B1-9CA9-D345-93E4-C0DFDB3B2054}" presName="c3text" presStyleLbl="node1" presStyleIdx="2" presStyleCnt="5">
        <dgm:presLayoutVars>
          <dgm:bulletEnabled val="1"/>
        </dgm:presLayoutVars>
      </dgm:prSet>
      <dgm:spPr/>
    </dgm:pt>
    <dgm:pt modelId="{7DF7A118-5ADD-C14B-8E84-DBAB274CC36C}" type="pres">
      <dgm:prSet presAssocID="{15D2D9B1-9CA9-D345-93E4-C0DFDB3B2054}" presName="comp4" presStyleCnt="0"/>
      <dgm:spPr/>
    </dgm:pt>
    <dgm:pt modelId="{0104889E-55F8-F146-A4A9-AD2810F34109}" type="pres">
      <dgm:prSet presAssocID="{15D2D9B1-9CA9-D345-93E4-C0DFDB3B2054}" presName="circle4" presStyleLbl="node1" presStyleIdx="3" presStyleCnt="5" custScaleX="99210"/>
      <dgm:spPr/>
    </dgm:pt>
    <dgm:pt modelId="{D58E2030-692D-A147-B4B9-9F55AF93190D}" type="pres">
      <dgm:prSet presAssocID="{15D2D9B1-9CA9-D345-93E4-C0DFDB3B2054}" presName="c4text" presStyleLbl="node1" presStyleIdx="3" presStyleCnt="5">
        <dgm:presLayoutVars>
          <dgm:bulletEnabled val="1"/>
        </dgm:presLayoutVars>
      </dgm:prSet>
      <dgm:spPr/>
    </dgm:pt>
    <dgm:pt modelId="{9D58C62D-66E8-044E-91D7-678A84933EB3}" type="pres">
      <dgm:prSet presAssocID="{15D2D9B1-9CA9-D345-93E4-C0DFDB3B2054}" presName="comp5" presStyleCnt="0"/>
      <dgm:spPr/>
    </dgm:pt>
    <dgm:pt modelId="{E695D298-E010-5342-9123-8CD4BA4005A3}" type="pres">
      <dgm:prSet presAssocID="{15D2D9B1-9CA9-D345-93E4-C0DFDB3B2054}" presName="circle5" presStyleLbl="node1" presStyleIdx="4" presStyleCnt="5"/>
      <dgm:spPr/>
    </dgm:pt>
    <dgm:pt modelId="{3054DD5D-AD89-EF45-89DF-F59D4BBC2E95}" type="pres">
      <dgm:prSet presAssocID="{15D2D9B1-9CA9-D345-93E4-C0DFDB3B2054}" presName="c5text" presStyleLbl="node1" presStyleIdx="4" presStyleCnt="5">
        <dgm:presLayoutVars>
          <dgm:bulletEnabled val="1"/>
        </dgm:presLayoutVars>
      </dgm:prSet>
      <dgm:spPr/>
    </dgm:pt>
  </dgm:ptLst>
  <dgm:cxnLst>
    <dgm:cxn modelId="{9FA8FC22-88F3-EF4F-9E4F-1C24C9FED02F}" srcId="{15D2D9B1-9CA9-D345-93E4-C0DFDB3B2054}" destId="{975DF982-CA2C-1E4B-81C1-439D42716448}" srcOrd="1" destOrd="0" parTransId="{098AB807-431A-3645-8666-7C1F3CF90C87}" sibTransId="{55D2BA16-6C7D-B840-A0A1-C80D3584B08C}"/>
    <dgm:cxn modelId="{C4A1272B-0830-E347-88F9-137537288BAC}" srcId="{15D2D9B1-9CA9-D345-93E4-C0DFDB3B2054}" destId="{C49228BA-7551-1742-B3F6-1AD405411206}" srcOrd="0" destOrd="0" parTransId="{2662E2F5-5072-E542-86B4-69AA938DF518}" sibTransId="{4FEB53D6-01DE-8944-B959-B3DDED8CAE06}"/>
    <dgm:cxn modelId="{7FA7D83B-1109-DD4E-A888-571CC54F829B}" type="presOf" srcId="{975DF982-CA2C-1E4B-81C1-439D42716448}" destId="{818AE8CD-7B81-0F41-9DC3-FED0986FC933}" srcOrd="0" destOrd="0" presId="urn:microsoft.com/office/officeart/2005/8/layout/venn2"/>
    <dgm:cxn modelId="{F15B964F-7D15-D049-8037-9725F89B2427}" type="presOf" srcId="{C49228BA-7551-1742-B3F6-1AD405411206}" destId="{A8C86BF8-7608-154F-8C26-4E272663B16E}" srcOrd="0" destOrd="0" presId="urn:microsoft.com/office/officeart/2005/8/layout/venn2"/>
    <dgm:cxn modelId="{03117560-C7DC-5E43-B81C-310B87491686}" srcId="{15D2D9B1-9CA9-D345-93E4-C0DFDB3B2054}" destId="{48AC5A6C-F2E5-4F4A-ACCB-6BCCECBC7D7F}" srcOrd="2" destOrd="0" parTransId="{A2202B3C-6EF0-3642-BB4B-28D6547AED03}" sibTransId="{3F48F88E-A73A-0A42-B042-D184B36D9404}"/>
    <dgm:cxn modelId="{37376C66-5282-544D-B6CE-6F5B7E0845CA}" type="presOf" srcId="{248BDFAA-EE42-3C49-B602-42196D1F8B07}" destId="{E695D298-E010-5342-9123-8CD4BA4005A3}" srcOrd="0" destOrd="0" presId="urn:microsoft.com/office/officeart/2005/8/layout/venn2"/>
    <dgm:cxn modelId="{FD4E3369-544D-C246-8579-ECB5642ED98A}" srcId="{15D2D9B1-9CA9-D345-93E4-C0DFDB3B2054}" destId="{317532F0-5222-174F-B4DE-598796AF23EF}" srcOrd="3" destOrd="0" parTransId="{8943BA5C-38C5-D94D-922B-96E1401650A5}" sibTransId="{E8DD563B-54E6-334F-9058-57D70B8EAE44}"/>
    <dgm:cxn modelId="{30A54D76-8407-2C4C-90AE-9624E2B8DF38}" type="presOf" srcId="{48AC5A6C-F2E5-4F4A-ACCB-6BCCECBC7D7F}" destId="{BB80C656-81EC-9D49-ADE5-F8CB0EE539E9}" srcOrd="1" destOrd="0" presId="urn:microsoft.com/office/officeart/2005/8/layout/venn2"/>
    <dgm:cxn modelId="{103DC07A-7B2B-5541-8E24-E2825B88E872}" type="presOf" srcId="{C49228BA-7551-1742-B3F6-1AD405411206}" destId="{DD32C597-2760-D74A-8ADD-E5113B47F076}" srcOrd="1" destOrd="0" presId="urn:microsoft.com/office/officeart/2005/8/layout/venn2"/>
    <dgm:cxn modelId="{9AFA5F85-8598-4244-86F8-F06F39ED8CAC}" type="presOf" srcId="{48AC5A6C-F2E5-4F4A-ACCB-6BCCECBC7D7F}" destId="{4CA81E61-8EC4-C54B-9DA6-DCE4CDEE1C14}" srcOrd="0" destOrd="0" presId="urn:microsoft.com/office/officeart/2005/8/layout/venn2"/>
    <dgm:cxn modelId="{597F148A-53AA-574D-9ABE-86F907D6BBDE}" type="presOf" srcId="{317532F0-5222-174F-B4DE-598796AF23EF}" destId="{0104889E-55F8-F146-A4A9-AD2810F34109}" srcOrd="0" destOrd="0" presId="urn:microsoft.com/office/officeart/2005/8/layout/venn2"/>
    <dgm:cxn modelId="{ECDEFFA5-F743-DC41-9E16-4C3BF1E02F04}" type="presOf" srcId="{248BDFAA-EE42-3C49-B602-42196D1F8B07}" destId="{3054DD5D-AD89-EF45-89DF-F59D4BBC2E95}" srcOrd="1" destOrd="0" presId="urn:microsoft.com/office/officeart/2005/8/layout/venn2"/>
    <dgm:cxn modelId="{219BC4CC-68D6-AA4D-AC1E-662C0D0CB4E7}" type="presOf" srcId="{317532F0-5222-174F-B4DE-598796AF23EF}" destId="{D58E2030-692D-A147-B4B9-9F55AF93190D}" srcOrd="1" destOrd="0" presId="urn:microsoft.com/office/officeart/2005/8/layout/venn2"/>
    <dgm:cxn modelId="{6CDFE9DD-E283-6B41-9F16-A06293C51169}" type="presOf" srcId="{975DF982-CA2C-1E4B-81C1-439D42716448}" destId="{D82AAF8B-F15E-3F40-AD0A-811F6B5CDAE2}" srcOrd="1" destOrd="0" presId="urn:microsoft.com/office/officeart/2005/8/layout/venn2"/>
    <dgm:cxn modelId="{04DBB3E4-B5D9-2E48-92DB-048439594983}" srcId="{15D2D9B1-9CA9-D345-93E4-C0DFDB3B2054}" destId="{248BDFAA-EE42-3C49-B602-42196D1F8B07}" srcOrd="4" destOrd="0" parTransId="{34AF7D71-133D-D246-A550-50511DC328E7}" sibTransId="{BAB5EB0B-10B7-124C-B277-78D872F589F7}"/>
    <dgm:cxn modelId="{B33742FB-B93E-8A4D-9853-B8A030DFB74D}" type="presOf" srcId="{15D2D9B1-9CA9-D345-93E4-C0DFDB3B2054}" destId="{3E1F5C9E-5DEE-6A4A-BFD5-0900FB2CB504}" srcOrd="0" destOrd="0" presId="urn:microsoft.com/office/officeart/2005/8/layout/venn2"/>
    <dgm:cxn modelId="{FA831595-4671-2E49-A80B-3B2A1EEB4E62}" type="presParOf" srcId="{3E1F5C9E-5DEE-6A4A-BFD5-0900FB2CB504}" destId="{5D65A703-6FEB-3645-9C18-4AE3F60B3452}" srcOrd="0" destOrd="0" presId="urn:microsoft.com/office/officeart/2005/8/layout/venn2"/>
    <dgm:cxn modelId="{AE6B60C7-8BD9-4846-84DA-E18248B2F60A}" type="presParOf" srcId="{5D65A703-6FEB-3645-9C18-4AE3F60B3452}" destId="{A8C86BF8-7608-154F-8C26-4E272663B16E}" srcOrd="0" destOrd="0" presId="urn:microsoft.com/office/officeart/2005/8/layout/venn2"/>
    <dgm:cxn modelId="{28A236E8-3F0D-9340-BE98-AE1357FEC35F}" type="presParOf" srcId="{5D65A703-6FEB-3645-9C18-4AE3F60B3452}" destId="{DD32C597-2760-D74A-8ADD-E5113B47F076}" srcOrd="1" destOrd="0" presId="urn:microsoft.com/office/officeart/2005/8/layout/venn2"/>
    <dgm:cxn modelId="{7AC07D58-611F-ED4A-BB0E-984775CB81B4}" type="presParOf" srcId="{3E1F5C9E-5DEE-6A4A-BFD5-0900FB2CB504}" destId="{6BA437B7-7EF3-D84D-AAF5-0E3B31F14926}" srcOrd="1" destOrd="0" presId="urn:microsoft.com/office/officeart/2005/8/layout/venn2"/>
    <dgm:cxn modelId="{CAC7ABAB-AA96-2D49-9FE0-2A0893AF3101}" type="presParOf" srcId="{6BA437B7-7EF3-D84D-AAF5-0E3B31F14926}" destId="{818AE8CD-7B81-0F41-9DC3-FED0986FC933}" srcOrd="0" destOrd="0" presId="urn:microsoft.com/office/officeart/2005/8/layout/venn2"/>
    <dgm:cxn modelId="{C22584B8-0460-B343-A865-E0012E77B43C}" type="presParOf" srcId="{6BA437B7-7EF3-D84D-AAF5-0E3B31F14926}" destId="{D82AAF8B-F15E-3F40-AD0A-811F6B5CDAE2}" srcOrd="1" destOrd="0" presId="urn:microsoft.com/office/officeart/2005/8/layout/venn2"/>
    <dgm:cxn modelId="{6BC3B150-F2BA-BE44-9F25-6BD268DB802E}" type="presParOf" srcId="{3E1F5C9E-5DEE-6A4A-BFD5-0900FB2CB504}" destId="{4689E4EF-220E-0C41-BCC4-67ED022DFDD2}" srcOrd="2" destOrd="0" presId="urn:microsoft.com/office/officeart/2005/8/layout/venn2"/>
    <dgm:cxn modelId="{46C29363-37DE-E342-92DD-83538BA4C79F}" type="presParOf" srcId="{4689E4EF-220E-0C41-BCC4-67ED022DFDD2}" destId="{4CA81E61-8EC4-C54B-9DA6-DCE4CDEE1C14}" srcOrd="0" destOrd="0" presId="urn:microsoft.com/office/officeart/2005/8/layout/venn2"/>
    <dgm:cxn modelId="{F53B11DB-B4F9-3349-8BF0-CEDFB34DE6CC}" type="presParOf" srcId="{4689E4EF-220E-0C41-BCC4-67ED022DFDD2}" destId="{BB80C656-81EC-9D49-ADE5-F8CB0EE539E9}" srcOrd="1" destOrd="0" presId="urn:microsoft.com/office/officeart/2005/8/layout/venn2"/>
    <dgm:cxn modelId="{6D226283-0FC1-8248-A210-FE3AF0D0E6CE}" type="presParOf" srcId="{3E1F5C9E-5DEE-6A4A-BFD5-0900FB2CB504}" destId="{7DF7A118-5ADD-C14B-8E84-DBAB274CC36C}" srcOrd="3" destOrd="0" presId="urn:microsoft.com/office/officeart/2005/8/layout/venn2"/>
    <dgm:cxn modelId="{5E2CEFAC-2DB8-034C-B2BB-764A83672148}" type="presParOf" srcId="{7DF7A118-5ADD-C14B-8E84-DBAB274CC36C}" destId="{0104889E-55F8-F146-A4A9-AD2810F34109}" srcOrd="0" destOrd="0" presId="urn:microsoft.com/office/officeart/2005/8/layout/venn2"/>
    <dgm:cxn modelId="{C6EE86E9-B211-0C42-86FC-85CC833B33FA}" type="presParOf" srcId="{7DF7A118-5ADD-C14B-8E84-DBAB274CC36C}" destId="{D58E2030-692D-A147-B4B9-9F55AF93190D}" srcOrd="1" destOrd="0" presId="urn:microsoft.com/office/officeart/2005/8/layout/venn2"/>
    <dgm:cxn modelId="{73A06439-FAF9-AF42-BD91-0AC6C4A8273C}" type="presParOf" srcId="{3E1F5C9E-5DEE-6A4A-BFD5-0900FB2CB504}" destId="{9D58C62D-66E8-044E-91D7-678A84933EB3}" srcOrd="4" destOrd="0" presId="urn:microsoft.com/office/officeart/2005/8/layout/venn2"/>
    <dgm:cxn modelId="{33170DA1-47BD-9845-916D-2B5F8454AEA8}" type="presParOf" srcId="{9D58C62D-66E8-044E-91D7-678A84933EB3}" destId="{E695D298-E010-5342-9123-8CD4BA4005A3}" srcOrd="0" destOrd="0" presId="urn:microsoft.com/office/officeart/2005/8/layout/venn2"/>
    <dgm:cxn modelId="{7BB5D522-28A8-904F-824A-8D95BB2BAD60}" type="presParOf" srcId="{9D58C62D-66E8-044E-91D7-678A84933EB3}" destId="{3054DD5D-AD89-EF45-89DF-F59D4BBC2E95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202ACC-135A-D44F-BFC7-2A5C1ED695EF}">
      <dsp:nvSpPr>
        <dsp:cNvPr id="0" name=""/>
        <dsp:cNvSpPr/>
      </dsp:nvSpPr>
      <dsp:spPr>
        <a:xfrm>
          <a:off x="3019421" y="-50346"/>
          <a:ext cx="6154706" cy="6154706"/>
        </a:xfrm>
        <a:prstGeom prst="circularArrow">
          <a:avLst>
            <a:gd name="adj1" fmla="val 5544"/>
            <a:gd name="adj2" fmla="val 330680"/>
            <a:gd name="adj3" fmla="val 14615468"/>
            <a:gd name="adj4" fmla="val 16893408"/>
            <a:gd name="adj5" fmla="val 575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94B301-D120-804B-9EB1-29C01AB1B924}">
      <dsp:nvSpPr>
        <dsp:cNvPr id="0" name=""/>
        <dsp:cNvSpPr/>
      </dsp:nvSpPr>
      <dsp:spPr>
        <a:xfrm>
          <a:off x="5206782" y="1586"/>
          <a:ext cx="1779984" cy="88999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Request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Work</a:t>
          </a:r>
        </a:p>
      </dsp:txBody>
      <dsp:txXfrm>
        <a:off x="5250228" y="45032"/>
        <a:ext cx="1693092" cy="803100"/>
      </dsp:txXfrm>
    </dsp:sp>
    <dsp:sp modelId="{D7044F64-AAF5-E24C-99F8-B3797D16A671}">
      <dsp:nvSpPr>
        <dsp:cNvPr id="0" name=""/>
        <dsp:cNvSpPr/>
      </dsp:nvSpPr>
      <dsp:spPr>
        <a:xfrm>
          <a:off x="7062660" y="770316"/>
          <a:ext cx="1779984" cy="889992"/>
        </a:xfrm>
        <a:prstGeom prst="roundRect">
          <a:avLst/>
        </a:prstGeom>
        <a:gradFill rotWithShape="0">
          <a:gsLst>
            <a:gs pos="0">
              <a:schemeClr val="accent4">
                <a:hueOff val="1400127"/>
                <a:satOff val="-5825"/>
                <a:lumOff val="13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0127"/>
                <a:satOff val="-5825"/>
                <a:lumOff val="13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0127"/>
                <a:satOff val="-5825"/>
                <a:lumOff val="13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/>
              </a:solidFill>
            </a:rPr>
            <a:t>Plan &amp; Prepare</a:t>
          </a:r>
        </a:p>
      </dsp:txBody>
      <dsp:txXfrm>
        <a:off x="7106106" y="813762"/>
        <a:ext cx="1693092" cy="803100"/>
      </dsp:txXfrm>
    </dsp:sp>
    <dsp:sp modelId="{4B23209B-8780-754A-9BDF-46079F066C4C}">
      <dsp:nvSpPr>
        <dsp:cNvPr id="0" name=""/>
        <dsp:cNvSpPr/>
      </dsp:nvSpPr>
      <dsp:spPr>
        <a:xfrm>
          <a:off x="7831390" y="2626194"/>
          <a:ext cx="1779984" cy="889992"/>
        </a:xfrm>
        <a:prstGeom prst="roundRect">
          <a:avLst/>
        </a:prstGeom>
        <a:gradFill rotWithShape="0">
          <a:gsLst>
            <a:gs pos="0">
              <a:schemeClr val="accent4">
                <a:hueOff val="2800255"/>
                <a:satOff val="-11651"/>
                <a:lumOff val="274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00255"/>
                <a:satOff val="-11651"/>
                <a:lumOff val="274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00255"/>
                <a:satOff val="-11651"/>
                <a:lumOff val="274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Implement Controls</a:t>
          </a:r>
        </a:p>
      </dsp:txBody>
      <dsp:txXfrm>
        <a:off x="7874836" y="2669640"/>
        <a:ext cx="1693092" cy="803100"/>
      </dsp:txXfrm>
    </dsp:sp>
    <dsp:sp modelId="{E71F135B-52BE-5B41-8C98-5153743CFFC3}">
      <dsp:nvSpPr>
        <dsp:cNvPr id="0" name=""/>
        <dsp:cNvSpPr/>
      </dsp:nvSpPr>
      <dsp:spPr>
        <a:xfrm>
          <a:off x="7062660" y="4482073"/>
          <a:ext cx="1779984" cy="889992"/>
        </a:xfrm>
        <a:prstGeom prst="roundRect">
          <a:avLst/>
        </a:prstGeom>
        <a:gradFill rotWithShape="0">
          <a:gsLst>
            <a:gs pos="0">
              <a:schemeClr val="accent4">
                <a:hueOff val="4200382"/>
                <a:satOff val="-17476"/>
                <a:lumOff val="41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00382"/>
                <a:satOff val="-17476"/>
                <a:lumOff val="41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00382"/>
                <a:satOff val="-17476"/>
                <a:lumOff val="41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Review &amp; Verify</a:t>
          </a:r>
        </a:p>
      </dsp:txBody>
      <dsp:txXfrm>
        <a:off x="7106106" y="4525519"/>
        <a:ext cx="1693092" cy="803100"/>
      </dsp:txXfrm>
    </dsp:sp>
    <dsp:sp modelId="{037F2C65-6253-884B-B3BD-0184232F5493}">
      <dsp:nvSpPr>
        <dsp:cNvPr id="0" name=""/>
        <dsp:cNvSpPr/>
      </dsp:nvSpPr>
      <dsp:spPr>
        <a:xfrm>
          <a:off x="5206782" y="5250803"/>
          <a:ext cx="1779984" cy="889992"/>
        </a:xfrm>
        <a:prstGeom prst="roundRect">
          <a:avLst/>
        </a:prstGeom>
        <a:gradFill rotWithShape="0">
          <a:gsLst>
            <a:gs pos="0">
              <a:schemeClr val="accent4">
                <a:hueOff val="5600509"/>
                <a:satOff val="-23301"/>
                <a:lumOff val="54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00509"/>
                <a:satOff val="-23301"/>
                <a:lumOff val="54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00509"/>
                <a:satOff val="-23301"/>
                <a:lumOff val="54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Issue and Accept</a:t>
          </a:r>
        </a:p>
      </dsp:txBody>
      <dsp:txXfrm>
        <a:off x="5250228" y="5294249"/>
        <a:ext cx="1693092" cy="803100"/>
      </dsp:txXfrm>
    </dsp:sp>
    <dsp:sp modelId="{1F84FAA8-38A7-954E-A6BA-FBD1CF5987AE}">
      <dsp:nvSpPr>
        <dsp:cNvPr id="0" name=""/>
        <dsp:cNvSpPr/>
      </dsp:nvSpPr>
      <dsp:spPr>
        <a:xfrm>
          <a:off x="3350903" y="4482073"/>
          <a:ext cx="1779984" cy="889992"/>
        </a:xfrm>
        <a:prstGeom prst="roundRect">
          <a:avLst/>
        </a:prstGeom>
        <a:gradFill rotWithShape="0">
          <a:gsLst>
            <a:gs pos="0">
              <a:schemeClr val="accent4">
                <a:hueOff val="7000636"/>
                <a:satOff val="-29126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00636"/>
                <a:satOff val="-29126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00636"/>
                <a:satOff val="-29126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Perform Work</a:t>
          </a:r>
        </a:p>
      </dsp:txBody>
      <dsp:txXfrm>
        <a:off x="3394349" y="4525519"/>
        <a:ext cx="1693092" cy="803100"/>
      </dsp:txXfrm>
    </dsp:sp>
    <dsp:sp modelId="{661CB175-289D-EB4E-A3B5-ECFA0C21894D}">
      <dsp:nvSpPr>
        <dsp:cNvPr id="0" name=""/>
        <dsp:cNvSpPr/>
      </dsp:nvSpPr>
      <dsp:spPr>
        <a:xfrm>
          <a:off x="2580625" y="2626194"/>
          <a:ext cx="1783081" cy="889992"/>
        </a:xfrm>
        <a:prstGeom prst="roundRect">
          <a:avLst/>
        </a:prstGeom>
        <a:gradFill rotWithShape="0">
          <a:gsLst>
            <a:gs pos="0">
              <a:schemeClr val="accent4">
                <a:hueOff val="8400764"/>
                <a:satOff val="-34952"/>
                <a:lumOff val="82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00764"/>
                <a:satOff val="-34952"/>
                <a:lumOff val="82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00764"/>
                <a:satOff val="-34952"/>
                <a:lumOff val="82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/>
            <a:t>Transfer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/>
            <a:t>Re-Issue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000" b="1" kern="1200" dirty="0"/>
            <a:t>Suspend</a:t>
          </a:r>
        </a:p>
      </dsp:txBody>
      <dsp:txXfrm>
        <a:off x="2624071" y="2669640"/>
        <a:ext cx="1696189" cy="803100"/>
      </dsp:txXfrm>
    </dsp:sp>
    <dsp:sp modelId="{EA8864F4-D4D5-994F-8BA9-9673623E1E73}">
      <dsp:nvSpPr>
        <dsp:cNvPr id="0" name=""/>
        <dsp:cNvSpPr/>
      </dsp:nvSpPr>
      <dsp:spPr>
        <a:xfrm>
          <a:off x="3350903" y="770316"/>
          <a:ext cx="1779984" cy="889992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Close Permit</a:t>
          </a:r>
        </a:p>
      </dsp:txBody>
      <dsp:txXfrm>
        <a:off x="3394349" y="813762"/>
        <a:ext cx="1693092" cy="8031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C86BF8-7608-154F-8C26-4E272663B16E}">
      <dsp:nvSpPr>
        <dsp:cNvPr id="0" name=""/>
        <dsp:cNvSpPr/>
      </dsp:nvSpPr>
      <dsp:spPr>
        <a:xfrm>
          <a:off x="3084444" y="0"/>
          <a:ext cx="6023111" cy="60231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Monitoring &amp; Assurance</a:t>
          </a:r>
        </a:p>
      </dsp:txBody>
      <dsp:txXfrm>
        <a:off x="4966666" y="301155"/>
        <a:ext cx="2258666" cy="602311"/>
      </dsp:txXfrm>
    </dsp:sp>
    <dsp:sp modelId="{818AE8CD-7B81-0F41-9DC3-FED0986FC933}">
      <dsp:nvSpPr>
        <dsp:cNvPr id="0" name=""/>
        <dsp:cNvSpPr/>
      </dsp:nvSpPr>
      <dsp:spPr>
        <a:xfrm>
          <a:off x="3536177" y="903466"/>
          <a:ext cx="5119645" cy="5119645"/>
        </a:xfrm>
        <a:prstGeom prst="ellipse">
          <a:avLst/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Resources &amp; Tools</a:t>
          </a:r>
        </a:p>
      </dsp:txBody>
      <dsp:txXfrm>
        <a:off x="4992076" y="1197846"/>
        <a:ext cx="2207846" cy="588759"/>
      </dsp:txXfrm>
    </dsp:sp>
    <dsp:sp modelId="{4CA81E61-8EC4-C54B-9DA6-DCE4CDEE1C14}">
      <dsp:nvSpPr>
        <dsp:cNvPr id="0" name=""/>
        <dsp:cNvSpPr/>
      </dsp:nvSpPr>
      <dsp:spPr>
        <a:xfrm>
          <a:off x="3987910" y="1806933"/>
          <a:ext cx="4216178" cy="4216178"/>
        </a:xfrm>
        <a:prstGeom prst="ellips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Training &amp; Competency</a:t>
          </a:r>
        </a:p>
      </dsp:txBody>
      <dsp:txXfrm>
        <a:off x="5005063" y="2097849"/>
        <a:ext cx="2181872" cy="581832"/>
      </dsp:txXfrm>
    </dsp:sp>
    <dsp:sp modelId="{0104889E-55F8-F146-A4A9-AD2810F34109}">
      <dsp:nvSpPr>
        <dsp:cNvPr id="0" name=""/>
        <dsp:cNvSpPr/>
      </dsp:nvSpPr>
      <dsp:spPr>
        <a:xfrm>
          <a:off x="4452729" y="2710400"/>
          <a:ext cx="3286541" cy="3312711"/>
        </a:xfrm>
        <a:prstGeom prst="ellipse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Roles &amp; Responsibilities</a:t>
          </a:r>
        </a:p>
      </dsp:txBody>
      <dsp:txXfrm>
        <a:off x="5208633" y="3008544"/>
        <a:ext cx="1774732" cy="596288"/>
      </dsp:txXfrm>
    </dsp:sp>
    <dsp:sp modelId="{E695D298-E010-5342-9123-8CD4BA4005A3}">
      <dsp:nvSpPr>
        <dsp:cNvPr id="0" name=""/>
        <dsp:cNvSpPr/>
      </dsp:nvSpPr>
      <dsp:spPr>
        <a:xfrm>
          <a:off x="4891377" y="3613867"/>
          <a:ext cx="2409244" cy="2409244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Work Process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&amp;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Procedures</a:t>
          </a:r>
        </a:p>
      </dsp:txBody>
      <dsp:txXfrm>
        <a:off x="5244203" y="4216178"/>
        <a:ext cx="1703593" cy="12046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D93E7-81CF-8716-7C74-1DE09D51B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1F2BD0-A134-F75E-14C4-715F5CFB5E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B932F-378B-D8FD-D3C8-4000CA82B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8D8020-BAE0-DEA7-E3EE-B28CD2B1F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2F2FB-1D1B-2937-2026-C4428ABEF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8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F09F27-186B-5FBE-C6B0-F03788760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A072D-6CFE-4BBD-B0C4-6000728DF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33489-B2E7-7BFD-1904-7F9AF78B5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C9359-B905-A701-2FED-BEC6E2788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27A44-181F-2FBB-1DED-C87A0781F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21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55ABF0-1844-36BE-04C7-09E42F046D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20EAF5-C60F-3FE2-46FF-688BCCD07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7C518-9CAC-A51E-DD10-C039DE98E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25B91-A815-9A6E-D37F-E288E8864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E84A6-E04A-02E6-1A37-FC1BA2D2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16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0F9E1-AB59-18D4-2279-88A88CFB3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AE2D4-35BE-F92B-B22F-60E3D68E4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07133-BC87-8251-0AEC-0AF3CBF41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51745-FB11-44C4-9C33-5E6DF4148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967BE-567A-8AD2-660D-CFD639118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9CD81E-FBD6-6391-85AF-06887BCBB93E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300" y="6176962"/>
            <a:ext cx="1549400" cy="67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807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762A-49BC-118C-57C4-E7EBE2AE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37B390-BC2F-7E55-EA3C-D4835F294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E0CBF-9746-FD0E-F7F7-758F778E2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7DF7CE-7528-2BFF-7D77-CFE39B449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43145-2B68-5B0F-8A71-1C7B4CBB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331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BF333-43CC-A979-DEFA-AB9D38264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E1BD3F-C0DE-AEA8-DC97-5198A82A3C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44490A-F3F6-320B-CADA-532A38737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F13ECD-1B27-AD55-FC1B-9889578E0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EB2907-BE1D-5F12-1B2D-FBDD36B86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F809C-97B9-7303-688D-4F637D274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4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23628-06FD-378D-A758-73D3661B1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7BC727-D0A7-E415-74BD-4585A8BF8D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371223-D917-C97A-8996-514ECE6D5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91E69-097F-9969-7C3E-9A7931F20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9A27C1-FB34-0FB5-6A52-45A27BE127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2DEFDC-5F01-B7E7-247E-16AC46DE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3C4309-207B-4C26-3CCA-454014BDF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8C5C9A-2D72-4CAE-1E33-54DE53284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479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E92A0-358B-8484-AD0F-EDAAA0B93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91A8DE-8410-D04C-F717-3522490F8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2C75B3-A3DB-25BB-954A-9813860D2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C6BC2D-EA89-E2A7-89CE-A5BCDC57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5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5C4E77-E393-C7A3-1F13-EA296EFAC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D96BE2-9951-A781-784D-69ED3EB4C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083806-60DE-498A-3F0E-DDC026310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9F069B-4A8B-2F06-E749-335F1319A7D1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300" y="6176962"/>
            <a:ext cx="1549400" cy="67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19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8713C-933B-570D-6CE3-D003F95C6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BC1DCE-B8F8-E347-496A-29B53285B8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F85850-177F-8E09-17AD-2AD6A85189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6C517-6222-C10F-787F-896B95F27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562A2-E597-A9E3-FF24-BCBF5BE8A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63AC0F-F0BC-43D7-50BA-612AC14F2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53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BD14D-FEA3-C749-4EA7-BA7F5D457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4F870B-9D22-EAA4-E372-3CB1FC4FC9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615CB-8CFB-CEE8-0085-83A2672C7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3447A9-2926-C8BF-96EE-DA96DFE97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1E179-CC16-90FA-3EBA-C312225DD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395F4-B4C7-666D-61C2-5CF8C1E8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54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445A1F-5F43-F823-05CA-5358492A6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6C9A3-74D7-C6F3-32C4-0276C4A89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71488-E59F-5FCA-EBA5-D99E6F1526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34777B-6117-864E-B8B4-BED5323F992C}" type="datetimeFigureOut">
              <a:rPr lang="en-US" smtClean="0"/>
              <a:t>11/25/23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43B48-0761-2DEE-B16C-6B6B9C21D0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5CE45-40E6-48C4-E25F-1DBFFC29A2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61D37-0A84-AC41-AA67-60B036753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496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18F6E8B-15ED-43C7-94BA-91549A651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6D5AB-EC68-4E3B-3BCB-A7A401E66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1" y="1469572"/>
            <a:ext cx="6126477" cy="4291148"/>
          </a:xfrm>
        </p:spPr>
        <p:txBody>
          <a:bodyPr anchor="t">
            <a:normAutofit/>
          </a:bodyPr>
          <a:lstStyle/>
          <a:p>
            <a:r>
              <a:rPr lang="en-US" sz="7200" b="1" dirty="0">
                <a:latin typeface="+mn-lt"/>
              </a:rPr>
              <a:t>Permit-to-Work (PTW) </a:t>
            </a:r>
            <a:br>
              <a:rPr lang="en-US" sz="7200" b="1" dirty="0">
                <a:latin typeface="+mn-lt"/>
              </a:rPr>
            </a:br>
            <a:br>
              <a:rPr lang="en-US" sz="7200" b="1" dirty="0">
                <a:latin typeface="+mn-lt"/>
              </a:rPr>
            </a:br>
            <a:r>
              <a:rPr lang="en-US" sz="7200" b="1" dirty="0">
                <a:latin typeface="+mn-lt"/>
              </a:rPr>
              <a:t>Safety Process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04803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89A89A-1E9C-4761-9DFF-53C275FBF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257770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Clipboard with solid fill">
            <a:extLst>
              <a:ext uri="{FF2B5EF4-FFF2-40B4-BE49-F238E27FC236}">
                <a16:creationId xmlns:a16="http://schemas.microsoft.com/office/drawing/2014/main" id="{6DC01DE4-29E1-5401-2CD9-115A95341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00583" y="471748"/>
            <a:ext cx="2552007" cy="255200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0" y="3462252"/>
            <a:ext cx="4837176" cy="297996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55E6B1-AE0E-82AB-02C8-9025DB5962A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739" y="5644798"/>
            <a:ext cx="1844437" cy="80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79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CB9088F-AF0E-50C9-7030-D66C83036C96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0515600" cy="834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latin typeface="+mn-lt"/>
              </a:rPr>
              <a:t>PTW Life Cycle Elements</a:t>
            </a:r>
            <a:endParaRPr lang="en-US" b="1" dirty="0">
              <a:latin typeface="+mn-lt"/>
            </a:endParaRPr>
          </a:p>
        </p:txBody>
      </p:sp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DA8168BE-F633-6432-3003-430D9002EB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1812061"/>
              </p:ext>
            </p:extLst>
          </p:nvPr>
        </p:nvGraphicFramePr>
        <p:xfrm>
          <a:off x="0" y="715618"/>
          <a:ext cx="12192000" cy="6142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3840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65E8F-302F-F6FE-12D6-CA9990E67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834887"/>
          </a:xfrm>
        </p:spPr>
        <p:txBody>
          <a:bodyPr/>
          <a:lstStyle/>
          <a:p>
            <a:r>
              <a:rPr lang="en-US" b="1" dirty="0">
                <a:latin typeface="+mn-lt"/>
              </a:rPr>
              <a:t>PTW Foundational Elements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592E1B6C-3E1D-C974-F01E-531D85B7D3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627211"/>
              </p:ext>
            </p:extLst>
          </p:nvPr>
        </p:nvGraphicFramePr>
        <p:xfrm>
          <a:off x="0" y="834888"/>
          <a:ext cx="12192000" cy="6023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372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DCE0D-C332-6DC3-A93C-827FFCFD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1418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Key elements of a PTW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CE2C4-2A6E-C359-E410-419D6C199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5" y="947056"/>
            <a:ext cx="11549743" cy="56714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following provides the key elements that fit within the lifecycle of a PTW system: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Scope</a:t>
            </a:r>
          </a:p>
          <a:p>
            <a:pPr lvl="1"/>
            <a:r>
              <a:rPr lang="en-US" dirty="0"/>
              <a:t>it needs to be clear on what is included and what is excluded from the company-specific PTW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Approved Deviation Process</a:t>
            </a:r>
          </a:p>
          <a:p>
            <a:pPr lvl="1"/>
            <a:r>
              <a:rPr lang="en-US" dirty="0"/>
              <a:t>the system should detail what is the deviation process and what is the escalation process if a deviation is required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Types of Safe Work Permits</a:t>
            </a:r>
          </a:p>
          <a:p>
            <a:pPr lvl="1"/>
            <a:r>
              <a:rPr lang="en-US" dirty="0"/>
              <a:t>definition and purpose of permit types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Permit Lifecycle </a:t>
            </a:r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Roles/Accountabilities/Responsibilities</a:t>
            </a:r>
          </a:p>
          <a:p>
            <a:pPr lvl="1"/>
            <a:r>
              <a:rPr lang="en-US" dirty="0"/>
              <a:t>authorization level</a:t>
            </a:r>
          </a:p>
          <a:p>
            <a:pPr lvl="1"/>
            <a:r>
              <a:rPr lang="en-US" dirty="0"/>
              <a:t>role expectations</a:t>
            </a:r>
          </a:p>
        </p:txBody>
      </p:sp>
    </p:spTree>
    <p:extLst>
      <p:ext uri="{BB962C8B-B14F-4D97-AF65-F5344CB8AC3E}">
        <p14:creationId xmlns:p14="http://schemas.microsoft.com/office/powerpoint/2010/main" val="3809632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DCE0D-C332-6DC3-A93C-827FFCFD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1418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Key elements of a PTW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CE2C4-2A6E-C359-E410-419D6C199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5" y="707571"/>
            <a:ext cx="11549743" cy="615042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The following provides the key elements that fit within the lifecycle of a PTW system: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b="1" dirty="0"/>
              <a:t>Hazard and Control Identification</a:t>
            </a:r>
          </a:p>
          <a:p>
            <a:pPr lvl="1"/>
            <a:r>
              <a:rPr lang="en-US" dirty="0"/>
              <a:t>JSA/JHA/SWMS</a:t>
            </a:r>
          </a:p>
          <a:p>
            <a:pPr lvl="1"/>
            <a:r>
              <a:rPr lang="en-US" dirty="0"/>
              <a:t>risk assessment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b="1" dirty="0"/>
              <a:t>Work Authorization and Monitoring</a:t>
            </a:r>
          </a:p>
          <a:p>
            <a:pPr lvl="1"/>
            <a:r>
              <a:rPr lang="en-US" dirty="0"/>
              <a:t>permit issuance requirements</a:t>
            </a:r>
          </a:p>
          <a:p>
            <a:pPr lvl="1"/>
            <a:r>
              <a:rPr lang="en-US" dirty="0"/>
              <a:t>monitoring of active permit expectations/requirements</a:t>
            </a:r>
          </a:p>
          <a:p>
            <a:pPr lvl="1"/>
            <a:r>
              <a:rPr lang="en-US" dirty="0"/>
              <a:t>validity/viability of permit</a:t>
            </a:r>
          </a:p>
          <a:p>
            <a:pPr lvl="1"/>
            <a:r>
              <a:rPr lang="en-US" dirty="0"/>
              <a:t>management of change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b="1" dirty="0"/>
              <a:t>Isolations </a:t>
            </a:r>
          </a:p>
          <a:p>
            <a:pPr lvl="1"/>
            <a:r>
              <a:rPr lang="en-US" dirty="0"/>
              <a:t>Requirements</a:t>
            </a:r>
          </a:p>
          <a:p>
            <a:pPr lvl="1"/>
            <a:r>
              <a:rPr lang="en-US" dirty="0"/>
              <a:t>Method of isolation</a:t>
            </a:r>
          </a:p>
          <a:p>
            <a:pPr lvl="1"/>
            <a:r>
              <a:rPr lang="en-US" dirty="0"/>
              <a:t>Securing isolations/maintaining isolation integrity (e.g., LOTO)</a:t>
            </a:r>
          </a:p>
          <a:p>
            <a:pPr lvl="1"/>
            <a:r>
              <a:rPr lang="en-US" dirty="0"/>
              <a:t>Proving of isolations and Zero Energy State (ZES)</a:t>
            </a:r>
          </a:p>
        </p:txBody>
      </p:sp>
    </p:spTree>
    <p:extLst>
      <p:ext uri="{BB962C8B-B14F-4D97-AF65-F5344CB8AC3E}">
        <p14:creationId xmlns:p14="http://schemas.microsoft.com/office/powerpoint/2010/main" val="1166049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DCE0D-C332-6DC3-A93C-827FFCFD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1418"/>
          </a:xfrm>
        </p:spPr>
        <p:txBody>
          <a:bodyPr/>
          <a:lstStyle/>
          <a:p>
            <a:pPr algn="ctr"/>
            <a:r>
              <a:rPr lang="en-US" b="1" dirty="0">
                <a:latin typeface="+mn-lt"/>
              </a:rPr>
              <a:t>Key elements of a PTW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CE2C4-2A6E-C359-E410-419D6C199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5" y="707571"/>
            <a:ext cx="11549743" cy="61504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following provides the key elements that fit within the lifecycle of a PTW system: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b="1" dirty="0"/>
              <a:t>Assurance</a:t>
            </a:r>
          </a:p>
          <a:p>
            <a:pPr lvl="1"/>
            <a:r>
              <a:rPr lang="en-US" dirty="0"/>
              <a:t>Auditing scope</a:t>
            </a:r>
          </a:p>
          <a:p>
            <a:pPr lvl="1"/>
            <a:r>
              <a:rPr lang="en-US" dirty="0"/>
              <a:t>Frequency</a:t>
            </a:r>
          </a:p>
          <a:p>
            <a:pPr lvl="1"/>
            <a:r>
              <a:rPr lang="en-US" dirty="0"/>
              <a:t>Sample size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b="1" dirty="0"/>
              <a:t>Training and Competence</a:t>
            </a:r>
          </a:p>
          <a:p>
            <a:pPr lvl="1"/>
            <a:r>
              <a:rPr lang="en-US" dirty="0"/>
              <a:t>training PTW role matrix</a:t>
            </a:r>
          </a:p>
          <a:p>
            <a:pPr lvl="1"/>
            <a:r>
              <a:rPr lang="en-US" dirty="0"/>
              <a:t>minimum refresher frequency</a:t>
            </a:r>
          </a:p>
          <a:p>
            <a:pPr lvl="1"/>
            <a:r>
              <a:rPr lang="en-US" dirty="0"/>
              <a:t>Assessment/competency/authorization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607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263</Words>
  <Application>Microsoft Macintosh PowerPoint</Application>
  <PresentationFormat>Widescreen</PresentationFormat>
  <Paragraphs>58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Permit-to-Work (PTW)   Safety Process</vt:lpstr>
      <vt:lpstr>PowerPoint Presentation</vt:lpstr>
      <vt:lpstr>PTW Foundational Elements</vt:lpstr>
      <vt:lpstr>Key elements of a PTW system</vt:lpstr>
      <vt:lpstr>Key elements of a PTW system</vt:lpstr>
      <vt:lpstr>Key elements of a PTW system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Permit to Work Process</dc:title>
  <dc:creator>Bryan Haywood</dc:creator>
  <cp:lastModifiedBy>Bryan Haywood</cp:lastModifiedBy>
  <cp:revision>7</cp:revision>
  <dcterms:created xsi:type="dcterms:W3CDTF">2023-11-20T15:53:32Z</dcterms:created>
  <dcterms:modified xsi:type="dcterms:W3CDTF">2023-11-26T02:41:32Z</dcterms:modified>
</cp:coreProperties>
</file>