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69"/>
    <p:restoredTop sz="94672"/>
  </p:normalViewPr>
  <p:slideViewPr>
    <p:cSldViewPr snapToGrid="0">
      <p:cViewPr>
        <p:scale>
          <a:sx n="140" d="100"/>
          <a:sy n="140" d="100"/>
        </p:scale>
        <p:origin x="32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9496B-158B-092B-F980-2D0FA98D55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904E865-E8EA-EC10-59C4-29F9263192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314619D-5AF6-C64C-28F9-A775C51C4998}"/>
              </a:ext>
            </a:extLst>
          </p:cNvPr>
          <p:cNvSpPr>
            <a:spLocks noGrp="1"/>
          </p:cNvSpPr>
          <p:nvPr>
            <p:ph type="dt" sz="half" idx="10"/>
          </p:nvPr>
        </p:nvSpPr>
        <p:spPr/>
        <p:txBody>
          <a:bodyPr/>
          <a:lstStyle/>
          <a:p>
            <a:fld id="{6204029F-0899-CA4C-AB94-F2F643E61500}" type="datetimeFigureOut">
              <a:rPr lang="en-US" smtClean="0"/>
              <a:t>1/21/26</a:t>
            </a:fld>
            <a:endParaRPr lang="en-US"/>
          </a:p>
        </p:txBody>
      </p:sp>
      <p:sp>
        <p:nvSpPr>
          <p:cNvPr id="5" name="Footer Placeholder 4">
            <a:extLst>
              <a:ext uri="{FF2B5EF4-FFF2-40B4-BE49-F238E27FC236}">
                <a16:creationId xmlns:a16="http://schemas.microsoft.com/office/drawing/2014/main" id="{89EC251A-4136-5247-0886-0D8F0B6FF1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F1B9A7-089C-CD25-64B2-B371B1D21198}"/>
              </a:ext>
            </a:extLst>
          </p:cNvPr>
          <p:cNvSpPr>
            <a:spLocks noGrp="1"/>
          </p:cNvSpPr>
          <p:nvPr>
            <p:ph type="sldNum" sz="quarter" idx="12"/>
          </p:nvPr>
        </p:nvSpPr>
        <p:spPr/>
        <p:txBody>
          <a:bodyPr/>
          <a:lstStyle/>
          <a:p>
            <a:fld id="{A9A818B7-B545-3C46-A69F-A91964322E13}" type="slidenum">
              <a:rPr lang="en-US" smtClean="0"/>
              <a:t>‹#›</a:t>
            </a:fld>
            <a:endParaRPr lang="en-US"/>
          </a:p>
        </p:txBody>
      </p:sp>
    </p:spTree>
    <p:extLst>
      <p:ext uri="{BB962C8B-B14F-4D97-AF65-F5344CB8AC3E}">
        <p14:creationId xmlns:p14="http://schemas.microsoft.com/office/powerpoint/2010/main" val="2591988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5A12E-C60C-E74F-A2A5-B7092933D3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8FD922-7B59-E570-DA92-26A1BEBA57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F59D8C-DC70-2B3C-CF68-DD7052306B35}"/>
              </a:ext>
            </a:extLst>
          </p:cNvPr>
          <p:cNvSpPr>
            <a:spLocks noGrp="1"/>
          </p:cNvSpPr>
          <p:nvPr>
            <p:ph type="dt" sz="half" idx="10"/>
          </p:nvPr>
        </p:nvSpPr>
        <p:spPr/>
        <p:txBody>
          <a:bodyPr/>
          <a:lstStyle/>
          <a:p>
            <a:fld id="{6204029F-0899-CA4C-AB94-F2F643E61500}" type="datetimeFigureOut">
              <a:rPr lang="en-US" smtClean="0"/>
              <a:t>1/21/26</a:t>
            </a:fld>
            <a:endParaRPr lang="en-US"/>
          </a:p>
        </p:txBody>
      </p:sp>
      <p:sp>
        <p:nvSpPr>
          <p:cNvPr id="5" name="Footer Placeholder 4">
            <a:extLst>
              <a:ext uri="{FF2B5EF4-FFF2-40B4-BE49-F238E27FC236}">
                <a16:creationId xmlns:a16="http://schemas.microsoft.com/office/drawing/2014/main" id="{94841CC4-E15F-FADE-1C2D-C922B5DEDB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B6FD2E-2B38-D1AD-58E4-952D14A2300B}"/>
              </a:ext>
            </a:extLst>
          </p:cNvPr>
          <p:cNvSpPr>
            <a:spLocks noGrp="1"/>
          </p:cNvSpPr>
          <p:nvPr>
            <p:ph type="sldNum" sz="quarter" idx="12"/>
          </p:nvPr>
        </p:nvSpPr>
        <p:spPr/>
        <p:txBody>
          <a:bodyPr/>
          <a:lstStyle/>
          <a:p>
            <a:fld id="{A9A818B7-B545-3C46-A69F-A91964322E13}" type="slidenum">
              <a:rPr lang="en-US" smtClean="0"/>
              <a:t>‹#›</a:t>
            </a:fld>
            <a:endParaRPr lang="en-US"/>
          </a:p>
        </p:txBody>
      </p:sp>
    </p:spTree>
    <p:extLst>
      <p:ext uri="{BB962C8B-B14F-4D97-AF65-F5344CB8AC3E}">
        <p14:creationId xmlns:p14="http://schemas.microsoft.com/office/powerpoint/2010/main" val="345251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643A7F-393D-9018-4577-E9B734BA4FA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8BDCC0-24B6-C8BD-FB04-DBDE154E2C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0A3CA4-7A37-DDC4-6F9A-5E7330F25CA9}"/>
              </a:ext>
            </a:extLst>
          </p:cNvPr>
          <p:cNvSpPr>
            <a:spLocks noGrp="1"/>
          </p:cNvSpPr>
          <p:nvPr>
            <p:ph type="dt" sz="half" idx="10"/>
          </p:nvPr>
        </p:nvSpPr>
        <p:spPr/>
        <p:txBody>
          <a:bodyPr/>
          <a:lstStyle/>
          <a:p>
            <a:fld id="{6204029F-0899-CA4C-AB94-F2F643E61500}" type="datetimeFigureOut">
              <a:rPr lang="en-US" smtClean="0"/>
              <a:t>1/21/26</a:t>
            </a:fld>
            <a:endParaRPr lang="en-US"/>
          </a:p>
        </p:txBody>
      </p:sp>
      <p:sp>
        <p:nvSpPr>
          <p:cNvPr id="5" name="Footer Placeholder 4">
            <a:extLst>
              <a:ext uri="{FF2B5EF4-FFF2-40B4-BE49-F238E27FC236}">
                <a16:creationId xmlns:a16="http://schemas.microsoft.com/office/drawing/2014/main" id="{7B0262EB-758A-7BEC-8D8D-FB9770AF2E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707C88-FA73-8A4C-EAD5-60420C333848}"/>
              </a:ext>
            </a:extLst>
          </p:cNvPr>
          <p:cNvSpPr>
            <a:spLocks noGrp="1"/>
          </p:cNvSpPr>
          <p:nvPr>
            <p:ph type="sldNum" sz="quarter" idx="12"/>
          </p:nvPr>
        </p:nvSpPr>
        <p:spPr/>
        <p:txBody>
          <a:bodyPr/>
          <a:lstStyle/>
          <a:p>
            <a:fld id="{A9A818B7-B545-3C46-A69F-A91964322E13}" type="slidenum">
              <a:rPr lang="en-US" smtClean="0"/>
              <a:t>‹#›</a:t>
            </a:fld>
            <a:endParaRPr lang="en-US"/>
          </a:p>
        </p:txBody>
      </p:sp>
    </p:spTree>
    <p:extLst>
      <p:ext uri="{BB962C8B-B14F-4D97-AF65-F5344CB8AC3E}">
        <p14:creationId xmlns:p14="http://schemas.microsoft.com/office/powerpoint/2010/main" val="205381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FB84B-ED8A-4FEC-AE58-FB8DAD5C8F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1F36FE-8661-57B8-2763-3806CC30AA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BD0266-A474-50EB-56B1-30C230A3A63F}"/>
              </a:ext>
            </a:extLst>
          </p:cNvPr>
          <p:cNvSpPr>
            <a:spLocks noGrp="1"/>
          </p:cNvSpPr>
          <p:nvPr>
            <p:ph type="dt" sz="half" idx="10"/>
          </p:nvPr>
        </p:nvSpPr>
        <p:spPr/>
        <p:txBody>
          <a:bodyPr/>
          <a:lstStyle/>
          <a:p>
            <a:fld id="{6204029F-0899-CA4C-AB94-F2F643E61500}" type="datetimeFigureOut">
              <a:rPr lang="en-US" smtClean="0"/>
              <a:t>1/21/26</a:t>
            </a:fld>
            <a:endParaRPr lang="en-US"/>
          </a:p>
        </p:txBody>
      </p:sp>
      <p:sp>
        <p:nvSpPr>
          <p:cNvPr id="5" name="Footer Placeholder 4">
            <a:extLst>
              <a:ext uri="{FF2B5EF4-FFF2-40B4-BE49-F238E27FC236}">
                <a16:creationId xmlns:a16="http://schemas.microsoft.com/office/drawing/2014/main" id="{8063E85B-E119-39EC-23AD-1E4A440528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F90B31-34C3-633F-31D7-73AF718C35A2}"/>
              </a:ext>
            </a:extLst>
          </p:cNvPr>
          <p:cNvSpPr>
            <a:spLocks noGrp="1"/>
          </p:cNvSpPr>
          <p:nvPr>
            <p:ph type="sldNum" sz="quarter" idx="12"/>
          </p:nvPr>
        </p:nvSpPr>
        <p:spPr/>
        <p:txBody>
          <a:bodyPr/>
          <a:lstStyle/>
          <a:p>
            <a:fld id="{A9A818B7-B545-3C46-A69F-A91964322E13}" type="slidenum">
              <a:rPr lang="en-US" smtClean="0"/>
              <a:t>‹#›</a:t>
            </a:fld>
            <a:endParaRPr lang="en-US"/>
          </a:p>
        </p:txBody>
      </p:sp>
    </p:spTree>
    <p:extLst>
      <p:ext uri="{BB962C8B-B14F-4D97-AF65-F5344CB8AC3E}">
        <p14:creationId xmlns:p14="http://schemas.microsoft.com/office/powerpoint/2010/main" val="248188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D0458-9474-5A5D-A781-A5A174B8D8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F10CA32-00AB-F2A5-2FA4-28EAE4978CF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FE72B7-918E-8C1F-0E66-9850039D0D7E}"/>
              </a:ext>
            </a:extLst>
          </p:cNvPr>
          <p:cNvSpPr>
            <a:spLocks noGrp="1"/>
          </p:cNvSpPr>
          <p:nvPr>
            <p:ph type="dt" sz="half" idx="10"/>
          </p:nvPr>
        </p:nvSpPr>
        <p:spPr/>
        <p:txBody>
          <a:bodyPr/>
          <a:lstStyle/>
          <a:p>
            <a:fld id="{6204029F-0899-CA4C-AB94-F2F643E61500}" type="datetimeFigureOut">
              <a:rPr lang="en-US" smtClean="0"/>
              <a:t>1/21/26</a:t>
            </a:fld>
            <a:endParaRPr lang="en-US"/>
          </a:p>
        </p:txBody>
      </p:sp>
      <p:sp>
        <p:nvSpPr>
          <p:cNvPr id="5" name="Footer Placeholder 4">
            <a:extLst>
              <a:ext uri="{FF2B5EF4-FFF2-40B4-BE49-F238E27FC236}">
                <a16:creationId xmlns:a16="http://schemas.microsoft.com/office/drawing/2014/main" id="{6D759C71-2E48-B525-D2E4-2EA57D789E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04B8C0-D007-E23C-3EED-16861BD86ED9}"/>
              </a:ext>
            </a:extLst>
          </p:cNvPr>
          <p:cNvSpPr>
            <a:spLocks noGrp="1"/>
          </p:cNvSpPr>
          <p:nvPr>
            <p:ph type="sldNum" sz="quarter" idx="12"/>
          </p:nvPr>
        </p:nvSpPr>
        <p:spPr/>
        <p:txBody>
          <a:bodyPr/>
          <a:lstStyle/>
          <a:p>
            <a:fld id="{A9A818B7-B545-3C46-A69F-A91964322E13}" type="slidenum">
              <a:rPr lang="en-US" smtClean="0"/>
              <a:t>‹#›</a:t>
            </a:fld>
            <a:endParaRPr lang="en-US"/>
          </a:p>
        </p:txBody>
      </p:sp>
    </p:spTree>
    <p:extLst>
      <p:ext uri="{BB962C8B-B14F-4D97-AF65-F5344CB8AC3E}">
        <p14:creationId xmlns:p14="http://schemas.microsoft.com/office/powerpoint/2010/main" val="2758007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805F9-827E-AC2D-EA65-B49D70764F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0CC0A9-3E05-7422-B5C1-B484BC8DD7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2BA4F7-1F63-27A7-8138-D654A2B262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53D78A-7677-6522-BAAD-80739D273F21}"/>
              </a:ext>
            </a:extLst>
          </p:cNvPr>
          <p:cNvSpPr>
            <a:spLocks noGrp="1"/>
          </p:cNvSpPr>
          <p:nvPr>
            <p:ph type="dt" sz="half" idx="10"/>
          </p:nvPr>
        </p:nvSpPr>
        <p:spPr/>
        <p:txBody>
          <a:bodyPr/>
          <a:lstStyle/>
          <a:p>
            <a:fld id="{6204029F-0899-CA4C-AB94-F2F643E61500}" type="datetimeFigureOut">
              <a:rPr lang="en-US" smtClean="0"/>
              <a:t>1/21/26</a:t>
            </a:fld>
            <a:endParaRPr lang="en-US"/>
          </a:p>
        </p:txBody>
      </p:sp>
      <p:sp>
        <p:nvSpPr>
          <p:cNvPr id="6" name="Footer Placeholder 5">
            <a:extLst>
              <a:ext uri="{FF2B5EF4-FFF2-40B4-BE49-F238E27FC236}">
                <a16:creationId xmlns:a16="http://schemas.microsoft.com/office/drawing/2014/main" id="{67D7CACC-8B98-9560-EAD5-F7F7F33103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6272FE-DFC1-EAB0-E041-A17103DDBAFA}"/>
              </a:ext>
            </a:extLst>
          </p:cNvPr>
          <p:cNvSpPr>
            <a:spLocks noGrp="1"/>
          </p:cNvSpPr>
          <p:nvPr>
            <p:ph type="sldNum" sz="quarter" idx="12"/>
          </p:nvPr>
        </p:nvSpPr>
        <p:spPr/>
        <p:txBody>
          <a:bodyPr/>
          <a:lstStyle/>
          <a:p>
            <a:fld id="{A9A818B7-B545-3C46-A69F-A91964322E13}" type="slidenum">
              <a:rPr lang="en-US" smtClean="0"/>
              <a:t>‹#›</a:t>
            </a:fld>
            <a:endParaRPr lang="en-US"/>
          </a:p>
        </p:txBody>
      </p:sp>
    </p:spTree>
    <p:extLst>
      <p:ext uri="{BB962C8B-B14F-4D97-AF65-F5344CB8AC3E}">
        <p14:creationId xmlns:p14="http://schemas.microsoft.com/office/powerpoint/2010/main" val="3828162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8BA9B-11A6-AD53-1647-54F375BC89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C436A9-385A-E938-10A0-E8AC082284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F75888-A0D5-5F98-927B-12FADB42E1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6B6C197-567E-76AA-355E-2E4C7B4B60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1BDD1F-C391-676D-45E9-0592B63A55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FB498A2-6A72-9B79-62F8-45545396B99F}"/>
              </a:ext>
            </a:extLst>
          </p:cNvPr>
          <p:cNvSpPr>
            <a:spLocks noGrp="1"/>
          </p:cNvSpPr>
          <p:nvPr>
            <p:ph type="dt" sz="half" idx="10"/>
          </p:nvPr>
        </p:nvSpPr>
        <p:spPr/>
        <p:txBody>
          <a:bodyPr/>
          <a:lstStyle/>
          <a:p>
            <a:fld id="{6204029F-0899-CA4C-AB94-F2F643E61500}" type="datetimeFigureOut">
              <a:rPr lang="en-US" smtClean="0"/>
              <a:t>1/21/26</a:t>
            </a:fld>
            <a:endParaRPr lang="en-US"/>
          </a:p>
        </p:txBody>
      </p:sp>
      <p:sp>
        <p:nvSpPr>
          <p:cNvPr id="8" name="Footer Placeholder 7">
            <a:extLst>
              <a:ext uri="{FF2B5EF4-FFF2-40B4-BE49-F238E27FC236}">
                <a16:creationId xmlns:a16="http://schemas.microsoft.com/office/drawing/2014/main" id="{2EC7A878-122F-37CD-DDFA-D472767B8AA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55050E-9C13-3198-B354-3FC907C263AA}"/>
              </a:ext>
            </a:extLst>
          </p:cNvPr>
          <p:cNvSpPr>
            <a:spLocks noGrp="1"/>
          </p:cNvSpPr>
          <p:nvPr>
            <p:ph type="sldNum" sz="quarter" idx="12"/>
          </p:nvPr>
        </p:nvSpPr>
        <p:spPr/>
        <p:txBody>
          <a:bodyPr/>
          <a:lstStyle/>
          <a:p>
            <a:fld id="{A9A818B7-B545-3C46-A69F-A91964322E13}" type="slidenum">
              <a:rPr lang="en-US" smtClean="0"/>
              <a:t>‹#›</a:t>
            </a:fld>
            <a:endParaRPr lang="en-US"/>
          </a:p>
        </p:txBody>
      </p:sp>
    </p:spTree>
    <p:extLst>
      <p:ext uri="{BB962C8B-B14F-4D97-AF65-F5344CB8AC3E}">
        <p14:creationId xmlns:p14="http://schemas.microsoft.com/office/powerpoint/2010/main" val="1193029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15512-4EE1-AB03-C031-CE4E76CBD8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0EFA75C-4A52-BBD2-7C57-E436671FD5FE}"/>
              </a:ext>
            </a:extLst>
          </p:cNvPr>
          <p:cNvSpPr>
            <a:spLocks noGrp="1"/>
          </p:cNvSpPr>
          <p:nvPr>
            <p:ph type="dt" sz="half" idx="10"/>
          </p:nvPr>
        </p:nvSpPr>
        <p:spPr/>
        <p:txBody>
          <a:bodyPr/>
          <a:lstStyle/>
          <a:p>
            <a:fld id="{6204029F-0899-CA4C-AB94-F2F643E61500}" type="datetimeFigureOut">
              <a:rPr lang="en-US" smtClean="0"/>
              <a:t>1/21/26</a:t>
            </a:fld>
            <a:endParaRPr lang="en-US"/>
          </a:p>
        </p:txBody>
      </p:sp>
      <p:sp>
        <p:nvSpPr>
          <p:cNvPr id="4" name="Footer Placeholder 3">
            <a:extLst>
              <a:ext uri="{FF2B5EF4-FFF2-40B4-BE49-F238E27FC236}">
                <a16:creationId xmlns:a16="http://schemas.microsoft.com/office/drawing/2014/main" id="{BA3A259B-E639-DD1B-434F-CC74E6DBD8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47AA58-1143-F49D-1D74-6AEC95684F4E}"/>
              </a:ext>
            </a:extLst>
          </p:cNvPr>
          <p:cNvSpPr>
            <a:spLocks noGrp="1"/>
          </p:cNvSpPr>
          <p:nvPr>
            <p:ph type="sldNum" sz="quarter" idx="12"/>
          </p:nvPr>
        </p:nvSpPr>
        <p:spPr/>
        <p:txBody>
          <a:bodyPr/>
          <a:lstStyle/>
          <a:p>
            <a:fld id="{A9A818B7-B545-3C46-A69F-A91964322E13}" type="slidenum">
              <a:rPr lang="en-US" smtClean="0"/>
              <a:t>‹#›</a:t>
            </a:fld>
            <a:endParaRPr lang="en-US"/>
          </a:p>
        </p:txBody>
      </p:sp>
    </p:spTree>
    <p:extLst>
      <p:ext uri="{BB962C8B-B14F-4D97-AF65-F5344CB8AC3E}">
        <p14:creationId xmlns:p14="http://schemas.microsoft.com/office/powerpoint/2010/main" val="3089377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EC3F03-0D1C-1FA4-09F7-7AC27D550A00}"/>
              </a:ext>
            </a:extLst>
          </p:cNvPr>
          <p:cNvSpPr>
            <a:spLocks noGrp="1"/>
          </p:cNvSpPr>
          <p:nvPr>
            <p:ph type="dt" sz="half" idx="10"/>
          </p:nvPr>
        </p:nvSpPr>
        <p:spPr/>
        <p:txBody>
          <a:bodyPr/>
          <a:lstStyle/>
          <a:p>
            <a:fld id="{6204029F-0899-CA4C-AB94-F2F643E61500}" type="datetimeFigureOut">
              <a:rPr lang="en-US" smtClean="0"/>
              <a:t>1/21/26</a:t>
            </a:fld>
            <a:endParaRPr lang="en-US"/>
          </a:p>
        </p:txBody>
      </p:sp>
      <p:sp>
        <p:nvSpPr>
          <p:cNvPr id="3" name="Footer Placeholder 2">
            <a:extLst>
              <a:ext uri="{FF2B5EF4-FFF2-40B4-BE49-F238E27FC236}">
                <a16:creationId xmlns:a16="http://schemas.microsoft.com/office/drawing/2014/main" id="{35105E68-92E2-DE6A-4FD0-24947429CE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D013AD-C9CE-98F3-24B4-2F973F4556E0}"/>
              </a:ext>
            </a:extLst>
          </p:cNvPr>
          <p:cNvSpPr>
            <a:spLocks noGrp="1"/>
          </p:cNvSpPr>
          <p:nvPr>
            <p:ph type="sldNum" sz="quarter" idx="12"/>
          </p:nvPr>
        </p:nvSpPr>
        <p:spPr/>
        <p:txBody>
          <a:bodyPr/>
          <a:lstStyle/>
          <a:p>
            <a:fld id="{A9A818B7-B545-3C46-A69F-A91964322E13}" type="slidenum">
              <a:rPr lang="en-US" smtClean="0"/>
              <a:t>‹#›</a:t>
            </a:fld>
            <a:endParaRPr lang="en-US"/>
          </a:p>
        </p:txBody>
      </p:sp>
    </p:spTree>
    <p:extLst>
      <p:ext uri="{BB962C8B-B14F-4D97-AF65-F5344CB8AC3E}">
        <p14:creationId xmlns:p14="http://schemas.microsoft.com/office/powerpoint/2010/main" val="616231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A18FE-990B-A871-CA01-8EE1527C69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C9EA00-36DA-A3EC-BDD0-44915CB46F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35E2BBC-2177-2831-25B4-755ABCB556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763BB5-D9DA-0CA5-1248-21BA7A039039}"/>
              </a:ext>
            </a:extLst>
          </p:cNvPr>
          <p:cNvSpPr>
            <a:spLocks noGrp="1"/>
          </p:cNvSpPr>
          <p:nvPr>
            <p:ph type="dt" sz="half" idx="10"/>
          </p:nvPr>
        </p:nvSpPr>
        <p:spPr/>
        <p:txBody>
          <a:bodyPr/>
          <a:lstStyle/>
          <a:p>
            <a:fld id="{6204029F-0899-CA4C-AB94-F2F643E61500}" type="datetimeFigureOut">
              <a:rPr lang="en-US" smtClean="0"/>
              <a:t>1/21/26</a:t>
            </a:fld>
            <a:endParaRPr lang="en-US"/>
          </a:p>
        </p:txBody>
      </p:sp>
      <p:sp>
        <p:nvSpPr>
          <p:cNvPr id="6" name="Footer Placeholder 5">
            <a:extLst>
              <a:ext uri="{FF2B5EF4-FFF2-40B4-BE49-F238E27FC236}">
                <a16:creationId xmlns:a16="http://schemas.microsoft.com/office/drawing/2014/main" id="{A207DB89-BD73-6FC8-2DF0-8C053C0178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781C5A-9992-EF58-877F-FE00F0CC0D73}"/>
              </a:ext>
            </a:extLst>
          </p:cNvPr>
          <p:cNvSpPr>
            <a:spLocks noGrp="1"/>
          </p:cNvSpPr>
          <p:nvPr>
            <p:ph type="sldNum" sz="quarter" idx="12"/>
          </p:nvPr>
        </p:nvSpPr>
        <p:spPr/>
        <p:txBody>
          <a:bodyPr/>
          <a:lstStyle/>
          <a:p>
            <a:fld id="{A9A818B7-B545-3C46-A69F-A91964322E13}" type="slidenum">
              <a:rPr lang="en-US" smtClean="0"/>
              <a:t>‹#›</a:t>
            </a:fld>
            <a:endParaRPr lang="en-US"/>
          </a:p>
        </p:txBody>
      </p:sp>
    </p:spTree>
    <p:extLst>
      <p:ext uri="{BB962C8B-B14F-4D97-AF65-F5344CB8AC3E}">
        <p14:creationId xmlns:p14="http://schemas.microsoft.com/office/powerpoint/2010/main" val="1240243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BF275-D3E0-967C-D245-E4EB7C7DFF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AC08FC-7CDC-B9CB-ADAE-1EEDF5ADF7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2F6A39-F77E-99BD-8663-199BC478FD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4F3B07-4998-243F-E7EE-22A1E74ABCDB}"/>
              </a:ext>
            </a:extLst>
          </p:cNvPr>
          <p:cNvSpPr>
            <a:spLocks noGrp="1"/>
          </p:cNvSpPr>
          <p:nvPr>
            <p:ph type="dt" sz="half" idx="10"/>
          </p:nvPr>
        </p:nvSpPr>
        <p:spPr/>
        <p:txBody>
          <a:bodyPr/>
          <a:lstStyle/>
          <a:p>
            <a:fld id="{6204029F-0899-CA4C-AB94-F2F643E61500}" type="datetimeFigureOut">
              <a:rPr lang="en-US" smtClean="0"/>
              <a:t>1/21/26</a:t>
            </a:fld>
            <a:endParaRPr lang="en-US"/>
          </a:p>
        </p:txBody>
      </p:sp>
      <p:sp>
        <p:nvSpPr>
          <p:cNvPr id="6" name="Footer Placeholder 5">
            <a:extLst>
              <a:ext uri="{FF2B5EF4-FFF2-40B4-BE49-F238E27FC236}">
                <a16:creationId xmlns:a16="http://schemas.microsoft.com/office/drawing/2014/main" id="{AE9504C7-7F13-AE18-3845-E63CDFCF1E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D2CA41-822E-2636-4323-C4DF74DB0707}"/>
              </a:ext>
            </a:extLst>
          </p:cNvPr>
          <p:cNvSpPr>
            <a:spLocks noGrp="1"/>
          </p:cNvSpPr>
          <p:nvPr>
            <p:ph type="sldNum" sz="quarter" idx="12"/>
          </p:nvPr>
        </p:nvSpPr>
        <p:spPr/>
        <p:txBody>
          <a:bodyPr/>
          <a:lstStyle/>
          <a:p>
            <a:fld id="{A9A818B7-B545-3C46-A69F-A91964322E13}" type="slidenum">
              <a:rPr lang="en-US" smtClean="0"/>
              <a:t>‹#›</a:t>
            </a:fld>
            <a:endParaRPr lang="en-US"/>
          </a:p>
        </p:txBody>
      </p:sp>
    </p:spTree>
    <p:extLst>
      <p:ext uri="{BB962C8B-B14F-4D97-AF65-F5344CB8AC3E}">
        <p14:creationId xmlns:p14="http://schemas.microsoft.com/office/powerpoint/2010/main" val="1075488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85542E-2412-5749-FB57-836CCD5EF2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26683B-387F-561F-156F-269850187E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D56FC4-0DB6-4461-2384-6BCEF43292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204029F-0899-CA4C-AB94-F2F643E61500}" type="datetimeFigureOut">
              <a:rPr lang="en-US" smtClean="0"/>
              <a:t>1/21/26</a:t>
            </a:fld>
            <a:endParaRPr lang="en-US"/>
          </a:p>
        </p:txBody>
      </p:sp>
      <p:sp>
        <p:nvSpPr>
          <p:cNvPr id="5" name="Footer Placeholder 4">
            <a:extLst>
              <a:ext uri="{FF2B5EF4-FFF2-40B4-BE49-F238E27FC236}">
                <a16:creationId xmlns:a16="http://schemas.microsoft.com/office/drawing/2014/main" id="{FA74A298-EDD5-BA0D-0461-6536AF0CC7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EF978A9-AB09-D378-BFAF-E2BA790BB6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9A818B7-B545-3C46-A69F-A91964322E13}" type="slidenum">
              <a:rPr lang="en-US" smtClean="0"/>
              <a:t>‹#›</a:t>
            </a:fld>
            <a:endParaRPr lang="en-US"/>
          </a:p>
        </p:txBody>
      </p:sp>
    </p:spTree>
    <p:extLst>
      <p:ext uri="{BB962C8B-B14F-4D97-AF65-F5344CB8AC3E}">
        <p14:creationId xmlns:p14="http://schemas.microsoft.com/office/powerpoint/2010/main" val="8792147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n 3">
            <a:extLst>
              <a:ext uri="{FF2B5EF4-FFF2-40B4-BE49-F238E27FC236}">
                <a16:creationId xmlns:a16="http://schemas.microsoft.com/office/drawing/2014/main" id="{B7A287BF-9FFE-ACA5-372E-B72AD7B4FB1B}"/>
              </a:ext>
            </a:extLst>
          </p:cNvPr>
          <p:cNvSpPr/>
          <p:nvPr/>
        </p:nvSpPr>
        <p:spPr>
          <a:xfrm>
            <a:off x="128079" y="32340"/>
            <a:ext cx="3557392" cy="5035463"/>
          </a:xfrm>
          <a:prstGeom prst="can">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NFPA 704 Diamond Sign with 3-3-1-W Hazard Ratings NFPA_PRINTED_331W, Picture">
            <a:extLst>
              <a:ext uri="{FF2B5EF4-FFF2-40B4-BE49-F238E27FC236}">
                <a16:creationId xmlns:a16="http://schemas.microsoft.com/office/drawing/2014/main" id="{E63AE29A-16CA-0431-8178-C2E08053871E}"/>
              </a:ext>
            </a:extLst>
          </p:cNvPr>
          <p:cNvPicPr>
            <a:picLocks noChangeAspect="1"/>
          </p:cNvPicPr>
          <p:nvPr/>
        </p:nvPicPr>
        <p:blipFill>
          <a:blip r:embed="rId2"/>
          <a:stretch>
            <a:fillRect/>
          </a:stretch>
        </p:blipFill>
        <p:spPr>
          <a:xfrm>
            <a:off x="1078839" y="1311045"/>
            <a:ext cx="1655871" cy="1655510"/>
          </a:xfrm>
          <a:prstGeom prst="rect">
            <a:avLst/>
          </a:prstGeom>
        </p:spPr>
      </p:pic>
      <p:cxnSp>
        <p:nvCxnSpPr>
          <p:cNvPr id="13" name="Straight Arrow Connector 12">
            <a:extLst>
              <a:ext uri="{FF2B5EF4-FFF2-40B4-BE49-F238E27FC236}">
                <a16:creationId xmlns:a16="http://schemas.microsoft.com/office/drawing/2014/main" id="{A1E2EBA0-87A6-8DAE-8E48-141F5F74595B}"/>
              </a:ext>
            </a:extLst>
          </p:cNvPr>
          <p:cNvCxnSpPr>
            <a:cxnSpLocks/>
          </p:cNvCxnSpPr>
          <p:nvPr/>
        </p:nvCxnSpPr>
        <p:spPr>
          <a:xfrm>
            <a:off x="3685471" y="3706359"/>
            <a:ext cx="4331187" cy="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48A731DD-8C5D-E313-057F-3082E3D241AB}"/>
              </a:ext>
            </a:extLst>
          </p:cNvPr>
          <p:cNvSpPr txBox="1"/>
          <p:nvPr/>
        </p:nvSpPr>
        <p:spPr>
          <a:xfrm>
            <a:off x="3685471" y="3416201"/>
            <a:ext cx="4747239" cy="307777"/>
          </a:xfrm>
          <a:prstGeom prst="rect">
            <a:avLst/>
          </a:prstGeom>
          <a:noFill/>
        </p:spPr>
        <p:txBody>
          <a:bodyPr wrap="square" rtlCol="0">
            <a:spAutoFit/>
          </a:bodyPr>
          <a:lstStyle/>
          <a:p>
            <a:r>
              <a:rPr lang="en-US" sz="1400" dirty="0"/>
              <a:t>3” Discharge Piping from 10K gallon Bulk Tank</a:t>
            </a:r>
          </a:p>
        </p:txBody>
      </p:sp>
      <p:sp>
        <p:nvSpPr>
          <p:cNvPr id="19" name="TextBox 18">
            <a:extLst>
              <a:ext uri="{FF2B5EF4-FFF2-40B4-BE49-F238E27FC236}">
                <a16:creationId xmlns:a16="http://schemas.microsoft.com/office/drawing/2014/main" id="{1596DF68-D78E-C3DC-3E16-389A15C5EB3F}"/>
              </a:ext>
            </a:extLst>
          </p:cNvPr>
          <p:cNvSpPr txBox="1"/>
          <p:nvPr/>
        </p:nvSpPr>
        <p:spPr>
          <a:xfrm>
            <a:off x="1131101" y="5043262"/>
            <a:ext cx="2843409" cy="369332"/>
          </a:xfrm>
          <a:prstGeom prst="rect">
            <a:avLst/>
          </a:prstGeom>
          <a:noFill/>
        </p:spPr>
        <p:txBody>
          <a:bodyPr wrap="square" rtlCol="0">
            <a:spAutoFit/>
          </a:bodyPr>
          <a:lstStyle/>
          <a:p>
            <a:r>
              <a:rPr lang="en-US" dirty="0"/>
              <a:t>Sample Line/Set up</a:t>
            </a:r>
          </a:p>
        </p:txBody>
      </p:sp>
      <p:sp>
        <p:nvSpPr>
          <p:cNvPr id="21" name="Can 20">
            <a:extLst>
              <a:ext uri="{FF2B5EF4-FFF2-40B4-BE49-F238E27FC236}">
                <a16:creationId xmlns:a16="http://schemas.microsoft.com/office/drawing/2014/main" id="{2D74D939-CBCC-F637-AEE6-122CDCE63DAA}"/>
              </a:ext>
            </a:extLst>
          </p:cNvPr>
          <p:cNvSpPr/>
          <p:nvPr/>
        </p:nvSpPr>
        <p:spPr>
          <a:xfrm>
            <a:off x="5112291" y="6392426"/>
            <a:ext cx="563671" cy="444674"/>
          </a:xfrm>
          <a:prstGeom prst="ca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DEB1918A-2DC1-9879-0673-0CA323870FBE}"/>
              </a:ext>
            </a:extLst>
          </p:cNvPr>
          <p:cNvSpPr txBox="1"/>
          <p:nvPr/>
        </p:nvSpPr>
        <p:spPr>
          <a:xfrm>
            <a:off x="6977583" y="5519837"/>
            <a:ext cx="5060516" cy="1384995"/>
          </a:xfrm>
          <a:prstGeom prst="rect">
            <a:avLst/>
          </a:prstGeom>
          <a:noFill/>
        </p:spPr>
        <p:txBody>
          <a:bodyPr wrap="square" rtlCol="0">
            <a:spAutoFit/>
          </a:bodyPr>
          <a:lstStyle/>
          <a:p>
            <a:r>
              <a:rPr lang="en-US" sz="1400" dirty="0"/>
              <a:t>The sample container is 24 oz (2X the sample volume), sitting on the ground (i.e., grounded), and bonded to the sample line by either being in CONTACT with the sample container or by being extended down INTO the sample container.  Sample location is INSIDE a secondary containment. The sample container is also labeled with the Chemical Name and Hazard Rating (NFPA 704)</a:t>
            </a:r>
          </a:p>
        </p:txBody>
      </p:sp>
      <p:sp>
        <p:nvSpPr>
          <p:cNvPr id="24" name="TextBox 23">
            <a:extLst>
              <a:ext uri="{FF2B5EF4-FFF2-40B4-BE49-F238E27FC236}">
                <a16:creationId xmlns:a16="http://schemas.microsoft.com/office/drawing/2014/main" id="{1919AEBF-1CC2-59F0-7FA7-F0E5C45B0CBC}"/>
              </a:ext>
            </a:extLst>
          </p:cNvPr>
          <p:cNvSpPr txBox="1"/>
          <p:nvPr/>
        </p:nvSpPr>
        <p:spPr>
          <a:xfrm rot="5400000">
            <a:off x="4648039" y="4775834"/>
            <a:ext cx="2395041" cy="600164"/>
          </a:xfrm>
          <a:prstGeom prst="rect">
            <a:avLst/>
          </a:prstGeom>
          <a:noFill/>
        </p:spPr>
        <p:txBody>
          <a:bodyPr wrap="square" rtlCol="0">
            <a:spAutoFit/>
          </a:bodyPr>
          <a:lstStyle/>
          <a:p>
            <a:r>
              <a:rPr lang="en-US" sz="1100" dirty="0"/>
              <a:t>Sample line  is ¼” pipe with TWO (2) ¼-turn ball valves, PSI gage, and optional a sight glass.</a:t>
            </a:r>
          </a:p>
        </p:txBody>
      </p:sp>
      <p:sp>
        <p:nvSpPr>
          <p:cNvPr id="25" name="Triangle 24">
            <a:extLst>
              <a:ext uri="{FF2B5EF4-FFF2-40B4-BE49-F238E27FC236}">
                <a16:creationId xmlns:a16="http://schemas.microsoft.com/office/drawing/2014/main" id="{E6E9D569-5029-2EF8-7558-2DB5B5D7A4F1}"/>
              </a:ext>
            </a:extLst>
          </p:cNvPr>
          <p:cNvSpPr/>
          <p:nvPr/>
        </p:nvSpPr>
        <p:spPr>
          <a:xfrm rot="10800000">
            <a:off x="5273458" y="3891336"/>
            <a:ext cx="172861" cy="288098"/>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iangle 25">
            <a:extLst>
              <a:ext uri="{FF2B5EF4-FFF2-40B4-BE49-F238E27FC236}">
                <a16:creationId xmlns:a16="http://schemas.microsoft.com/office/drawing/2014/main" id="{D1815B27-C199-EC24-6921-1EC08A31AE31}"/>
              </a:ext>
            </a:extLst>
          </p:cNvPr>
          <p:cNvSpPr/>
          <p:nvPr/>
        </p:nvSpPr>
        <p:spPr>
          <a:xfrm>
            <a:off x="5275546" y="4118892"/>
            <a:ext cx="172861" cy="288098"/>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iangle 28">
            <a:extLst>
              <a:ext uri="{FF2B5EF4-FFF2-40B4-BE49-F238E27FC236}">
                <a16:creationId xmlns:a16="http://schemas.microsoft.com/office/drawing/2014/main" id="{4A3A4F88-C536-9874-6665-487AD3A95627}"/>
              </a:ext>
            </a:extLst>
          </p:cNvPr>
          <p:cNvSpPr/>
          <p:nvPr/>
        </p:nvSpPr>
        <p:spPr>
          <a:xfrm rot="10800000">
            <a:off x="5288071" y="5771451"/>
            <a:ext cx="172861" cy="288098"/>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iangle 29">
            <a:extLst>
              <a:ext uri="{FF2B5EF4-FFF2-40B4-BE49-F238E27FC236}">
                <a16:creationId xmlns:a16="http://schemas.microsoft.com/office/drawing/2014/main" id="{045E9719-1B8C-ED1E-0BA0-BBBB7311ED0A}"/>
              </a:ext>
            </a:extLst>
          </p:cNvPr>
          <p:cNvSpPr/>
          <p:nvPr/>
        </p:nvSpPr>
        <p:spPr>
          <a:xfrm>
            <a:off x="5287235" y="5985344"/>
            <a:ext cx="172861" cy="288098"/>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CC98563C-07D5-6984-12B6-F40BA6D8C623}"/>
              </a:ext>
            </a:extLst>
          </p:cNvPr>
          <p:cNvSpPr txBox="1"/>
          <p:nvPr/>
        </p:nvSpPr>
        <p:spPr>
          <a:xfrm>
            <a:off x="355118" y="5304750"/>
            <a:ext cx="4196211" cy="1169551"/>
          </a:xfrm>
          <a:prstGeom prst="rect">
            <a:avLst/>
          </a:prstGeom>
          <a:noFill/>
        </p:spPr>
        <p:txBody>
          <a:bodyPr wrap="square" rtlCol="0">
            <a:spAutoFit/>
          </a:bodyPr>
          <a:lstStyle/>
          <a:p>
            <a:r>
              <a:rPr lang="en-US" sz="1400" dirty="0">
                <a:solidFill>
                  <a:srgbClr val="FF0000"/>
                </a:solidFill>
              </a:rPr>
              <a:t>The two ¼-turn ball valves are spaced so that the volume between them equals the required sample volume. (i.e., 12-ounces in our example)</a:t>
            </a:r>
          </a:p>
          <a:p>
            <a:r>
              <a:rPr lang="en-US" sz="1400" dirty="0">
                <a:solidFill>
                  <a:srgbClr val="FF0000"/>
                </a:solidFill>
              </a:rPr>
              <a:t>A graduated sight glass (optional) helps the sampler know when the sample size has been obtained.</a:t>
            </a:r>
          </a:p>
        </p:txBody>
      </p:sp>
      <p:cxnSp>
        <p:nvCxnSpPr>
          <p:cNvPr id="33" name="Straight Arrow Connector 32">
            <a:extLst>
              <a:ext uri="{FF2B5EF4-FFF2-40B4-BE49-F238E27FC236}">
                <a16:creationId xmlns:a16="http://schemas.microsoft.com/office/drawing/2014/main" id="{16A54879-FED9-780F-B2AA-3E2AAE9933C2}"/>
              </a:ext>
            </a:extLst>
          </p:cNvPr>
          <p:cNvCxnSpPr>
            <a:cxnSpLocks/>
          </p:cNvCxnSpPr>
          <p:nvPr/>
        </p:nvCxnSpPr>
        <p:spPr>
          <a:xfrm flipV="1">
            <a:off x="3974510" y="4569369"/>
            <a:ext cx="1312725" cy="734428"/>
          </a:xfrm>
          <a:prstGeom prst="straightConnector1">
            <a:avLst/>
          </a:prstGeom>
          <a:ln w="4762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974A71E5-0628-0C67-A150-FF35ED1E8E1A}"/>
              </a:ext>
            </a:extLst>
          </p:cNvPr>
          <p:cNvCxnSpPr>
            <a:cxnSpLocks/>
            <a:endCxn id="21" idx="4"/>
          </p:cNvCxnSpPr>
          <p:nvPr/>
        </p:nvCxnSpPr>
        <p:spPr>
          <a:xfrm flipH="1">
            <a:off x="5675962" y="6114740"/>
            <a:ext cx="1301621" cy="50002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69188068-52A7-D28C-AAEB-E77E1D439FAF}"/>
              </a:ext>
            </a:extLst>
          </p:cNvPr>
          <p:cNvSpPr txBox="1"/>
          <p:nvPr/>
        </p:nvSpPr>
        <p:spPr>
          <a:xfrm>
            <a:off x="7955910" y="3522004"/>
            <a:ext cx="1766169" cy="369332"/>
          </a:xfrm>
          <a:prstGeom prst="rect">
            <a:avLst/>
          </a:prstGeom>
          <a:noFill/>
        </p:spPr>
        <p:txBody>
          <a:bodyPr wrap="square" rtlCol="0">
            <a:spAutoFit/>
          </a:bodyPr>
          <a:lstStyle/>
          <a:p>
            <a:r>
              <a:rPr lang="en-US" dirty="0"/>
              <a:t>To process</a:t>
            </a:r>
          </a:p>
        </p:txBody>
      </p:sp>
      <p:sp>
        <p:nvSpPr>
          <p:cNvPr id="37" name="TextBox 36">
            <a:extLst>
              <a:ext uri="{FF2B5EF4-FFF2-40B4-BE49-F238E27FC236}">
                <a16:creationId xmlns:a16="http://schemas.microsoft.com/office/drawing/2014/main" id="{B11CEB61-5417-E693-F759-0F224F9CD711}"/>
              </a:ext>
            </a:extLst>
          </p:cNvPr>
          <p:cNvSpPr txBox="1"/>
          <p:nvPr/>
        </p:nvSpPr>
        <p:spPr>
          <a:xfrm>
            <a:off x="4058431" y="-13518"/>
            <a:ext cx="8133569" cy="3323987"/>
          </a:xfrm>
          <a:prstGeom prst="rect">
            <a:avLst/>
          </a:prstGeom>
          <a:noFill/>
        </p:spPr>
        <p:txBody>
          <a:bodyPr wrap="square" rtlCol="0">
            <a:spAutoFit/>
          </a:bodyPr>
          <a:lstStyle/>
          <a:p>
            <a:r>
              <a:rPr lang="en-US" sz="1400" dirty="0"/>
              <a:t>When a process is LIVE, opening the process can be extremely hazardous.  NEVER do we want to sample a LIVE process without adequate Engineering Control(s), Administrative Controls, and PPE.  The arrangement below uses an engineered sample system, an SOP, and PPE to take a sample from a LIVE process.  </a:t>
            </a:r>
          </a:p>
          <a:p>
            <a:endParaRPr lang="en-US" sz="1400" dirty="0"/>
          </a:p>
          <a:p>
            <a:r>
              <a:rPr lang="en-US" sz="1400" dirty="0"/>
              <a:t>The design is INTENDED to NEVER have an OPEN path from the LIVE process to the worker taking the sample.</a:t>
            </a:r>
          </a:p>
          <a:p>
            <a:pPr marL="342900" indent="-342900">
              <a:buFont typeface="+mj-lt"/>
              <a:buAutoNum type="arabicPeriod"/>
            </a:pPr>
            <a:r>
              <a:rPr lang="en-US" sz="1400" dirty="0"/>
              <a:t>Worker, in PPE, VERIFIES Sample Line PLUG is in place.</a:t>
            </a:r>
          </a:p>
          <a:p>
            <a:pPr marL="342900" indent="-342900">
              <a:buFont typeface="+mj-lt"/>
              <a:buAutoNum type="arabicPeriod"/>
            </a:pPr>
            <a:r>
              <a:rPr lang="en-US" sz="1400" dirty="0"/>
              <a:t>Worker, in PPE, VERIFIES Valve #2 is CLOSED (Handle perpendicular to the sample line.</a:t>
            </a:r>
          </a:p>
          <a:p>
            <a:pPr marL="342900" indent="-342900">
              <a:buFont typeface="+mj-lt"/>
              <a:buAutoNum type="arabicPeriod"/>
            </a:pPr>
            <a:r>
              <a:rPr lang="en-US" sz="1400" dirty="0"/>
              <a:t>Worker, in PPE,  OPENS Valve #1 by ONLY 5-10% and observes the sight glass is filling.</a:t>
            </a:r>
          </a:p>
          <a:p>
            <a:pPr marL="342900" indent="-342900">
              <a:buFont typeface="+mj-lt"/>
              <a:buAutoNum type="arabicPeriod"/>
            </a:pPr>
            <a:r>
              <a:rPr lang="en-US" sz="1400" dirty="0"/>
              <a:t>Worker, in PPE, CLOSES Valve #1</a:t>
            </a:r>
          </a:p>
          <a:p>
            <a:pPr marL="342900" indent="-342900">
              <a:buFont typeface="+mj-lt"/>
              <a:buAutoNum type="arabicPeriod"/>
            </a:pPr>
            <a:r>
              <a:rPr lang="en-US" sz="1400" dirty="0"/>
              <a:t>Worker, in PPE, checks the PSI gauge for the “expected pressure” and if within the ”safe range” will crack OPEN Valve #2 by ONLY 1-5% to flow into the Sample Container.</a:t>
            </a:r>
          </a:p>
          <a:p>
            <a:pPr marL="342900" indent="-342900">
              <a:buFont typeface="+mj-lt"/>
              <a:buAutoNum type="arabicPeriod"/>
            </a:pPr>
            <a:r>
              <a:rPr lang="en-US" sz="1400" dirty="0"/>
              <a:t>Worker, in PPE, Caps/closes the sample container for transport.</a:t>
            </a:r>
          </a:p>
          <a:p>
            <a:pPr marL="342900" indent="-342900">
              <a:buFont typeface="+mj-lt"/>
              <a:buAutoNum type="arabicPeriod"/>
            </a:pPr>
            <a:endParaRPr lang="en-US" sz="1400" dirty="0"/>
          </a:p>
        </p:txBody>
      </p:sp>
      <p:sp>
        <p:nvSpPr>
          <p:cNvPr id="38" name="TextBox 37">
            <a:extLst>
              <a:ext uri="{FF2B5EF4-FFF2-40B4-BE49-F238E27FC236}">
                <a16:creationId xmlns:a16="http://schemas.microsoft.com/office/drawing/2014/main" id="{6D7A58E0-D154-290C-22ED-F661170C42D1}"/>
              </a:ext>
            </a:extLst>
          </p:cNvPr>
          <p:cNvSpPr txBox="1"/>
          <p:nvPr/>
        </p:nvSpPr>
        <p:spPr>
          <a:xfrm>
            <a:off x="4932042" y="3968924"/>
            <a:ext cx="526093" cy="369332"/>
          </a:xfrm>
          <a:prstGeom prst="rect">
            <a:avLst/>
          </a:prstGeom>
          <a:noFill/>
        </p:spPr>
        <p:txBody>
          <a:bodyPr wrap="square" rtlCol="0">
            <a:spAutoFit/>
          </a:bodyPr>
          <a:lstStyle/>
          <a:p>
            <a:pPr algn="ctr"/>
            <a:r>
              <a:rPr lang="en-US" dirty="0"/>
              <a:t>#1</a:t>
            </a:r>
          </a:p>
        </p:txBody>
      </p:sp>
      <p:sp>
        <p:nvSpPr>
          <p:cNvPr id="39" name="TextBox 38">
            <a:extLst>
              <a:ext uri="{FF2B5EF4-FFF2-40B4-BE49-F238E27FC236}">
                <a16:creationId xmlns:a16="http://schemas.microsoft.com/office/drawing/2014/main" id="{32469367-0C52-9F92-8379-C7C664EFDC44}"/>
              </a:ext>
            </a:extLst>
          </p:cNvPr>
          <p:cNvSpPr txBox="1"/>
          <p:nvPr/>
        </p:nvSpPr>
        <p:spPr>
          <a:xfrm>
            <a:off x="4942188" y="5822965"/>
            <a:ext cx="526093" cy="369332"/>
          </a:xfrm>
          <a:prstGeom prst="rect">
            <a:avLst/>
          </a:prstGeom>
          <a:noFill/>
        </p:spPr>
        <p:txBody>
          <a:bodyPr wrap="square" rtlCol="0">
            <a:spAutoFit/>
          </a:bodyPr>
          <a:lstStyle/>
          <a:p>
            <a:pPr algn="ctr"/>
            <a:r>
              <a:rPr lang="en-US" dirty="0"/>
              <a:t>#2</a:t>
            </a:r>
          </a:p>
        </p:txBody>
      </p:sp>
      <p:sp>
        <p:nvSpPr>
          <p:cNvPr id="40" name="Can 39">
            <a:extLst>
              <a:ext uri="{FF2B5EF4-FFF2-40B4-BE49-F238E27FC236}">
                <a16:creationId xmlns:a16="http://schemas.microsoft.com/office/drawing/2014/main" id="{A6BA6954-D04D-B158-1710-878D0A318730}"/>
              </a:ext>
            </a:extLst>
          </p:cNvPr>
          <p:cNvSpPr/>
          <p:nvPr/>
        </p:nvSpPr>
        <p:spPr>
          <a:xfrm>
            <a:off x="5294586" y="4619479"/>
            <a:ext cx="172862" cy="947096"/>
          </a:xfrm>
          <a:prstGeom prst="ca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08A67472-F771-D1C9-E6FE-F1BB8D34117E}"/>
              </a:ext>
            </a:extLst>
          </p:cNvPr>
          <p:cNvSpPr txBox="1"/>
          <p:nvPr/>
        </p:nvSpPr>
        <p:spPr>
          <a:xfrm>
            <a:off x="846071" y="155567"/>
            <a:ext cx="2121408" cy="646331"/>
          </a:xfrm>
          <a:prstGeom prst="rect">
            <a:avLst/>
          </a:prstGeom>
          <a:noFill/>
        </p:spPr>
        <p:txBody>
          <a:bodyPr wrap="square" rtlCol="0">
            <a:spAutoFit/>
          </a:bodyPr>
          <a:lstStyle/>
          <a:p>
            <a:pPr algn="ctr"/>
            <a:r>
              <a:rPr lang="en-US" dirty="0">
                <a:solidFill>
                  <a:schemeClr val="bg1"/>
                </a:solidFill>
              </a:rPr>
              <a:t>Bulk Tank of Hazardous Material</a:t>
            </a:r>
          </a:p>
        </p:txBody>
      </p:sp>
      <p:cxnSp>
        <p:nvCxnSpPr>
          <p:cNvPr id="15" name="Straight Arrow Connector 14">
            <a:extLst>
              <a:ext uri="{FF2B5EF4-FFF2-40B4-BE49-F238E27FC236}">
                <a16:creationId xmlns:a16="http://schemas.microsoft.com/office/drawing/2014/main" id="{760031DF-B6C7-AAFC-2816-C82285FFDB4C}"/>
              </a:ext>
            </a:extLst>
          </p:cNvPr>
          <p:cNvCxnSpPr>
            <a:cxnSpLocks/>
          </p:cNvCxnSpPr>
          <p:nvPr/>
        </p:nvCxnSpPr>
        <p:spPr>
          <a:xfrm>
            <a:off x="5373666" y="3706359"/>
            <a:ext cx="20460" cy="300614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0B465001-B79B-4222-9A2F-871A4155CC02}"/>
              </a:ext>
            </a:extLst>
          </p:cNvPr>
          <p:cNvCxnSpPr/>
          <p:nvPr/>
        </p:nvCxnSpPr>
        <p:spPr>
          <a:xfrm flipH="1">
            <a:off x="4950373" y="5645406"/>
            <a:ext cx="431477" cy="0"/>
          </a:xfrm>
          <a:prstGeom prst="line">
            <a:avLst/>
          </a:prstGeom>
        </p:spPr>
        <p:style>
          <a:lnRef idx="2">
            <a:schemeClr val="accent1"/>
          </a:lnRef>
          <a:fillRef idx="0">
            <a:schemeClr val="accent1"/>
          </a:fillRef>
          <a:effectRef idx="1">
            <a:schemeClr val="accent1"/>
          </a:effectRef>
          <a:fontRef idx="minor">
            <a:schemeClr val="tx1"/>
          </a:fontRef>
        </p:style>
      </p:cxnSp>
      <p:sp>
        <p:nvSpPr>
          <p:cNvPr id="52" name="Oval 51">
            <a:extLst>
              <a:ext uri="{FF2B5EF4-FFF2-40B4-BE49-F238E27FC236}">
                <a16:creationId xmlns:a16="http://schemas.microsoft.com/office/drawing/2014/main" id="{9345E6E9-E679-C07B-B779-0513EF2C02DC}"/>
              </a:ext>
            </a:extLst>
          </p:cNvPr>
          <p:cNvSpPr/>
          <p:nvPr/>
        </p:nvSpPr>
        <p:spPr>
          <a:xfrm>
            <a:off x="4897482" y="5534910"/>
            <a:ext cx="232026" cy="2120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D098E989-3442-B265-89A3-5C3813AEA5E1}"/>
              </a:ext>
            </a:extLst>
          </p:cNvPr>
          <p:cNvSpPr txBox="1"/>
          <p:nvPr/>
        </p:nvSpPr>
        <p:spPr>
          <a:xfrm>
            <a:off x="4484024" y="5557154"/>
            <a:ext cx="524212" cy="184666"/>
          </a:xfrm>
          <a:prstGeom prst="rect">
            <a:avLst/>
          </a:prstGeom>
          <a:noFill/>
        </p:spPr>
        <p:txBody>
          <a:bodyPr wrap="square" rtlCol="0">
            <a:spAutoFit/>
          </a:bodyPr>
          <a:lstStyle/>
          <a:p>
            <a:r>
              <a:rPr lang="en-US" sz="600" dirty="0"/>
              <a:t>PSI Gage</a:t>
            </a:r>
          </a:p>
        </p:txBody>
      </p:sp>
      <p:sp>
        <p:nvSpPr>
          <p:cNvPr id="55" name="TextBox 54">
            <a:extLst>
              <a:ext uri="{FF2B5EF4-FFF2-40B4-BE49-F238E27FC236}">
                <a16:creationId xmlns:a16="http://schemas.microsoft.com/office/drawing/2014/main" id="{14425965-2292-C680-9CFE-32C5D769A493}"/>
              </a:ext>
            </a:extLst>
          </p:cNvPr>
          <p:cNvSpPr txBox="1"/>
          <p:nvPr/>
        </p:nvSpPr>
        <p:spPr>
          <a:xfrm>
            <a:off x="10472928" y="3968924"/>
            <a:ext cx="1719072" cy="369332"/>
          </a:xfrm>
          <a:prstGeom prst="rect">
            <a:avLst/>
          </a:prstGeom>
          <a:noFill/>
        </p:spPr>
        <p:txBody>
          <a:bodyPr wrap="square" rtlCol="0">
            <a:spAutoFit/>
          </a:bodyPr>
          <a:lstStyle/>
          <a:p>
            <a:r>
              <a:rPr lang="en-US" b="1" dirty="0">
                <a:solidFill>
                  <a:srgbClr val="FF0000"/>
                </a:solidFill>
              </a:rPr>
              <a:t>NOT TO SCALE</a:t>
            </a:r>
          </a:p>
        </p:txBody>
      </p:sp>
    </p:spTree>
    <p:extLst>
      <p:ext uri="{BB962C8B-B14F-4D97-AF65-F5344CB8AC3E}">
        <p14:creationId xmlns:p14="http://schemas.microsoft.com/office/powerpoint/2010/main" val="42740812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480</TotalTime>
  <Words>372</Words>
  <Application>Microsoft Macintosh PowerPoint</Application>
  <PresentationFormat>Widescreen</PresentationFormat>
  <Paragraphs>21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Bryan Haywood</dc:creator>
  <cp:lastModifiedBy>Bryan Haywood</cp:lastModifiedBy>
  <cp:revision>4</cp:revision>
  <dcterms:created xsi:type="dcterms:W3CDTF">2026-01-21T17:19:18Z</dcterms:created>
  <dcterms:modified xsi:type="dcterms:W3CDTF">2026-01-22T01:19:24Z</dcterms:modified>
</cp:coreProperties>
</file>